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微软雅黑" panose="020B0503020204020204" pitchFamily="34" charset="-122"/>
      <p:regular r:id="rId9"/>
    </p:embeddedFont>
    <p:embeddedFont>
      <p:font typeface="等线" panose="02010600030101010101" charset="-122"/>
      <p:regular r:id="rId1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5EE"/>
    <a:srgbClr val="505D58"/>
    <a:srgbClr val="F0F0F0"/>
    <a:srgbClr val="F9FAFC"/>
    <a:srgbClr val="814B7E"/>
    <a:srgbClr val="F6F0F6"/>
    <a:srgbClr val="6A015F"/>
    <a:srgbClr val="6A005F"/>
    <a:srgbClr val="A70095"/>
    <a:srgbClr val="E9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9" autoAdjust="0"/>
    <p:restoredTop sz="86386" autoAdjust="0"/>
  </p:normalViewPr>
  <p:slideViewPr>
    <p:cSldViewPr snapToGrid="0">
      <p:cViewPr>
        <p:scale>
          <a:sx n="75" d="100"/>
          <a:sy n="75" d="100"/>
        </p:scale>
        <p:origin x="924" y="4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228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B6E7-5C4C-48B4-B97A-AC8656E499F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3E136-CFC0-400D-83B6-7C2794C153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356E5-E11D-4847-89F9-945CE19A69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7D426-7BEA-417A-9FD4-5773A1E23F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1">
    <p:bg>
      <p:bgPr>
        <a:solidFill>
          <a:srgbClr val="FA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背景图案&#10;&#10;AI 生成的内容可能不正确。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3000">
                <a:schemeClr val="accent1">
                  <a:alpha val="2000"/>
                </a:schemeClr>
              </a:gs>
              <a:gs pos="0">
                <a:srgbClr val="971320">
                  <a:alpha val="42000"/>
                </a:srgbClr>
              </a:gs>
              <a:gs pos="100000">
                <a:schemeClr val="accent1">
                  <a:alpha val="8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矩形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5E0C14"/>
              </a:gs>
              <a:gs pos="39000">
                <a:schemeClr val="accent1">
                  <a:lumMod val="75000"/>
                  <a:alpha val="7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6350" y="5576887"/>
            <a:ext cx="12192000" cy="1281113"/>
            <a:chOff x="-6350" y="3575050"/>
            <a:chExt cx="12192000" cy="1281113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oup 205"/>
            <p:cNvGrpSpPr/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08" name="Line 5"/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" name="Freeform 6"/>
              <p:cNvSpPr/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" name="Freeform 7"/>
              <p:cNvSpPr/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" name="Freeform 8"/>
              <p:cNvSpPr/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" name="Freeform 9"/>
              <p:cNvSpPr/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" name="Freeform 10"/>
              <p:cNvSpPr/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" name="Freeform 11"/>
              <p:cNvSpPr/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" name="Freeform 12"/>
              <p:cNvSpPr/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" name="Freeform 13"/>
              <p:cNvSpPr/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" name="Freeform 14"/>
              <p:cNvSpPr/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" name="Freeform 15"/>
              <p:cNvSpPr/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" name="Freeform 16"/>
              <p:cNvSpPr/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" name="Freeform 17"/>
              <p:cNvSpPr/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18"/>
              <p:cNvSpPr/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Freeform 19"/>
              <p:cNvSpPr/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20"/>
              <p:cNvSpPr/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21"/>
              <p:cNvSpPr/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22"/>
              <p:cNvSpPr/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Freeform 23"/>
              <p:cNvSpPr/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24"/>
              <p:cNvSpPr/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25"/>
              <p:cNvSpPr/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26"/>
              <p:cNvSpPr/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Freeform 27"/>
              <p:cNvSpPr/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28"/>
              <p:cNvSpPr/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29"/>
              <p:cNvSpPr/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30"/>
              <p:cNvSpPr/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Freeform 31"/>
              <p:cNvSpPr/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32"/>
              <p:cNvSpPr/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33"/>
              <p:cNvSpPr/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34"/>
              <p:cNvSpPr/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Freeform 35"/>
              <p:cNvSpPr/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36"/>
              <p:cNvSpPr/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Freeform 37"/>
              <p:cNvSpPr/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Freeform 38"/>
              <p:cNvSpPr/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39"/>
              <p:cNvSpPr/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40"/>
              <p:cNvSpPr/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Freeform 41"/>
              <p:cNvSpPr/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Freeform 42"/>
              <p:cNvSpPr/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Freeform 43"/>
              <p:cNvSpPr/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Freeform 44"/>
              <p:cNvSpPr/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Freeform 45"/>
              <p:cNvSpPr/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Freeform 46"/>
              <p:cNvSpPr/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47"/>
              <p:cNvSpPr/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Freeform 48"/>
              <p:cNvSpPr/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Freeform 49"/>
              <p:cNvSpPr/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Freeform 50"/>
              <p:cNvSpPr/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Freeform 51"/>
              <p:cNvSpPr/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Freeform 52"/>
              <p:cNvSpPr/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Freeform 53"/>
              <p:cNvSpPr/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Freeform 54"/>
              <p:cNvSpPr/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Freeform 55"/>
              <p:cNvSpPr/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Freeform 56"/>
              <p:cNvSpPr/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Freeform 57"/>
              <p:cNvSpPr/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Freeform 58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Freeform 59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Freeform 60"/>
              <p:cNvSpPr/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Freeform 61"/>
              <p:cNvSpPr/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Freeform 62"/>
              <p:cNvSpPr/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Freeform 63"/>
              <p:cNvSpPr/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Freeform 64"/>
              <p:cNvSpPr/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Freeform 65"/>
              <p:cNvSpPr/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Freeform 66"/>
              <p:cNvSpPr/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Freeform 67"/>
              <p:cNvSpPr/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Freeform 68"/>
              <p:cNvSpPr/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Freeform 69"/>
              <p:cNvSpPr/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Freeform 70"/>
              <p:cNvSpPr/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Freeform 71"/>
              <p:cNvSpPr/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Freeform 72"/>
              <p:cNvSpPr/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Freeform 73"/>
              <p:cNvSpPr/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Freeform 74"/>
              <p:cNvSpPr/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Freeform 75"/>
              <p:cNvSpPr/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Freeform 76"/>
              <p:cNvSpPr/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Freeform 77"/>
              <p:cNvSpPr/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Freeform 78"/>
              <p:cNvSpPr/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Freeform 79"/>
              <p:cNvSpPr/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Freeform 80"/>
              <p:cNvSpPr/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Freeform 81"/>
              <p:cNvSpPr/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Freeform 82"/>
              <p:cNvSpPr/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Freeform 83"/>
              <p:cNvSpPr/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Freeform 84"/>
              <p:cNvSpPr/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Freeform 85"/>
              <p:cNvSpPr/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Freeform 86"/>
              <p:cNvSpPr/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Freeform 87"/>
              <p:cNvSpPr/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Freeform 88"/>
              <p:cNvSpPr/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Freeform 89"/>
              <p:cNvSpPr/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Freeform 90"/>
              <p:cNvSpPr/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Freeform 91"/>
              <p:cNvSpPr/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Freeform 92"/>
              <p:cNvSpPr/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Freeform 93"/>
              <p:cNvSpPr/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Freeform 94"/>
              <p:cNvSpPr/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Freeform 95"/>
              <p:cNvSpPr/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Freeform 96"/>
              <p:cNvSpPr/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Freeform 97"/>
              <p:cNvSpPr/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Freeform 98"/>
              <p:cNvSpPr/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Freeform 99"/>
              <p:cNvSpPr/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Freeform 100"/>
              <p:cNvSpPr/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Freeform 101"/>
              <p:cNvSpPr/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Freeform 102"/>
              <p:cNvSpPr/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Freeform 103"/>
              <p:cNvSpPr/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Freeform 104"/>
              <p:cNvSpPr/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Freeform 105"/>
              <p:cNvSpPr/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Freeform 106"/>
              <p:cNvSpPr/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Freeform 107"/>
              <p:cNvSpPr/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Freeform 108"/>
              <p:cNvSpPr/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Freeform 109"/>
              <p:cNvSpPr/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Freeform 110"/>
              <p:cNvSpPr/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Freeform 111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Freeform 112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Freeform 113"/>
              <p:cNvSpPr/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Freeform 114"/>
              <p:cNvSpPr/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Freeform 115"/>
              <p:cNvSpPr/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Freeform 116"/>
              <p:cNvSpPr/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Freeform 117"/>
              <p:cNvSpPr/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Freeform 118"/>
              <p:cNvSpPr/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Freeform 119"/>
              <p:cNvSpPr/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Freeform 120"/>
              <p:cNvSpPr/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Freeform 121"/>
              <p:cNvSpPr/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Freeform 122"/>
              <p:cNvSpPr/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Freeform 123"/>
              <p:cNvSpPr/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Freeform 124"/>
              <p:cNvSpPr/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Freeform 125"/>
              <p:cNvSpPr/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Freeform 126"/>
              <p:cNvSpPr/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Freeform 127"/>
              <p:cNvSpPr/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Freeform 128"/>
              <p:cNvSpPr/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Freeform 129"/>
              <p:cNvSpPr/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Freeform 130"/>
              <p:cNvSpPr/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Freeform 131"/>
              <p:cNvSpPr/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Freeform 132"/>
              <p:cNvSpPr/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Freeform 133"/>
              <p:cNvSpPr/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Freeform 134"/>
              <p:cNvSpPr/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Freeform 135"/>
              <p:cNvSpPr/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Freeform 136"/>
              <p:cNvSpPr/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Freeform 137"/>
              <p:cNvSpPr/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Freeform 138"/>
              <p:cNvSpPr/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Freeform 139"/>
              <p:cNvSpPr/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Freeform 140"/>
              <p:cNvSpPr/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Freeform 141"/>
              <p:cNvSpPr/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Freeform 142"/>
              <p:cNvSpPr/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Freeform 143"/>
              <p:cNvSpPr/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Freeform 144"/>
              <p:cNvSpPr/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Freeform 145"/>
              <p:cNvSpPr/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Freeform 146"/>
              <p:cNvSpPr/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Freeform 147"/>
              <p:cNvSpPr/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Freeform 148"/>
              <p:cNvSpPr/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Freeform 149"/>
              <p:cNvSpPr/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Freeform 150"/>
              <p:cNvSpPr/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Freeform 151"/>
              <p:cNvSpPr/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Freeform 152"/>
              <p:cNvSpPr/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Freeform 153"/>
              <p:cNvSpPr/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Freeform 154"/>
              <p:cNvSpPr/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Freeform 155"/>
              <p:cNvSpPr/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Freeform 156"/>
              <p:cNvSpPr/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Freeform 157"/>
              <p:cNvSpPr/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Freeform 158"/>
              <p:cNvSpPr/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Freeform 159"/>
              <p:cNvSpPr/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Freeform 160"/>
              <p:cNvSpPr/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Freeform 161"/>
              <p:cNvSpPr/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Freeform 162"/>
              <p:cNvSpPr/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Freeform 163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Freeform 164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Freeform 165"/>
              <p:cNvSpPr/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Freeform 166"/>
              <p:cNvSpPr/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Freeform 167"/>
              <p:cNvSpPr/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Freeform 168"/>
              <p:cNvSpPr/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Freeform 169"/>
              <p:cNvSpPr/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Freeform 170"/>
              <p:cNvSpPr/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Freeform 171"/>
              <p:cNvSpPr/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Freeform 172"/>
              <p:cNvSpPr/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Freeform 173"/>
              <p:cNvSpPr/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Freeform 174"/>
              <p:cNvSpPr/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Freeform 175"/>
              <p:cNvSpPr/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Freeform 176"/>
              <p:cNvSpPr/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Freeform 177"/>
              <p:cNvSpPr/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Freeform 178"/>
              <p:cNvSpPr/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Freeform 179"/>
              <p:cNvSpPr/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Freeform 180"/>
              <p:cNvSpPr/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Freeform 181"/>
              <p:cNvSpPr/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Freeform 182"/>
              <p:cNvSpPr/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Freeform 183"/>
              <p:cNvSpPr/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Freeform 184"/>
              <p:cNvSpPr/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Freeform 185"/>
              <p:cNvSpPr/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Freeform 186"/>
              <p:cNvSpPr/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Freeform 187"/>
              <p:cNvSpPr/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Freeform 188"/>
              <p:cNvSpPr/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Freeform 189"/>
              <p:cNvSpPr/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Freeform 190"/>
              <p:cNvSpPr/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Freeform 191"/>
              <p:cNvSpPr/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Freeform 192"/>
              <p:cNvSpPr/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Freeform 193"/>
              <p:cNvSpPr/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Freeform 194"/>
              <p:cNvSpPr/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Freeform 195"/>
              <p:cNvSpPr/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Freeform 196"/>
              <p:cNvSpPr/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Freeform 197"/>
              <p:cNvSpPr/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Freeform 198"/>
              <p:cNvSpPr/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Freeform 199"/>
              <p:cNvSpPr/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3" name="Freeform 200"/>
              <p:cNvSpPr/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Freeform 201"/>
              <p:cNvSpPr/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Freeform 202"/>
              <p:cNvSpPr/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Freeform 203"/>
              <p:cNvSpPr/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Freeform 204"/>
              <p:cNvSpPr/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4" name="Freeform 206"/>
            <p:cNvSpPr/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7"/>
            <p:cNvSpPr/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08"/>
            <p:cNvSpPr/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09"/>
            <p:cNvSpPr/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10"/>
            <p:cNvSpPr/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11"/>
            <p:cNvSpPr/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212"/>
            <p:cNvSpPr/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213"/>
            <p:cNvSpPr/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214"/>
            <p:cNvSpPr/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215"/>
            <p:cNvSpPr/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216"/>
            <p:cNvSpPr/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217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18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19"/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20"/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21"/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22"/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3"/>
            <p:cNvSpPr/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24"/>
            <p:cNvSpPr/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25"/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26"/>
            <p:cNvSpPr/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27"/>
            <p:cNvSpPr/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28"/>
            <p:cNvSpPr/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29"/>
            <p:cNvSpPr/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30"/>
            <p:cNvSpPr/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31"/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32"/>
            <p:cNvSpPr/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33"/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34"/>
            <p:cNvSpPr/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35"/>
            <p:cNvSpPr/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36"/>
            <p:cNvSpPr/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237"/>
            <p:cNvSpPr/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238"/>
            <p:cNvSpPr/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239"/>
            <p:cNvSpPr/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40"/>
            <p:cNvSpPr/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41"/>
            <p:cNvSpPr/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42"/>
            <p:cNvSpPr/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43"/>
            <p:cNvSpPr/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44"/>
            <p:cNvSpPr/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45"/>
            <p:cNvSpPr/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46"/>
            <p:cNvSpPr/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47"/>
            <p:cNvSpPr/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48"/>
            <p:cNvSpPr/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49"/>
            <p:cNvSpPr/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50"/>
            <p:cNvSpPr/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51"/>
            <p:cNvSpPr/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52"/>
            <p:cNvSpPr/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53"/>
            <p:cNvSpPr/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54"/>
            <p:cNvSpPr/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55"/>
            <p:cNvSpPr/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56"/>
            <p:cNvSpPr/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57"/>
            <p:cNvSpPr/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58"/>
            <p:cNvSpPr/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59"/>
            <p:cNvSpPr/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60"/>
            <p:cNvSpPr/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61"/>
            <p:cNvSpPr/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62"/>
            <p:cNvSpPr/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63"/>
            <p:cNvSpPr/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264"/>
            <p:cNvSpPr/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65"/>
            <p:cNvSpPr/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266"/>
            <p:cNvSpPr/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67"/>
            <p:cNvSpPr/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268"/>
            <p:cNvSpPr/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69"/>
            <p:cNvSpPr/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270"/>
            <p:cNvSpPr/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71"/>
            <p:cNvSpPr/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272"/>
            <p:cNvSpPr/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73"/>
            <p:cNvSpPr/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274"/>
            <p:cNvSpPr/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275"/>
            <p:cNvSpPr/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276"/>
            <p:cNvSpPr/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277"/>
            <p:cNvSpPr/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278"/>
            <p:cNvSpPr/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279"/>
            <p:cNvSpPr/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280"/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281"/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282"/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283"/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284"/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285"/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286"/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87"/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88"/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89"/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90"/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91"/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92"/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93"/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94"/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95"/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96"/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297"/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298"/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299"/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300"/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301"/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302"/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303"/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304"/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305"/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308" name="图片 307"/>
          <p:cNvPicPr>
            <a:picLocks noChangeAspect="1"/>
          </p:cNvPicPr>
          <p:nvPr userDrawn="1"/>
        </p:nvPicPr>
        <p:blipFill>
          <a:blip r:embed="rId4"/>
          <a:srcRect l="26869" t="-2154" r="26869" b="80308"/>
          <a:stretch>
            <a:fillRect/>
          </a:stretch>
        </p:blipFill>
        <p:spPr>
          <a:xfrm>
            <a:off x="-1" y="6028264"/>
            <a:ext cx="12191999" cy="8297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1">
    <p:bg>
      <p:bgPr>
        <a:solidFill>
          <a:srgbClr val="FA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2"/>
          <a:srcRect l="545" r="642"/>
          <a:stretch>
            <a:fillRect/>
          </a:stretch>
        </p:blipFill>
        <p:spPr>
          <a:xfrm>
            <a:off x="4564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矩形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6350" y="5576887"/>
            <a:ext cx="12192000" cy="1281113"/>
            <a:chOff x="-6350" y="3575050"/>
            <a:chExt cx="12192000" cy="1281113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oup 205"/>
            <p:cNvGrpSpPr/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08" name="Line 5"/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" name="Freeform 6"/>
              <p:cNvSpPr/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" name="Freeform 7"/>
              <p:cNvSpPr/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" name="Freeform 8"/>
              <p:cNvSpPr/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" name="Freeform 9"/>
              <p:cNvSpPr/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" name="Freeform 10"/>
              <p:cNvSpPr/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" name="Freeform 11"/>
              <p:cNvSpPr/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" name="Freeform 12"/>
              <p:cNvSpPr/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" name="Freeform 13"/>
              <p:cNvSpPr/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" name="Freeform 14"/>
              <p:cNvSpPr/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" name="Freeform 15"/>
              <p:cNvSpPr/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" name="Freeform 16"/>
              <p:cNvSpPr/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" name="Freeform 17"/>
              <p:cNvSpPr/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18"/>
              <p:cNvSpPr/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Freeform 19"/>
              <p:cNvSpPr/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20"/>
              <p:cNvSpPr/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21"/>
              <p:cNvSpPr/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22"/>
              <p:cNvSpPr/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Freeform 23"/>
              <p:cNvSpPr/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24"/>
              <p:cNvSpPr/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25"/>
              <p:cNvSpPr/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26"/>
              <p:cNvSpPr/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Freeform 27"/>
              <p:cNvSpPr/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28"/>
              <p:cNvSpPr/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29"/>
              <p:cNvSpPr/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30"/>
              <p:cNvSpPr/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Freeform 31"/>
              <p:cNvSpPr/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32"/>
              <p:cNvSpPr/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33"/>
              <p:cNvSpPr/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34"/>
              <p:cNvSpPr/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Freeform 35"/>
              <p:cNvSpPr/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36"/>
              <p:cNvSpPr/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Freeform 37"/>
              <p:cNvSpPr/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Freeform 38"/>
              <p:cNvSpPr/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39"/>
              <p:cNvSpPr/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40"/>
              <p:cNvSpPr/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Freeform 41"/>
              <p:cNvSpPr/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Freeform 42"/>
              <p:cNvSpPr/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Freeform 43"/>
              <p:cNvSpPr/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Freeform 44"/>
              <p:cNvSpPr/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Freeform 45"/>
              <p:cNvSpPr/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Freeform 46"/>
              <p:cNvSpPr/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47"/>
              <p:cNvSpPr/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Freeform 48"/>
              <p:cNvSpPr/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Freeform 49"/>
              <p:cNvSpPr/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Freeform 50"/>
              <p:cNvSpPr/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Freeform 51"/>
              <p:cNvSpPr/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Freeform 52"/>
              <p:cNvSpPr/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Freeform 53"/>
              <p:cNvSpPr/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Freeform 54"/>
              <p:cNvSpPr/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Freeform 55"/>
              <p:cNvSpPr/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Freeform 56"/>
              <p:cNvSpPr/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Freeform 57"/>
              <p:cNvSpPr/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Freeform 58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Freeform 59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Freeform 60"/>
              <p:cNvSpPr/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Freeform 61"/>
              <p:cNvSpPr/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Freeform 62"/>
              <p:cNvSpPr/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Freeform 63"/>
              <p:cNvSpPr/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Freeform 64"/>
              <p:cNvSpPr/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Freeform 65"/>
              <p:cNvSpPr/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Freeform 66"/>
              <p:cNvSpPr/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Freeform 67"/>
              <p:cNvSpPr/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Freeform 68"/>
              <p:cNvSpPr/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Freeform 69"/>
              <p:cNvSpPr/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Freeform 70"/>
              <p:cNvSpPr/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Freeform 71"/>
              <p:cNvSpPr/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Freeform 72"/>
              <p:cNvSpPr/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Freeform 73"/>
              <p:cNvSpPr/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Freeform 74"/>
              <p:cNvSpPr/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Freeform 75"/>
              <p:cNvSpPr/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Freeform 76"/>
              <p:cNvSpPr/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Freeform 77"/>
              <p:cNvSpPr/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Freeform 78"/>
              <p:cNvSpPr/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Freeform 79"/>
              <p:cNvSpPr/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Freeform 80"/>
              <p:cNvSpPr/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Freeform 81"/>
              <p:cNvSpPr/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Freeform 82"/>
              <p:cNvSpPr/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Freeform 83"/>
              <p:cNvSpPr/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Freeform 84"/>
              <p:cNvSpPr/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Freeform 85"/>
              <p:cNvSpPr/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Freeform 86"/>
              <p:cNvSpPr/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Freeform 87"/>
              <p:cNvSpPr/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Freeform 88"/>
              <p:cNvSpPr/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Freeform 89"/>
              <p:cNvSpPr/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Freeform 90"/>
              <p:cNvSpPr/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Freeform 91"/>
              <p:cNvSpPr/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Freeform 92"/>
              <p:cNvSpPr/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Freeform 93"/>
              <p:cNvSpPr/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Freeform 94"/>
              <p:cNvSpPr/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Freeform 95"/>
              <p:cNvSpPr/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Freeform 96"/>
              <p:cNvSpPr/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Freeform 97"/>
              <p:cNvSpPr/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Freeform 98"/>
              <p:cNvSpPr/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Freeform 99"/>
              <p:cNvSpPr/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Freeform 100"/>
              <p:cNvSpPr/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Freeform 101"/>
              <p:cNvSpPr/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Freeform 102"/>
              <p:cNvSpPr/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Freeform 103"/>
              <p:cNvSpPr/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Freeform 104"/>
              <p:cNvSpPr/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Freeform 105"/>
              <p:cNvSpPr/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Freeform 106"/>
              <p:cNvSpPr/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Freeform 107"/>
              <p:cNvSpPr/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Freeform 108"/>
              <p:cNvSpPr/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Freeform 109"/>
              <p:cNvSpPr/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Freeform 110"/>
              <p:cNvSpPr/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Freeform 111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Freeform 112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Freeform 113"/>
              <p:cNvSpPr/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Freeform 114"/>
              <p:cNvSpPr/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Freeform 115"/>
              <p:cNvSpPr/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Freeform 116"/>
              <p:cNvSpPr/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Freeform 117"/>
              <p:cNvSpPr/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Freeform 118"/>
              <p:cNvSpPr/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Freeform 119"/>
              <p:cNvSpPr/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Freeform 120"/>
              <p:cNvSpPr/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Freeform 121"/>
              <p:cNvSpPr/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Freeform 122"/>
              <p:cNvSpPr/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Freeform 123"/>
              <p:cNvSpPr/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Freeform 124"/>
              <p:cNvSpPr/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Freeform 125"/>
              <p:cNvSpPr/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Freeform 126"/>
              <p:cNvSpPr/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Freeform 127"/>
              <p:cNvSpPr/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Freeform 128"/>
              <p:cNvSpPr/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Freeform 129"/>
              <p:cNvSpPr/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Freeform 130"/>
              <p:cNvSpPr/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Freeform 131"/>
              <p:cNvSpPr/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Freeform 132"/>
              <p:cNvSpPr/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Freeform 133"/>
              <p:cNvSpPr/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Freeform 134"/>
              <p:cNvSpPr/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Freeform 135"/>
              <p:cNvSpPr/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Freeform 136"/>
              <p:cNvSpPr/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Freeform 137"/>
              <p:cNvSpPr/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Freeform 138"/>
              <p:cNvSpPr/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Freeform 139"/>
              <p:cNvSpPr/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Freeform 140"/>
              <p:cNvSpPr/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Freeform 141"/>
              <p:cNvSpPr/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Freeform 142"/>
              <p:cNvSpPr/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Freeform 143"/>
              <p:cNvSpPr/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Freeform 144"/>
              <p:cNvSpPr/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Freeform 145"/>
              <p:cNvSpPr/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Freeform 146"/>
              <p:cNvSpPr/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Freeform 147"/>
              <p:cNvSpPr/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Freeform 148"/>
              <p:cNvSpPr/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Freeform 149"/>
              <p:cNvSpPr/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Freeform 150"/>
              <p:cNvSpPr/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Freeform 151"/>
              <p:cNvSpPr/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Freeform 152"/>
              <p:cNvSpPr/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Freeform 153"/>
              <p:cNvSpPr/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Freeform 154"/>
              <p:cNvSpPr/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Freeform 155"/>
              <p:cNvSpPr/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Freeform 156"/>
              <p:cNvSpPr/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Freeform 157"/>
              <p:cNvSpPr/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Freeform 158"/>
              <p:cNvSpPr/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Freeform 159"/>
              <p:cNvSpPr/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Freeform 160"/>
              <p:cNvSpPr/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Freeform 161"/>
              <p:cNvSpPr/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Freeform 162"/>
              <p:cNvSpPr/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Freeform 163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Freeform 164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Freeform 165"/>
              <p:cNvSpPr/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Freeform 166"/>
              <p:cNvSpPr/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Freeform 167"/>
              <p:cNvSpPr/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Freeform 168"/>
              <p:cNvSpPr/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Freeform 169"/>
              <p:cNvSpPr/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Freeform 170"/>
              <p:cNvSpPr/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Freeform 171"/>
              <p:cNvSpPr/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Freeform 172"/>
              <p:cNvSpPr/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Freeform 173"/>
              <p:cNvSpPr/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Freeform 174"/>
              <p:cNvSpPr/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Freeform 175"/>
              <p:cNvSpPr/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Freeform 176"/>
              <p:cNvSpPr/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Freeform 177"/>
              <p:cNvSpPr/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Freeform 178"/>
              <p:cNvSpPr/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Freeform 179"/>
              <p:cNvSpPr/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Freeform 180"/>
              <p:cNvSpPr/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Freeform 181"/>
              <p:cNvSpPr/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Freeform 182"/>
              <p:cNvSpPr/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Freeform 183"/>
              <p:cNvSpPr/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Freeform 184"/>
              <p:cNvSpPr/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Freeform 185"/>
              <p:cNvSpPr/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Freeform 186"/>
              <p:cNvSpPr/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Freeform 187"/>
              <p:cNvSpPr/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Freeform 188"/>
              <p:cNvSpPr/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Freeform 189"/>
              <p:cNvSpPr/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Freeform 190"/>
              <p:cNvSpPr/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Freeform 191"/>
              <p:cNvSpPr/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Freeform 192"/>
              <p:cNvSpPr/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Freeform 193"/>
              <p:cNvSpPr/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Freeform 194"/>
              <p:cNvSpPr/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Freeform 195"/>
              <p:cNvSpPr/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Freeform 196"/>
              <p:cNvSpPr/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Freeform 197"/>
              <p:cNvSpPr/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Freeform 198"/>
              <p:cNvSpPr/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Freeform 199"/>
              <p:cNvSpPr/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3" name="Freeform 200"/>
              <p:cNvSpPr/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Freeform 201"/>
              <p:cNvSpPr/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Freeform 202"/>
              <p:cNvSpPr/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Freeform 203"/>
              <p:cNvSpPr/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Freeform 204"/>
              <p:cNvSpPr/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4" name="Freeform 206"/>
            <p:cNvSpPr/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7"/>
            <p:cNvSpPr/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08"/>
            <p:cNvSpPr/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09"/>
            <p:cNvSpPr/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10"/>
            <p:cNvSpPr/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11"/>
            <p:cNvSpPr/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212"/>
            <p:cNvSpPr/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213"/>
            <p:cNvSpPr/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214"/>
            <p:cNvSpPr/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215"/>
            <p:cNvSpPr/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216"/>
            <p:cNvSpPr/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217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18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19"/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20"/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21"/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22"/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3"/>
            <p:cNvSpPr/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24"/>
            <p:cNvSpPr/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25"/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26"/>
            <p:cNvSpPr/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27"/>
            <p:cNvSpPr/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28"/>
            <p:cNvSpPr/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29"/>
            <p:cNvSpPr/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30"/>
            <p:cNvSpPr/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31"/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32"/>
            <p:cNvSpPr/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33"/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34"/>
            <p:cNvSpPr/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35"/>
            <p:cNvSpPr/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36"/>
            <p:cNvSpPr/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237"/>
            <p:cNvSpPr/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238"/>
            <p:cNvSpPr/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239"/>
            <p:cNvSpPr/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40"/>
            <p:cNvSpPr/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41"/>
            <p:cNvSpPr/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42"/>
            <p:cNvSpPr/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43"/>
            <p:cNvSpPr/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44"/>
            <p:cNvSpPr/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45"/>
            <p:cNvSpPr/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46"/>
            <p:cNvSpPr/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47"/>
            <p:cNvSpPr/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48"/>
            <p:cNvSpPr/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49"/>
            <p:cNvSpPr/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50"/>
            <p:cNvSpPr/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51"/>
            <p:cNvSpPr/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52"/>
            <p:cNvSpPr/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53"/>
            <p:cNvSpPr/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54"/>
            <p:cNvSpPr/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55"/>
            <p:cNvSpPr/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56"/>
            <p:cNvSpPr/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57"/>
            <p:cNvSpPr/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58"/>
            <p:cNvSpPr/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59"/>
            <p:cNvSpPr/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60"/>
            <p:cNvSpPr/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61"/>
            <p:cNvSpPr/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62"/>
            <p:cNvSpPr/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63"/>
            <p:cNvSpPr/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264"/>
            <p:cNvSpPr/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65"/>
            <p:cNvSpPr/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266"/>
            <p:cNvSpPr/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67"/>
            <p:cNvSpPr/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268"/>
            <p:cNvSpPr/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69"/>
            <p:cNvSpPr/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270"/>
            <p:cNvSpPr/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71"/>
            <p:cNvSpPr/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272"/>
            <p:cNvSpPr/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73"/>
            <p:cNvSpPr/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274"/>
            <p:cNvSpPr/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275"/>
            <p:cNvSpPr/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276"/>
            <p:cNvSpPr/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277"/>
            <p:cNvSpPr/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278"/>
            <p:cNvSpPr/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279"/>
            <p:cNvSpPr/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280"/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281"/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282"/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283"/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284"/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285"/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286"/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87"/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88"/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89"/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90"/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91"/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92"/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93"/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94"/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95"/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96"/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297"/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298"/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299"/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300"/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301"/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302"/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303"/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304"/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305"/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308" name="图片 307"/>
          <p:cNvPicPr>
            <a:picLocks noChangeAspect="1"/>
          </p:cNvPicPr>
          <p:nvPr userDrawn="1"/>
        </p:nvPicPr>
        <p:blipFill>
          <a:blip r:embed="rId3"/>
          <a:srcRect l="26869" t="-2154" r="26869" b="80308"/>
          <a:stretch>
            <a:fillRect/>
          </a:stretch>
        </p:blipFill>
        <p:spPr>
          <a:xfrm>
            <a:off x="-1" y="6028264"/>
            <a:ext cx="12191999" cy="82973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598534" y="1379093"/>
            <a:ext cx="8994932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9600"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汉仪尚巍手书W" panose="00020600040101010101" pitchFamily="18" charset="-122"/>
                <a:ea typeface="汉仪尚巍手书W" panose="00020600040101010101" pitchFamily="18" charset="-122"/>
              </a:defRPr>
            </a:lvl1pPr>
          </a:lstStyle>
          <a:p>
            <a:pPr>
              <a:lnSpc>
                <a:spcPct val="125000"/>
              </a:lnSpc>
            </a:pPr>
            <a:r>
              <a:rPr lang="zh-CN" altLang="en-US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智能科学与技术学院欢迎</a:t>
            </a:r>
            <a:r>
              <a:rPr lang="en-US" altLang="zh-CN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7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 descr="e7d195523061f1c09e9d68d7cf438b91ef959ecb14fc25d26BBA7F7DBC18E55DFF4014AF651F0BF2569D4B6C1DA7F1A4683A481403BD872FC687266AD13265C1DE7C373772FD8728ABDD69ADD03BFF5BE2862BC891DBB79EBF4AA93EE3BCB2F7B26498E7F52BB5F3E1D200448E7D8D1B82D46FB162307D886A7D67327F01EFAE1310CFC45F19576A33AB2B736BC025C2"/>
          <p:cNvSpPr/>
          <p:nvPr/>
        </p:nvSpPr>
        <p:spPr>
          <a:xfrm>
            <a:off x="4322682" y="4618123"/>
            <a:ext cx="3546636" cy="4485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2025-5-6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389659" y="346003"/>
            <a:ext cx="3412682" cy="390928"/>
            <a:chOff x="2715337" y="760486"/>
            <a:chExt cx="7083159" cy="811387"/>
          </a:xfrm>
        </p:grpSpPr>
        <p:pic>
          <p:nvPicPr>
            <p:cNvPr id="16" name="图片 15" descr="文本&#10;&#10;AI 生成的内容可能不正确。"/>
            <p:cNvPicPr>
              <a:picLocks noChangeAspect="1"/>
            </p:cNvPicPr>
            <p:nvPr userDrawn="1"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148" y="760486"/>
              <a:ext cx="3898348" cy="811387"/>
            </a:xfrm>
            <a:prstGeom prst="rect">
              <a:avLst/>
            </a:prstGeom>
          </p:spPr>
        </p:pic>
        <p:pic>
          <p:nvPicPr>
            <p:cNvPr id="17" name="图片 16" descr="卡通人物&#10;&#10;AI 生成的内容可能不正确。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5337" y="760486"/>
              <a:ext cx="2548017" cy="808118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3727" t="3207" r="3279" b="87766"/>
          <a:stretch>
            <a:fillRect/>
          </a:stretch>
        </p:blipFill>
        <p:spPr>
          <a:xfrm flipV="1">
            <a:off x="3877794" y="5066675"/>
            <a:ext cx="4436411" cy="2134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971320"/>
      </a:accent1>
      <a:accent2>
        <a:srgbClr val="EB2836"/>
      </a:accent2>
      <a:accent3>
        <a:srgbClr val="F8DD3E"/>
      </a:accent3>
      <a:accent4>
        <a:srgbClr val="FAF5EE"/>
      </a:accent4>
      <a:accent5>
        <a:srgbClr val="D14F15"/>
      </a:accent5>
      <a:accent6>
        <a:srgbClr val="F0B010"/>
      </a:accent6>
      <a:hlink>
        <a:srgbClr val="B51223"/>
      </a:hlink>
      <a:folHlink>
        <a:srgbClr val="BFBFBF"/>
      </a:folHlink>
    </a:clrScheme>
    <a:fontScheme name="5bd2275d-4d3c-462e-aa53-aa0a69df9280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</Words>
  <Application>WPS 演示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汉仪尚巍手书W</vt:lpstr>
      <vt:lpstr>微软雅黑</vt:lpstr>
      <vt:lpstr>Arial Unicode MS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Zijian Jia</dc:creator>
  <cp:lastModifiedBy>汤靖玲</cp:lastModifiedBy>
  <cp:revision>4</cp:revision>
  <dcterms:created xsi:type="dcterms:W3CDTF">2025-03-19T04:33:00Z</dcterms:created>
  <dcterms:modified xsi:type="dcterms:W3CDTF">2025-05-19T08:47:50Z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87E1560F143D413081E4AF6FCB5DB97B_12</vt:lpwstr>
  </property>
  <property fmtid="{D5CDD505-2E9C-101B-9397-08002B2CF9AE}" pid="3" name="KSOProductBuildVer">
    <vt:lpwstr>2052-12.1.0.20305</vt:lpwstr>
  </property>
</Properties>
</file>