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60" r:id="rId2"/>
    <p:sldId id="261" r:id="rId3"/>
    <p:sldId id="257" r:id="rId4"/>
    <p:sldId id="264" r:id="rId5"/>
    <p:sldId id="263" r:id="rId6"/>
    <p:sldId id="265" r:id="rId7"/>
    <p:sldId id="266" r:id="rId8"/>
    <p:sldId id="267" r:id="rId9"/>
    <p:sldId id="268" r:id="rId10"/>
    <p:sldId id="258" r:id="rId11"/>
    <p:sldId id="300" r:id="rId12"/>
    <p:sldId id="316" r:id="rId13"/>
    <p:sldId id="290" r:id="rId14"/>
    <p:sldId id="272" r:id="rId15"/>
    <p:sldId id="273" r:id="rId16"/>
    <p:sldId id="296" r:id="rId17"/>
    <p:sldId id="274" r:id="rId18"/>
    <p:sldId id="275" r:id="rId19"/>
    <p:sldId id="305" r:id="rId20"/>
    <p:sldId id="315" r:id="rId21"/>
    <p:sldId id="314" r:id="rId22"/>
    <p:sldId id="319" r:id="rId23"/>
    <p:sldId id="320" r:id="rId24"/>
    <p:sldId id="321" r:id="rId25"/>
    <p:sldId id="322" r:id="rId26"/>
    <p:sldId id="278" r:id="rId27"/>
    <p:sldId id="297" r:id="rId28"/>
    <p:sldId id="303" r:id="rId29"/>
    <p:sldId id="313" r:id="rId30"/>
    <p:sldId id="304" r:id="rId31"/>
    <p:sldId id="280" r:id="rId32"/>
    <p:sldId id="295" r:id="rId33"/>
    <p:sldId id="281" r:id="rId34"/>
    <p:sldId id="282" r:id="rId35"/>
    <p:sldId id="306" r:id="rId36"/>
    <p:sldId id="283" r:id="rId37"/>
    <p:sldId id="298" r:id="rId38"/>
    <p:sldId id="301" r:id="rId39"/>
    <p:sldId id="291" r:id="rId40"/>
    <p:sldId id="302" r:id="rId41"/>
    <p:sldId id="292" r:id="rId42"/>
    <p:sldId id="293" r:id="rId43"/>
    <p:sldId id="279" r:id="rId44"/>
    <p:sldId id="294" r:id="rId45"/>
    <p:sldId id="289" r:id="rId46"/>
    <p:sldId id="285" r:id="rId47"/>
    <p:sldId id="286" r:id="rId48"/>
    <p:sldId id="287" r:id="rId49"/>
    <p:sldId id="299" r:id="rId50"/>
    <p:sldId id="317" r:id="rId51"/>
    <p:sldId id="312" r:id="rId52"/>
    <p:sldId id="308" r:id="rId53"/>
    <p:sldId id="310" r:id="rId54"/>
    <p:sldId id="311" r:id="rId5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封面" id="{7DB57A51-BD5A-47ED-B518-8ED6524197C8}">
          <p14:sldIdLst>
            <p14:sldId id="260"/>
            <p14:sldId id="261"/>
            <p14:sldId id="257"/>
          </p14:sldIdLst>
        </p14:section>
        <p14:section name="目录页" id="{36217DB0-346E-4C8C-BD2A-E225D9E237C6}">
          <p14:sldIdLst>
            <p14:sldId id="264"/>
            <p14:sldId id="263"/>
            <p14:sldId id="265"/>
          </p14:sldIdLst>
        </p14:section>
        <p14:section name="导航页" id="{2BEA2146-46B6-4ACA-85D4-CA3C8886E08B}">
          <p14:sldIdLst>
            <p14:sldId id="266"/>
            <p14:sldId id="267"/>
            <p14:sldId id="268"/>
          </p14:sldIdLst>
        </p14:section>
        <p14:section name="学术汇报" id="{1999836D-373B-46E0-BB97-EBD0E2D36965}">
          <p14:sldIdLst>
            <p14:sldId id="258"/>
            <p14:sldId id="300"/>
            <p14:sldId id="316"/>
            <p14:sldId id="290"/>
            <p14:sldId id="272"/>
            <p14:sldId id="273"/>
            <p14:sldId id="296"/>
            <p14:sldId id="274"/>
            <p14:sldId id="275"/>
            <p14:sldId id="305"/>
            <p14:sldId id="315"/>
            <p14:sldId id="314"/>
            <p14:sldId id="319"/>
            <p14:sldId id="320"/>
            <p14:sldId id="321"/>
            <p14:sldId id="322"/>
            <p14:sldId id="278"/>
            <p14:sldId id="297"/>
            <p14:sldId id="303"/>
            <p14:sldId id="313"/>
            <p14:sldId id="304"/>
          </p14:sldIdLst>
        </p14:section>
        <p14:section name="工作汇报" id="{8635772F-BCF0-4F19-A116-4B55A67D297E}">
          <p14:sldIdLst>
            <p14:sldId id="280"/>
            <p14:sldId id="295"/>
            <p14:sldId id="281"/>
            <p14:sldId id="282"/>
            <p14:sldId id="306"/>
            <p14:sldId id="283"/>
            <p14:sldId id="298"/>
            <p14:sldId id="301"/>
            <p14:sldId id="291"/>
            <p14:sldId id="302"/>
            <p14:sldId id="292"/>
            <p14:sldId id="293"/>
            <p14:sldId id="279"/>
            <p14:sldId id="294"/>
            <p14:sldId id="289"/>
            <p14:sldId id="285"/>
            <p14:sldId id="286"/>
            <p14:sldId id="287"/>
            <p14:sldId id="299"/>
            <p14:sldId id="317"/>
            <p14:sldId id="312"/>
          </p14:sldIdLst>
        </p14:section>
        <p14:section name="结尾页" id="{72D1B420-17F1-4BF7-95A2-342A2C621D92}">
          <p14:sldIdLst>
            <p14:sldId id="308"/>
            <p14:sldId id="310"/>
            <p14:sldId id="3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99AB"/>
    <a:srgbClr val="5899AB"/>
    <a:srgbClr val="EDEEEF"/>
    <a:srgbClr val="D2CEDE"/>
    <a:srgbClr val="F9FAFC"/>
    <a:srgbClr val="F0F0F0"/>
    <a:srgbClr val="814B7E"/>
    <a:srgbClr val="F6F0F6"/>
    <a:srgbClr val="6A015F"/>
    <a:srgbClr val="6A00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85AF1-9754-4890-9D31-3BE0D5F62F4C}" v="30" dt="2025-04-21T02:45:39.3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79" autoAdjust="0"/>
    <p:restoredTop sz="86386" autoAdjust="0"/>
  </p:normalViewPr>
  <p:slideViewPr>
    <p:cSldViewPr snapToGrid="0">
      <p:cViewPr varScale="1">
        <p:scale>
          <a:sx n="85" d="100"/>
          <a:sy n="85" d="100"/>
        </p:scale>
        <p:origin x="88" y="2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50" d="100"/>
        <a:sy n="50" d="100"/>
      </p:scale>
      <p:origin x="0" y="-5588"/>
    </p:cViewPr>
  </p:sorterViewPr>
  <p:notesViewPr>
    <p:cSldViewPr snapToGrid="0">
      <p:cViewPr varScale="1">
        <p:scale>
          <a:sx n="82" d="100"/>
          <a:sy n="82" d="100"/>
        </p:scale>
        <p:origin x="2372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jian Jia" userId="8bfd73afe6e12625" providerId="LiveId" clId="{9F9C423E-3061-477D-8D9F-4E5AA1962C3D}"/>
    <pc:docChg chg="undo redo custSel addSld delSld modSld sldOrd addMainMaster delMainMaster modMainMaster addSection delSection modSection">
      <pc:chgData name="Zijian Jia" userId="8bfd73afe6e12625" providerId="LiveId" clId="{9F9C423E-3061-477D-8D9F-4E5AA1962C3D}" dt="2025-03-23T02:54:57.782" v="18912" actId="14100"/>
      <pc:docMkLst>
        <pc:docMk/>
      </pc:docMkLst>
      <pc:sldChg chg="addSp delSp modSp new del mod ord">
        <pc:chgData name="Zijian Jia" userId="8bfd73afe6e12625" providerId="LiveId" clId="{9F9C423E-3061-477D-8D9F-4E5AA1962C3D}" dt="2025-03-19T07:25:28.299" v="709" actId="47"/>
        <pc:sldMkLst>
          <pc:docMk/>
          <pc:sldMk cId="2442698152" sldId="256"/>
        </pc:sldMkLst>
      </pc:sldChg>
      <pc:sldChg chg="addSp delSp modSp add mod ord modClrScheme chgLayout">
        <pc:chgData name="Zijian Jia" userId="8bfd73afe6e12625" providerId="LiveId" clId="{9F9C423E-3061-477D-8D9F-4E5AA1962C3D}" dt="2025-03-22T02:20:54.832" v="18019" actId="207"/>
        <pc:sldMkLst>
          <pc:docMk/>
          <pc:sldMk cId="3571918545" sldId="257"/>
        </pc:sldMkLst>
        <pc:spChg chg="add del mod">
          <ac:chgData name="Zijian Jia" userId="8bfd73afe6e12625" providerId="LiveId" clId="{9F9C423E-3061-477D-8D9F-4E5AA1962C3D}" dt="2025-03-22T02:20:54.832" v="18019" actId="207"/>
          <ac:spMkLst>
            <pc:docMk/>
            <pc:sldMk cId="3571918545" sldId="257"/>
            <ac:spMk id="15" creationId="{7EB4C891-799B-24BD-1747-5DA5BA94812E}"/>
          </ac:spMkLst>
        </pc:spChg>
        <pc:spChg chg="add del mod">
          <ac:chgData name="Zijian Jia" userId="8bfd73afe6e12625" providerId="LiveId" clId="{9F9C423E-3061-477D-8D9F-4E5AA1962C3D}" dt="2025-03-22T02:20:54.832" v="18019" actId="207"/>
          <ac:spMkLst>
            <pc:docMk/>
            <pc:sldMk cId="3571918545" sldId="257"/>
            <ac:spMk id="16" creationId="{C449C93D-BBA4-4D70-82E3-D595421A1252}"/>
          </ac:spMkLst>
        </pc:spChg>
        <pc:spChg chg="add del mod">
          <ac:chgData name="Zijian Jia" userId="8bfd73afe6e12625" providerId="LiveId" clId="{9F9C423E-3061-477D-8D9F-4E5AA1962C3D}" dt="2025-03-20T11:34:11.593" v="9725" actId="947"/>
          <ac:spMkLst>
            <pc:docMk/>
            <pc:sldMk cId="3571918545" sldId="257"/>
            <ac:spMk id="60" creationId="{92AF7509-73C6-F3B2-3024-FCBAB12DDE73}"/>
          </ac:spMkLst>
        </pc:spChg>
        <pc:spChg chg="add del mod">
          <ac:chgData name="Zijian Jia" userId="8bfd73afe6e12625" providerId="LiveId" clId="{9F9C423E-3061-477D-8D9F-4E5AA1962C3D}" dt="2025-03-20T11:34:11.596" v="9729" actId="947"/>
          <ac:spMkLst>
            <pc:docMk/>
            <pc:sldMk cId="3571918545" sldId="257"/>
            <ac:spMk id="62" creationId="{74979ED3-7913-3318-E23D-B976502FA7C5}"/>
          </ac:spMkLst>
        </pc:spChg>
        <pc:cxnChg chg="add del mod">
          <ac:chgData name="Zijian Jia" userId="8bfd73afe6e12625" providerId="LiveId" clId="{9F9C423E-3061-477D-8D9F-4E5AA1962C3D}" dt="2025-03-19T08:10:20.179" v="1751" actId="478"/>
          <ac:cxnSpMkLst>
            <pc:docMk/>
            <pc:sldMk cId="3571918545" sldId="257"/>
            <ac:cxnSpMk id="61" creationId="{524B05B1-F659-039C-01F6-532DE1A711CA}"/>
          </ac:cxnSpMkLst>
        </pc:cxnChg>
        <pc:cxnChg chg="add del mod">
          <ac:chgData name="Zijian Jia" userId="8bfd73afe6e12625" providerId="LiveId" clId="{9F9C423E-3061-477D-8D9F-4E5AA1962C3D}" dt="2025-03-19T08:10:21.809" v="1752" actId="478"/>
          <ac:cxnSpMkLst>
            <pc:docMk/>
            <pc:sldMk cId="3571918545" sldId="257"/>
            <ac:cxnSpMk id="63" creationId="{7B6E7A7A-861F-3F56-D905-D0ABCB0B9E5D}"/>
          </ac:cxnSpMkLst>
        </pc:cxnChg>
      </pc:sldChg>
      <pc:sldChg chg="addSp delSp modSp add mod ord modClrScheme chgLayout">
        <pc:chgData name="Zijian Jia" userId="8bfd73afe6e12625" providerId="LiveId" clId="{9F9C423E-3061-477D-8D9F-4E5AA1962C3D}" dt="2025-03-22T02:37:27.312" v="18323"/>
        <pc:sldMkLst>
          <pc:docMk/>
          <pc:sldMk cId="4255654303" sldId="258"/>
        </pc:sldMkLst>
        <pc:spChg chg="add mod">
          <ac:chgData name="Zijian Jia" userId="8bfd73afe6e12625" providerId="LiveId" clId="{9F9C423E-3061-477D-8D9F-4E5AA1962C3D}" dt="2025-03-20T11:34:11.876" v="9937" actId="947"/>
          <ac:spMkLst>
            <pc:docMk/>
            <pc:sldMk cId="4255654303" sldId="258"/>
            <ac:spMk id="85" creationId="{53EA1F8F-830C-6380-074C-A658BD716B17}"/>
          </ac:spMkLst>
        </pc:spChg>
        <pc:spChg chg="add mod topLvl">
          <ac:chgData name="Zijian Jia" userId="8bfd73afe6e12625" providerId="LiveId" clId="{9F9C423E-3061-477D-8D9F-4E5AA1962C3D}" dt="2025-03-22T02:25:07.694" v="18109" actId="207"/>
          <ac:spMkLst>
            <pc:docMk/>
            <pc:sldMk cId="4255654303" sldId="258"/>
            <ac:spMk id="102" creationId="{FF679245-027C-9220-1A39-2543A3C9D945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4255654303" sldId="258"/>
            <ac:spMk id="106" creationId="{64053511-4E92-EC83-354D-7C18546E4F9C}"/>
          </ac:spMkLst>
        </pc:spChg>
        <pc:grpChg chg="add mod">
          <ac:chgData name="Zijian Jia" userId="8bfd73afe6e12625" providerId="LiveId" clId="{9F9C423E-3061-477D-8D9F-4E5AA1962C3D}" dt="2025-03-19T12:22:41.234" v="5483" actId="14100"/>
          <ac:grpSpMkLst>
            <pc:docMk/>
            <pc:sldMk cId="4255654303" sldId="258"/>
            <ac:grpSpMk id="118" creationId="{1A0C6C5E-A335-680B-F48A-ABB498F51DB7}"/>
          </ac:grpSpMkLst>
        </pc:grpChg>
        <pc:picChg chg="add mod topLvl">
          <ac:chgData name="Zijian Jia" userId="8bfd73afe6e12625" providerId="LiveId" clId="{9F9C423E-3061-477D-8D9F-4E5AA1962C3D}" dt="2025-03-19T15:31:14.567" v="8424"/>
          <ac:picMkLst>
            <pc:docMk/>
            <pc:sldMk cId="4255654303" sldId="258"/>
            <ac:picMk id="111" creationId="{B1958A77-5900-C7CA-6F8B-2EC5E8E69C25}"/>
          </ac:picMkLst>
        </pc:picChg>
        <pc:cxnChg chg="mod">
          <ac:chgData name="Zijian Jia" userId="8bfd73afe6e12625" providerId="LiveId" clId="{9F9C423E-3061-477D-8D9F-4E5AA1962C3D}" dt="2025-03-19T12:51:09.969" v="6092" actId="692"/>
          <ac:cxnSpMkLst>
            <pc:docMk/>
            <pc:sldMk cId="4255654303" sldId="258"/>
            <ac:cxnSpMk id="119" creationId="{5773187C-291C-6123-F566-92C661CBDA57}"/>
          </ac:cxnSpMkLst>
        </pc:cxnChg>
        <pc:cxnChg chg="mod">
          <ac:chgData name="Zijian Jia" userId="8bfd73afe6e12625" providerId="LiveId" clId="{9F9C423E-3061-477D-8D9F-4E5AA1962C3D}" dt="2025-03-19T11:45:05.385" v="5227"/>
          <ac:cxnSpMkLst>
            <pc:docMk/>
            <pc:sldMk cId="4255654303" sldId="258"/>
            <ac:cxnSpMk id="120" creationId="{7D281A20-41B7-C3F1-B890-9093575C9EBA}"/>
          </ac:cxnSpMkLst>
        </pc:cxnChg>
      </pc:sldChg>
      <pc:sldChg chg="add del mod ord modClrScheme chgLayout">
        <pc:chgData name="Zijian Jia" userId="8bfd73afe6e12625" providerId="LiveId" clId="{9F9C423E-3061-477D-8D9F-4E5AA1962C3D}" dt="2025-03-19T10:36:32.016" v="4706" actId="47"/>
        <pc:sldMkLst>
          <pc:docMk/>
          <pc:sldMk cId="1548228604" sldId="259"/>
        </pc:sldMkLst>
      </pc:sldChg>
      <pc:sldChg chg="addSp delSp modSp add mod ord chgLayout">
        <pc:chgData name="Zijian Jia" userId="8bfd73afe6e12625" providerId="LiveId" clId="{9F9C423E-3061-477D-8D9F-4E5AA1962C3D}" dt="2025-03-22T02:20:24.494" v="18017" actId="207"/>
        <pc:sldMkLst>
          <pc:docMk/>
          <pc:sldMk cId="96379669" sldId="260"/>
        </pc:sldMkLst>
        <pc:spChg chg="add mod">
          <ac:chgData name="Zijian Jia" userId="8bfd73afe6e12625" providerId="LiveId" clId="{9F9C423E-3061-477D-8D9F-4E5AA1962C3D}" dt="2025-03-21T16:35:10.650" v="17754" actId="207"/>
          <ac:spMkLst>
            <pc:docMk/>
            <pc:sldMk cId="96379669" sldId="260"/>
            <ac:spMk id="2" creationId="{3B182141-34DF-F2F8-496F-93CDACCB6A7B}"/>
          </ac:spMkLst>
        </pc:spChg>
        <pc:spChg chg="add mod">
          <ac:chgData name="Zijian Jia" userId="8bfd73afe6e12625" providerId="LiveId" clId="{9F9C423E-3061-477D-8D9F-4E5AA1962C3D}" dt="2025-03-21T16:35:10.650" v="17754" actId="207"/>
          <ac:spMkLst>
            <pc:docMk/>
            <pc:sldMk cId="96379669" sldId="260"/>
            <ac:spMk id="4" creationId="{B25F7644-5D00-DCC3-001F-58B2E1E14E4E}"/>
          </ac:spMkLst>
        </pc:spChg>
        <pc:spChg chg="add mod">
          <ac:chgData name="Zijian Jia" userId="8bfd73afe6e12625" providerId="LiveId" clId="{9F9C423E-3061-477D-8D9F-4E5AA1962C3D}" dt="2025-03-22T02:20:24.494" v="18017" actId="207"/>
          <ac:spMkLst>
            <pc:docMk/>
            <pc:sldMk cId="96379669" sldId="260"/>
            <ac:spMk id="7" creationId="{FC716046-A700-A83A-E6A8-2AFAB853F2A8}"/>
          </ac:spMkLst>
        </pc:spChg>
        <pc:spChg chg="add mod">
          <ac:chgData name="Zijian Jia" userId="8bfd73afe6e12625" providerId="LiveId" clId="{9F9C423E-3061-477D-8D9F-4E5AA1962C3D}" dt="2025-03-20T11:34:11.554" v="9701" actId="947"/>
          <ac:spMkLst>
            <pc:docMk/>
            <pc:sldMk cId="96379669" sldId="260"/>
            <ac:spMk id="13" creationId="{F2DC5D69-820F-35D2-207B-A578F22ABF9D}"/>
          </ac:spMkLst>
        </pc:spChg>
        <pc:cxnChg chg="add del mod">
          <ac:chgData name="Zijian Jia" userId="8bfd73afe6e12625" providerId="LiveId" clId="{9F9C423E-3061-477D-8D9F-4E5AA1962C3D}" dt="2025-03-19T08:04:07.779" v="1694" actId="478"/>
          <ac:cxnSpMkLst>
            <pc:docMk/>
            <pc:sldMk cId="96379669" sldId="260"/>
            <ac:cxnSpMk id="5" creationId="{AA6CF76B-BCC5-F154-D3AD-0DC631DB7CB8}"/>
          </ac:cxnSpMkLst>
        </pc:cxnChg>
      </pc:sldChg>
      <pc:sldChg chg="addSp delSp modSp add del mod">
        <pc:chgData name="Zijian Jia" userId="8bfd73afe6e12625" providerId="LiveId" clId="{9F9C423E-3061-477D-8D9F-4E5AA1962C3D}" dt="2025-03-19T07:21:22.516" v="665" actId="47"/>
        <pc:sldMkLst>
          <pc:docMk/>
          <pc:sldMk cId="1095489716" sldId="260"/>
        </pc:sldMkLst>
      </pc:sldChg>
      <pc:sldChg chg="delSp add del mod">
        <pc:chgData name="Zijian Jia" userId="8bfd73afe6e12625" providerId="LiveId" clId="{9F9C423E-3061-477D-8D9F-4E5AA1962C3D}" dt="2025-03-19T06:46:18.746" v="205" actId="47"/>
        <pc:sldMkLst>
          <pc:docMk/>
          <pc:sldMk cId="4261626135" sldId="260"/>
        </pc:sldMkLst>
      </pc:sldChg>
      <pc:sldChg chg="addSp delSp modSp add mod ord modClrScheme chgLayout">
        <pc:chgData name="Zijian Jia" userId="8bfd73afe6e12625" providerId="LiveId" clId="{9F9C423E-3061-477D-8D9F-4E5AA1962C3D}" dt="2025-03-21T16:35:53.855" v="17767" actId="1076"/>
        <pc:sldMkLst>
          <pc:docMk/>
          <pc:sldMk cId="201209689" sldId="261"/>
        </pc:sldMkLst>
        <pc:spChg chg="add mod">
          <ac:chgData name="Zijian Jia" userId="8bfd73afe6e12625" providerId="LiveId" clId="{9F9C423E-3061-477D-8D9F-4E5AA1962C3D}" dt="2025-03-21T16:35:48.862" v="17765" actId="404"/>
          <ac:spMkLst>
            <pc:docMk/>
            <pc:sldMk cId="201209689" sldId="261"/>
            <ac:spMk id="2" creationId="{91B781CD-B821-A8D6-3886-9CB39342DC06}"/>
          </ac:spMkLst>
        </pc:spChg>
        <pc:spChg chg="add mod">
          <ac:chgData name="Zijian Jia" userId="8bfd73afe6e12625" providerId="LiveId" clId="{9F9C423E-3061-477D-8D9F-4E5AA1962C3D}" dt="2025-03-21T16:35:40.510" v="17762" actId="1076"/>
          <ac:spMkLst>
            <pc:docMk/>
            <pc:sldMk cId="201209689" sldId="261"/>
            <ac:spMk id="3" creationId="{340AEF3E-1DBD-B37B-C39B-B723CF28258D}"/>
          </ac:spMkLst>
        </pc:spChg>
        <pc:spChg chg="add mod">
          <ac:chgData name="Zijian Jia" userId="8bfd73afe6e12625" providerId="LiveId" clId="{9F9C423E-3061-477D-8D9F-4E5AA1962C3D}" dt="2025-03-21T16:35:53.855" v="17767" actId="1076"/>
          <ac:spMkLst>
            <pc:docMk/>
            <pc:sldMk cId="201209689" sldId="261"/>
            <ac:spMk id="4" creationId="{7264AE6F-FBD0-AA66-8277-C86CBAEB3ECB}"/>
          </ac:spMkLst>
        </pc:spChg>
        <pc:spChg chg="add mod">
          <ac:chgData name="Zijian Jia" userId="8bfd73afe6e12625" providerId="LiveId" clId="{9F9C423E-3061-477D-8D9F-4E5AA1962C3D}" dt="2025-03-21T16:35:40.510" v="17762" actId="1076"/>
          <ac:spMkLst>
            <pc:docMk/>
            <pc:sldMk cId="201209689" sldId="261"/>
            <ac:spMk id="9" creationId="{C16ACC6B-9BCF-66AE-2B4C-0CB618B79EA3}"/>
          </ac:spMkLst>
        </pc:spChg>
        <pc:spChg chg="add mod">
          <ac:chgData name="Zijian Jia" userId="8bfd73afe6e12625" providerId="LiveId" clId="{9F9C423E-3061-477D-8D9F-4E5AA1962C3D}" dt="2025-03-20T11:34:11.571" v="9713" actId="947"/>
          <ac:spMkLst>
            <pc:docMk/>
            <pc:sldMk cId="201209689" sldId="261"/>
            <ac:spMk id="14" creationId="{624579FD-EA29-D33C-3A45-7C59A02A3A96}"/>
          </ac:spMkLst>
        </pc:spChg>
      </pc:sldChg>
      <pc:sldChg chg="add del">
        <pc:chgData name="Zijian Jia" userId="8bfd73afe6e12625" providerId="LiveId" clId="{9F9C423E-3061-477D-8D9F-4E5AA1962C3D}" dt="2025-03-19T07:25:40.414" v="712" actId="47"/>
        <pc:sldMkLst>
          <pc:docMk/>
          <pc:sldMk cId="1768173363" sldId="261"/>
        </pc:sldMkLst>
      </pc:sldChg>
      <pc:sldChg chg="addSp delSp modSp new add del mod modClrScheme modShow chgLayout">
        <pc:chgData name="Zijian Jia" userId="8bfd73afe6e12625" providerId="LiveId" clId="{9F9C423E-3061-477D-8D9F-4E5AA1962C3D}" dt="2025-03-21T16:17:15.945" v="17441" actId="47"/>
        <pc:sldMkLst>
          <pc:docMk/>
          <pc:sldMk cId="2521215723" sldId="262"/>
        </pc:sldMkLst>
      </pc:sldChg>
      <pc:sldChg chg="addSp delSp modSp add mod modClrScheme chgLayout">
        <pc:chgData name="Zijian Jia" userId="8bfd73afe6e12625" providerId="LiveId" clId="{9F9C423E-3061-477D-8D9F-4E5AA1962C3D}" dt="2025-03-22T02:23:45.599" v="18091" actId="207"/>
        <pc:sldMkLst>
          <pc:docMk/>
          <pc:sldMk cId="3325368948" sldId="263"/>
        </pc:sldMkLst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4" creationId="{02EFE765-7356-A09B-68A0-25F127547AA7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5" creationId="{CAEB0D2C-0859-07AF-E5CE-2AC252166655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13" creationId="{D0A8BA04-DE98-70AB-5E58-D7B0A008873A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14" creationId="{15511DAD-F1A4-3A71-A11F-4DAA205C0CD1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3" creationId="{12314A85-979F-F394-46E3-69E956444BA2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4" creationId="{1948B30D-9F99-5CCD-3A62-C49C7CB60514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8" creationId="{05E1EF96-7524-0A67-522A-43E36AE9C0B5}"/>
          </ac:spMkLst>
        </pc:spChg>
        <pc:spChg chg="mod topLvl">
          <ac:chgData name="Zijian Jia" userId="8bfd73afe6e12625" providerId="LiveId" clId="{9F9C423E-3061-477D-8D9F-4E5AA1962C3D}" dt="2025-03-22T02:23:45.599" v="18091" actId="207"/>
          <ac:spMkLst>
            <pc:docMk/>
            <pc:sldMk cId="3325368948" sldId="263"/>
            <ac:spMk id="29" creationId="{81D2C8B2-5474-6A90-EE6D-4A8876299117}"/>
          </ac:spMkLst>
        </pc:spChg>
        <pc:grpChg chg="add mod">
          <ac:chgData name="Zijian Jia" userId="8bfd73afe6e12625" providerId="LiveId" clId="{9F9C423E-3061-477D-8D9F-4E5AA1962C3D}" dt="2025-03-19T09:04:32.535" v="3045"/>
          <ac:grpSpMkLst>
            <pc:docMk/>
            <pc:sldMk cId="3325368948" sldId="263"/>
            <ac:grpSpMk id="54" creationId="{30EAE4F0-9915-250B-AC51-057D00AC725B}"/>
          </ac:grpSpMkLst>
        </pc:grpChg>
        <pc:grpChg chg="add mod">
          <ac:chgData name="Zijian Jia" userId="8bfd73afe6e12625" providerId="LiveId" clId="{9F9C423E-3061-477D-8D9F-4E5AA1962C3D}" dt="2025-03-19T09:04:32.317" v="3043"/>
          <ac:grpSpMkLst>
            <pc:docMk/>
            <pc:sldMk cId="3325368948" sldId="263"/>
            <ac:grpSpMk id="55" creationId="{04183A7A-5F17-A543-CC39-D6BC754011D1}"/>
          </ac:grpSpMkLst>
        </pc:grpChg>
        <pc:grpChg chg="add mod">
          <ac:chgData name="Zijian Jia" userId="8bfd73afe6e12625" providerId="LiveId" clId="{9F9C423E-3061-477D-8D9F-4E5AA1962C3D}" dt="2025-03-19T08:59:58.918" v="3019" actId="164"/>
          <ac:grpSpMkLst>
            <pc:docMk/>
            <pc:sldMk cId="3325368948" sldId="263"/>
            <ac:grpSpMk id="56" creationId="{A04AE958-ECDA-2E9C-F1E2-31D3BBDABC8B}"/>
          </ac:grpSpMkLst>
        </pc:grpChg>
        <pc:grpChg chg="add mod">
          <ac:chgData name="Zijian Jia" userId="8bfd73afe6e12625" providerId="LiveId" clId="{9F9C423E-3061-477D-8D9F-4E5AA1962C3D}" dt="2025-03-19T09:00:00.586" v="3020" actId="164"/>
          <ac:grpSpMkLst>
            <pc:docMk/>
            <pc:sldMk cId="3325368948" sldId="263"/>
            <ac:grpSpMk id="73" creationId="{20670EEA-A4C5-0BCC-8999-8ADC36D3AF96}"/>
          </ac:grpSpMkLst>
        </pc:grpChg>
        <pc:cxnChg chg="mod topLvl">
          <ac:chgData name="Zijian Jia" userId="8bfd73afe6e12625" providerId="LiveId" clId="{9F9C423E-3061-477D-8D9F-4E5AA1962C3D}" dt="2025-03-19T09:04:32.535" v="3045"/>
          <ac:cxnSpMkLst>
            <pc:docMk/>
            <pc:sldMk cId="3325368948" sldId="263"/>
            <ac:cxnSpMk id="3" creationId="{84290D52-74B2-1EA0-4505-38BD12F68D8F}"/>
          </ac:cxnSpMkLst>
        </pc:cxnChg>
        <pc:cxnChg chg="mod">
          <ac:chgData name="Zijian Jia" userId="8bfd73afe6e12625" providerId="LiveId" clId="{9F9C423E-3061-477D-8D9F-4E5AA1962C3D}" dt="2025-03-19T09:04:32.317" v="3043"/>
          <ac:cxnSpMkLst>
            <pc:docMk/>
            <pc:sldMk cId="3325368948" sldId="263"/>
            <ac:cxnSpMk id="12" creationId="{E28548EE-71A1-85F2-5810-056F6921C66E}"/>
          </ac:cxnSpMkLst>
        </pc:cxnChg>
        <pc:cxnChg chg="mod topLvl">
          <ac:chgData name="Zijian Jia" userId="8bfd73afe6e12625" providerId="LiveId" clId="{9F9C423E-3061-477D-8D9F-4E5AA1962C3D}" dt="2025-03-19T09:04:32.317" v="3043"/>
          <ac:cxnSpMkLst>
            <pc:docMk/>
            <pc:sldMk cId="3325368948" sldId="263"/>
            <ac:cxnSpMk id="15" creationId="{63D84C5B-878A-07CF-60AD-E61B5A1FA70A}"/>
          </ac:cxnSpMkLst>
        </pc:cxnChg>
        <pc:cxnChg chg="mod topLvl">
          <ac:chgData name="Zijian Jia" userId="8bfd73afe6e12625" providerId="LiveId" clId="{9F9C423E-3061-477D-8D9F-4E5AA1962C3D}" dt="2025-03-19T08:59:58.918" v="3019" actId="164"/>
          <ac:cxnSpMkLst>
            <pc:docMk/>
            <pc:sldMk cId="3325368948" sldId="263"/>
            <ac:cxnSpMk id="22" creationId="{B9B1D245-DF3F-D3DE-FCB8-86AD76C7374E}"/>
          </ac:cxnSpMkLst>
        </pc:cxnChg>
        <pc:cxnChg chg="mod topLvl">
          <ac:chgData name="Zijian Jia" userId="8bfd73afe6e12625" providerId="LiveId" clId="{9F9C423E-3061-477D-8D9F-4E5AA1962C3D}" dt="2025-03-19T08:59:58.918" v="3019" actId="164"/>
          <ac:cxnSpMkLst>
            <pc:docMk/>
            <pc:sldMk cId="3325368948" sldId="263"/>
            <ac:cxnSpMk id="25" creationId="{39AA6940-69FD-0BD1-3278-FB1F69A8AA35}"/>
          </ac:cxnSpMkLst>
        </pc:cxnChg>
        <pc:cxnChg chg="mod topLvl">
          <ac:chgData name="Zijian Jia" userId="8bfd73afe6e12625" providerId="LiveId" clId="{9F9C423E-3061-477D-8D9F-4E5AA1962C3D}" dt="2025-03-19T09:00:00.586" v="3020" actId="164"/>
          <ac:cxnSpMkLst>
            <pc:docMk/>
            <pc:sldMk cId="3325368948" sldId="263"/>
            <ac:cxnSpMk id="27" creationId="{E571918A-3E76-29EE-3B81-3D0FF3537ECA}"/>
          </ac:cxnSpMkLst>
        </pc:cxnChg>
        <pc:cxnChg chg="mod topLvl">
          <ac:chgData name="Zijian Jia" userId="8bfd73afe6e12625" providerId="LiveId" clId="{9F9C423E-3061-477D-8D9F-4E5AA1962C3D}" dt="2025-03-19T09:04:32.535" v="3045"/>
          <ac:cxnSpMkLst>
            <pc:docMk/>
            <pc:sldMk cId="3325368948" sldId="263"/>
            <ac:cxnSpMk id="31" creationId="{E3C660BC-E8A0-3E89-F1E6-6DD7155C1E80}"/>
          </ac:cxnSpMkLst>
        </pc:cxnChg>
        <pc:cxnChg chg="mod topLvl">
          <ac:chgData name="Zijian Jia" userId="8bfd73afe6e12625" providerId="LiveId" clId="{9F9C423E-3061-477D-8D9F-4E5AA1962C3D}" dt="2025-03-19T09:00:00.586" v="3020" actId="164"/>
          <ac:cxnSpMkLst>
            <pc:docMk/>
            <pc:sldMk cId="3325368948" sldId="263"/>
            <ac:cxnSpMk id="47" creationId="{BA52C47E-7DD7-3D01-7AAB-9D3FF04F41A7}"/>
          </ac:cxnSpMkLst>
        </pc:cxnChg>
      </pc:sldChg>
      <pc:sldChg chg="addSp delSp modSp add mod">
        <pc:chgData name="Zijian Jia" userId="8bfd73afe6e12625" providerId="LiveId" clId="{9F9C423E-3061-477D-8D9F-4E5AA1962C3D}" dt="2025-03-22T02:24:01.470" v="18095" actId="207"/>
        <pc:sldMkLst>
          <pc:docMk/>
          <pc:sldMk cId="1444203080" sldId="264"/>
        </pc:sldMkLst>
        <pc:spChg chg="mod">
          <ac:chgData name="Zijian Jia" userId="8bfd73afe6e12625" providerId="LiveId" clId="{9F9C423E-3061-477D-8D9F-4E5AA1962C3D}" dt="2025-03-20T11:34:11.664" v="9773" actId="947"/>
          <ac:spMkLst>
            <pc:docMk/>
            <pc:sldMk cId="1444203080" sldId="264"/>
            <ac:spMk id="25" creationId="{4FC78CBA-F48C-1145-096B-11E9AC4A7474}"/>
          </ac:spMkLst>
        </pc:spChg>
        <pc:spChg chg="mod">
          <ac:chgData name="Zijian Jia" userId="8bfd73afe6e12625" providerId="LiveId" clId="{9F9C423E-3061-477D-8D9F-4E5AA1962C3D}" dt="2025-03-22T02:23:56.902" v="18093" actId="207"/>
          <ac:spMkLst>
            <pc:docMk/>
            <pc:sldMk cId="1444203080" sldId="264"/>
            <ac:spMk id="26" creationId="{BD4903B5-18DC-50A6-06E4-2BE0B77FB44D}"/>
          </ac:spMkLst>
        </pc:spChg>
        <pc:spChg chg="mod">
          <ac:chgData name="Zijian Jia" userId="8bfd73afe6e12625" providerId="LiveId" clId="{9F9C423E-3061-477D-8D9F-4E5AA1962C3D}" dt="2025-03-20T11:34:11.670" v="9781" actId="947"/>
          <ac:spMkLst>
            <pc:docMk/>
            <pc:sldMk cId="1444203080" sldId="264"/>
            <ac:spMk id="28" creationId="{521F5397-B505-9595-0941-641CA36A77D8}"/>
          </ac:spMkLst>
        </pc:spChg>
        <pc:spChg chg="mod">
          <ac:chgData name="Zijian Jia" userId="8bfd73afe6e12625" providerId="LiveId" clId="{9F9C423E-3061-477D-8D9F-4E5AA1962C3D}" dt="2025-03-22T02:23:58.793" v="18094" actId="207"/>
          <ac:spMkLst>
            <pc:docMk/>
            <pc:sldMk cId="1444203080" sldId="264"/>
            <ac:spMk id="29" creationId="{7C59A28E-3090-4AD0-E84F-3B30AF84A7CC}"/>
          </ac:spMkLst>
        </pc:spChg>
        <pc:spChg chg="mod">
          <ac:chgData name="Zijian Jia" userId="8bfd73afe6e12625" providerId="LiveId" clId="{9F9C423E-3061-477D-8D9F-4E5AA1962C3D}" dt="2025-03-20T11:34:11.677" v="9789" actId="947"/>
          <ac:spMkLst>
            <pc:docMk/>
            <pc:sldMk cId="1444203080" sldId="264"/>
            <ac:spMk id="31" creationId="{1E4B9256-EA03-97E2-8665-3BFA902A8518}"/>
          </ac:spMkLst>
        </pc:spChg>
        <pc:spChg chg="mod topLvl">
          <ac:chgData name="Zijian Jia" userId="8bfd73afe6e12625" providerId="LiveId" clId="{9F9C423E-3061-477D-8D9F-4E5AA1962C3D}" dt="2025-03-20T11:34:11.658" v="9765" actId="947"/>
          <ac:spMkLst>
            <pc:docMk/>
            <pc:sldMk cId="1444203080" sldId="264"/>
            <ac:spMk id="35" creationId="{59426569-DBDE-B39D-3A40-09DDA172EF7F}"/>
          </ac:spMkLst>
        </pc:spChg>
        <pc:spChg chg="mod">
          <ac:chgData name="Zijian Jia" userId="8bfd73afe6e12625" providerId="LiveId" clId="{9F9C423E-3061-477D-8D9F-4E5AA1962C3D}" dt="2025-03-22T02:24:01.470" v="18095" actId="207"/>
          <ac:spMkLst>
            <pc:docMk/>
            <pc:sldMk cId="1444203080" sldId="264"/>
            <ac:spMk id="36" creationId="{F5C6FE8D-B5DD-5801-AA1B-AC8FF860C0BD}"/>
          </ac:spMkLst>
        </pc:spChg>
        <pc:spChg chg="mod topLvl">
          <ac:chgData name="Zijian Jia" userId="8bfd73afe6e12625" providerId="LiveId" clId="{9F9C423E-3061-477D-8D9F-4E5AA1962C3D}" dt="2025-03-22T02:23:55.172" v="18092" actId="207"/>
          <ac:spMkLst>
            <pc:docMk/>
            <pc:sldMk cId="1444203080" sldId="264"/>
            <ac:spMk id="83" creationId="{1065D3EF-2520-E17A-6DFA-D1F0E5133AC4}"/>
          </ac:spMkLst>
        </pc:s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14" creationId="{2F93ED46-B159-AEE5-D9F1-84D3745A1CF2}"/>
          </ac:grpSpMkLst>
        </pc:gr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24" creationId="{E0688F70-F321-42EC-1C8A-C3DF065F9023}"/>
          </ac:grpSpMkLst>
        </pc:gr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27" creationId="{711218BF-7188-5391-4CA9-57256835A97E}"/>
          </ac:grpSpMkLst>
        </pc:grpChg>
        <pc:grpChg chg="add mod">
          <ac:chgData name="Zijian Jia" userId="8bfd73afe6e12625" providerId="LiveId" clId="{9F9C423E-3061-477D-8D9F-4E5AA1962C3D}" dt="2025-03-19T08:58:08.648" v="2990" actId="1037"/>
          <ac:grpSpMkLst>
            <pc:docMk/>
            <pc:sldMk cId="1444203080" sldId="264"/>
            <ac:grpSpMk id="30" creationId="{7F18B804-5496-DA34-2D9C-20CE1C663783}"/>
          </ac:grpSpMkLst>
        </pc:grpChg>
      </pc:sldChg>
      <pc:sldChg chg="addSp delSp modSp new mod modClrScheme chgLayout">
        <pc:chgData name="Zijian Jia" userId="8bfd73afe6e12625" providerId="LiveId" clId="{9F9C423E-3061-477D-8D9F-4E5AA1962C3D}" dt="2025-03-22T02:23:38.740" v="18090" actId="207"/>
        <pc:sldMkLst>
          <pc:docMk/>
          <pc:sldMk cId="594510344" sldId="265"/>
        </pc:sldMkLst>
        <pc:spChg chg="add mod">
          <ac:chgData name="Zijian Jia" userId="8bfd73afe6e12625" providerId="LiveId" clId="{9F9C423E-3061-477D-8D9F-4E5AA1962C3D}" dt="2025-03-20T11:34:11.779" v="9881" actId="947"/>
          <ac:spMkLst>
            <pc:docMk/>
            <pc:sldMk cId="594510344" sldId="265"/>
            <ac:spMk id="2" creationId="{5B145D57-DBAB-BCE5-51E0-76A7C03F37BD}"/>
          </ac:spMkLst>
        </pc:spChg>
        <pc:spChg chg="add mod">
          <ac:chgData name="Zijian Jia" userId="8bfd73afe6e12625" providerId="LiveId" clId="{9F9C423E-3061-477D-8D9F-4E5AA1962C3D}" dt="2025-03-20T11:34:11.783" v="9885" actId="947"/>
          <ac:spMkLst>
            <pc:docMk/>
            <pc:sldMk cId="594510344" sldId="265"/>
            <ac:spMk id="3" creationId="{75BFCB55-E66A-FF66-7F26-16EF163DDBBD}"/>
          </ac:spMkLst>
        </pc:spChg>
        <pc:spChg chg="mod">
          <ac:chgData name="Zijian Jia" userId="8bfd73afe6e12625" providerId="LiveId" clId="{9F9C423E-3061-477D-8D9F-4E5AA1962C3D}" dt="2025-03-20T11:34:11.737" v="9829" actId="947"/>
          <ac:spMkLst>
            <pc:docMk/>
            <pc:sldMk cId="594510344" sldId="265"/>
            <ac:spMk id="4" creationId="{DE3746F0-1727-F6FC-C687-6B77CEE6FAFE}"/>
          </ac:spMkLst>
        </pc:spChg>
        <pc:spChg chg="add 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5" creationId="{4EF2BCE1-1E4D-E6B8-83D9-77EC7B9F0763}"/>
          </ac:spMkLst>
        </pc:spChg>
        <pc:spChg chg="add mod">
          <ac:chgData name="Zijian Jia" userId="8bfd73afe6e12625" providerId="LiveId" clId="{9F9C423E-3061-477D-8D9F-4E5AA1962C3D}" dt="2025-03-20T11:34:11.745" v="9837" actId="947"/>
          <ac:spMkLst>
            <pc:docMk/>
            <pc:sldMk cId="594510344" sldId="265"/>
            <ac:spMk id="6" creationId="{B51A4EA4-77E1-5E63-DFFB-0649FB5A299E}"/>
          </ac:spMkLst>
        </pc:spChg>
        <pc:spChg chg="add 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7" creationId="{6A424B8D-2AE5-B45B-DD5D-009E51B68E8D}"/>
          </ac:spMkLst>
        </pc:spChg>
        <pc:spChg chg="mod">
          <ac:chgData name="Zijian Jia" userId="8bfd73afe6e12625" providerId="LiveId" clId="{9F9C423E-3061-477D-8D9F-4E5AA1962C3D}" dt="2025-03-20T11:34:11.750" v="9845" actId="947"/>
          <ac:spMkLst>
            <pc:docMk/>
            <pc:sldMk cId="594510344" sldId="265"/>
            <ac:spMk id="8" creationId="{9C1C7BF2-2513-1AED-0182-EE01CB01B29E}"/>
          </ac:spMkLst>
        </pc:spChg>
        <pc:spChg chg="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9" creationId="{76C3F976-BF36-7313-8920-6C3EB0D3ADF1}"/>
          </ac:spMkLst>
        </pc:spChg>
        <pc:spChg chg="add 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11" creationId="{4F7D36E7-C243-D1BB-1B88-18259E268296}"/>
          </ac:spMkLst>
        </pc:spChg>
        <pc:spChg chg="mod">
          <ac:chgData name="Zijian Jia" userId="8bfd73afe6e12625" providerId="LiveId" clId="{9F9C423E-3061-477D-8D9F-4E5AA1962C3D}" dt="2025-03-20T11:34:11.759" v="9857" actId="947"/>
          <ac:spMkLst>
            <pc:docMk/>
            <pc:sldMk cId="594510344" sldId="265"/>
            <ac:spMk id="12" creationId="{0762EC03-7E66-54AC-A901-32A159142A64}"/>
          </ac:spMkLst>
        </pc:spChg>
        <pc:spChg chg="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13" creationId="{32F24109-A065-0F82-04AB-07AB2293FEF5}"/>
          </ac:spMkLst>
        </pc:spChg>
        <pc:spChg chg="add 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15" creationId="{12932675-150A-E4F7-B8BF-7E4712642383}"/>
          </ac:spMkLst>
        </pc:spChg>
        <pc:spChg chg="add mod">
          <ac:chgData name="Zijian Jia" userId="8bfd73afe6e12625" providerId="LiveId" clId="{9F9C423E-3061-477D-8D9F-4E5AA1962C3D}" dt="2025-03-20T11:34:11.769" v="9869" actId="947"/>
          <ac:spMkLst>
            <pc:docMk/>
            <pc:sldMk cId="594510344" sldId="265"/>
            <ac:spMk id="16" creationId="{5E0741FA-622A-CDDE-31F8-40B3875BBB0D}"/>
          </ac:spMkLst>
        </pc:spChg>
        <pc:spChg chg="mod">
          <ac:chgData name="Zijian Jia" userId="8bfd73afe6e12625" providerId="LiveId" clId="{9F9C423E-3061-477D-8D9F-4E5AA1962C3D}" dt="2025-03-22T02:23:35.078" v="18089" actId="207"/>
          <ac:spMkLst>
            <pc:docMk/>
            <pc:sldMk cId="594510344" sldId="265"/>
            <ac:spMk id="17" creationId="{E21A6D03-A061-B034-2810-88F9CFE7BEFD}"/>
          </ac:spMkLst>
        </pc:spChg>
        <pc:spChg chg="mod">
          <ac:chgData name="Zijian Jia" userId="8bfd73afe6e12625" providerId="LiveId" clId="{9F9C423E-3061-477D-8D9F-4E5AA1962C3D}" dt="2025-03-22T02:23:38.740" v="18090" actId="207"/>
          <ac:spMkLst>
            <pc:docMk/>
            <pc:sldMk cId="594510344" sldId="265"/>
            <ac:spMk id="19" creationId="{86ED3342-6C63-41E6-976B-46BB2943A4C1}"/>
          </ac:spMkLst>
        </pc:spChg>
        <pc:spChg chg="add mod">
          <ac:chgData name="Zijian Jia" userId="8bfd73afe6e12625" providerId="LiveId" clId="{9F9C423E-3061-477D-8D9F-4E5AA1962C3D}" dt="2025-03-20T11:34:11.787" v="9889" actId="947"/>
          <ac:spMkLst>
            <pc:docMk/>
            <pc:sldMk cId="594510344" sldId="265"/>
            <ac:spMk id="24" creationId="{6F7428E4-F5D1-9843-2B04-6D4ECC6E19C2}"/>
          </ac:spMkLst>
        </pc:spChg>
      </pc:sldChg>
      <pc:sldChg chg="new del">
        <pc:chgData name="Zijian Jia" userId="8bfd73afe6e12625" providerId="LiveId" clId="{9F9C423E-3061-477D-8D9F-4E5AA1962C3D}" dt="2025-03-19T09:16:19.869" v="3226" actId="680"/>
        <pc:sldMkLst>
          <pc:docMk/>
          <pc:sldMk cId="3688025863" sldId="266"/>
        </pc:sldMkLst>
      </pc:sldChg>
      <pc:sldChg chg="addSp delSp modSp new mod setBg modClrScheme chgLayout">
        <pc:chgData name="Zijian Jia" userId="8bfd73afe6e12625" providerId="LiveId" clId="{9F9C423E-3061-477D-8D9F-4E5AA1962C3D}" dt="2025-03-21T15:35:49.316" v="16599" actId="962"/>
        <pc:sldMkLst>
          <pc:docMk/>
          <pc:sldMk cId="4076547589" sldId="266"/>
        </pc:sldMkLst>
        <pc:spChg chg="add mod">
          <ac:chgData name="Zijian Jia" userId="8bfd73afe6e12625" providerId="LiveId" clId="{9F9C423E-3061-477D-8D9F-4E5AA1962C3D}" dt="2025-03-20T11:34:11.798" v="9893" actId="947"/>
          <ac:spMkLst>
            <pc:docMk/>
            <pc:sldMk cId="4076547589" sldId="266"/>
            <ac:spMk id="8" creationId="{7F060DD7-CD83-E464-2675-F093BFA2CFF3}"/>
          </ac:spMkLst>
        </pc:spChg>
        <pc:spChg chg="add mod">
          <ac:chgData name="Zijian Jia" userId="8bfd73afe6e12625" providerId="LiveId" clId="{9F9C423E-3061-477D-8D9F-4E5AA1962C3D}" dt="2025-03-20T11:34:11.801" v="9897" actId="947"/>
          <ac:spMkLst>
            <pc:docMk/>
            <pc:sldMk cId="4076547589" sldId="266"/>
            <ac:spMk id="9" creationId="{5D572638-BA27-96BA-B9B1-140FED32D9FD}"/>
          </ac:spMkLst>
        </pc:spChg>
        <pc:spChg chg="add mod">
          <ac:chgData name="Zijian Jia" userId="8bfd73afe6e12625" providerId="LiveId" clId="{9F9C423E-3061-477D-8D9F-4E5AA1962C3D}" dt="2025-03-21T15:35:49.316" v="16599" actId="962"/>
          <ac:spMkLst>
            <pc:docMk/>
            <pc:sldMk cId="4076547589" sldId="266"/>
            <ac:spMk id="10" creationId="{D56782CE-4B99-BE01-A586-018DA655AF38}"/>
          </ac:spMkLst>
        </pc:spChg>
        <pc:spChg chg="add mod">
          <ac:chgData name="Zijian Jia" userId="8bfd73afe6e12625" providerId="LiveId" clId="{9F9C423E-3061-477D-8D9F-4E5AA1962C3D}" dt="2025-03-20T11:34:11.808" v="9905" actId="947"/>
          <ac:spMkLst>
            <pc:docMk/>
            <pc:sldMk cId="4076547589" sldId="266"/>
            <ac:spMk id="11" creationId="{365FC84B-6475-F698-5A77-3FDFDDF4FFA5}"/>
          </ac:spMkLst>
        </pc:spChg>
      </pc:sldChg>
      <pc:sldChg chg="add del">
        <pc:chgData name="Zijian Jia" userId="8bfd73afe6e12625" providerId="LiveId" clId="{9F9C423E-3061-477D-8D9F-4E5AA1962C3D}" dt="2025-03-19T09:24:14.472" v="3305" actId="2890"/>
        <pc:sldMkLst>
          <pc:docMk/>
          <pc:sldMk cId="1289495360" sldId="267"/>
        </pc:sldMkLst>
      </pc:sldChg>
      <pc:sldChg chg="addSp delSp modSp add mod modClrScheme chgLayout">
        <pc:chgData name="Zijian Jia" userId="8bfd73afe6e12625" providerId="LiveId" clId="{9F9C423E-3061-477D-8D9F-4E5AA1962C3D}" dt="2025-03-22T02:24:15.888" v="18098" actId="208"/>
        <pc:sldMkLst>
          <pc:docMk/>
          <pc:sldMk cId="3576836614" sldId="267"/>
        </pc:sldMkLst>
        <pc:spChg chg="add mod">
          <ac:chgData name="Zijian Jia" userId="8bfd73afe6e12625" providerId="LiveId" clId="{9F9C423E-3061-477D-8D9F-4E5AA1962C3D}" dt="2025-03-20T11:34:11.832" v="9913" actId="947"/>
          <ac:spMkLst>
            <pc:docMk/>
            <pc:sldMk cId="3576836614" sldId="267"/>
            <ac:spMk id="2" creationId="{C6FCA20E-A924-5B3D-C07D-66CFA2ADF2D2}"/>
          </ac:spMkLst>
        </pc:spChg>
        <pc:spChg chg="add mod">
          <ac:chgData name="Zijian Jia" userId="8bfd73afe6e12625" providerId="LiveId" clId="{9F9C423E-3061-477D-8D9F-4E5AA1962C3D}" dt="2025-03-21T15:35:45.228" v="16598" actId="962"/>
          <ac:spMkLst>
            <pc:docMk/>
            <pc:sldMk cId="3576836614" sldId="267"/>
            <ac:spMk id="5" creationId="{4FE4FB2C-8D09-6917-9E4F-47356EC250B2}"/>
          </ac:spMkLst>
        </pc:spChg>
        <pc:spChg chg="add mod">
          <ac:chgData name="Zijian Jia" userId="8bfd73afe6e12625" providerId="LiveId" clId="{9F9C423E-3061-477D-8D9F-4E5AA1962C3D}" dt="2025-03-22T02:24:15.888" v="18098" actId="208"/>
          <ac:spMkLst>
            <pc:docMk/>
            <pc:sldMk cId="3576836614" sldId="267"/>
            <ac:spMk id="7" creationId="{7F690FD6-318D-CF40-2151-43911473A51E}"/>
          </ac:spMkLst>
        </pc:spChg>
      </pc:sldChg>
      <pc:sldChg chg="addSp delSp modSp new mod modClrScheme chgLayout">
        <pc:chgData name="Zijian Jia" userId="8bfd73afe6e12625" providerId="LiveId" clId="{9F9C423E-3061-477D-8D9F-4E5AA1962C3D}" dt="2025-03-21T15:35:41.032" v="16597" actId="962"/>
        <pc:sldMkLst>
          <pc:docMk/>
          <pc:sldMk cId="1040992244" sldId="268"/>
        </pc:sldMkLst>
        <pc:spChg chg="add mod">
          <ac:chgData name="Zijian Jia" userId="8bfd73afe6e12625" providerId="LiveId" clId="{9F9C423E-3061-477D-8D9F-4E5AA1962C3D}" dt="2025-03-20T11:34:11.846" v="9921" actId="947"/>
          <ac:spMkLst>
            <pc:docMk/>
            <pc:sldMk cId="1040992244" sldId="268"/>
            <ac:spMk id="8" creationId="{D73C7234-976C-9D08-0736-8A760EF3C750}"/>
          </ac:spMkLst>
        </pc:spChg>
        <pc:spChg chg="add mod">
          <ac:chgData name="Zijian Jia" userId="8bfd73afe6e12625" providerId="LiveId" clId="{9F9C423E-3061-477D-8D9F-4E5AA1962C3D}" dt="2025-03-20T11:34:11.850" v="9925" actId="947"/>
          <ac:spMkLst>
            <pc:docMk/>
            <pc:sldMk cId="1040992244" sldId="268"/>
            <ac:spMk id="9" creationId="{1B1851BE-7C3F-4D57-9AA9-4B16E9441AAC}"/>
          </ac:spMkLst>
        </pc:spChg>
        <pc:spChg chg="add mod">
          <ac:chgData name="Zijian Jia" userId="8bfd73afe6e12625" providerId="LiveId" clId="{9F9C423E-3061-477D-8D9F-4E5AA1962C3D}" dt="2025-03-20T11:34:11.853" v="9929" actId="947"/>
          <ac:spMkLst>
            <pc:docMk/>
            <pc:sldMk cId="1040992244" sldId="268"/>
            <ac:spMk id="11" creationId="{D61E5259-0ABC-722D-67E1-B5D8589619F0}"/>
          </ac:spMkLst>
        </pc:spChg>
        <pc:spChg chg="add mod">
          <ac:chgData name="Zijian Jia" userId="8bfd73afe6e12625" providerId="LiveId" clId="{9F9C423E-3061-477D-8D9F-4E5AA1962C3D}" dt="2025-03-21T15:35:41.032" v="16597" actId="962"/>
          <ac:spMkLst>
            <pc:docMk/>
            <pc:sldMk cId="1040992244" sldId="268"/>
            <ac:spMk id="12" creationId="{FA562595-2089-7856-E524-60D9920A17C5}"/>
          </ac:spMkLst>
        </pc:spChg>
      </pc:sldChg>
      <pc:sldChg chg="addSp delSp modSp add del mod ord">
        <pc:chgData name="Zijian Jia" userId="8bfd73afe6e12625" providerId="LiveId" clId="{9F9C423E-3061-477D-8D9F-4E5AA1962C3D}" dt="2025-03-19T14:33:50.489" v="7705" actId="47"/>
        <pc:sldMkLst>
          <pc:docMk/>
          <pc:sldMk cId="503669156" sldId="269"/>
        </pc:sldMkLst>
      </pc:sldChg>
      <pc:sldChg chg="addSp modSp add del mod modClrScheme chgLayout">
        <pc:chgData name="Zijian Jia" userId="8bfd73afe6e12625" providerId="LiveId" clId="{9F9C423E-3061-477D-8D9F-4E5AA1962C3D}" dt="2025-03-19T11:05:02.110" v="4934" actId="47"/>
        <pc:sldMkLst>
          <pc:docMk/>
          <pc:sldMk cId="1407911408" sldId="269"/>
        </pc:sldMkLst>
      </pc:sldChg>
      <pc:sldChg chg="addSp delSp modSp add del mod">
        <pc:chgData name="Zijian Jia" userId="8bfd73afe6e12625" providerId="LiveId" clId="{9F9C423E-3061-477D-8D9F-4E5AA1962C3D}" dt="2025-03-22T02:55:35.218" v="18613" actId="47"/>
        <pc:sldMkLst>
          <pc:docMk/>
          <pc:sldMk cId="2386330880" sldId="270"/>
        </pc:sldMkLst>
      </pc:sldChg>
      <pc:sldChg chg="add del">
        <pc:chgData name="Zijian Jia" userId="8bfd73afe6e12625" providerId="LiveId" clId="{9F9C423E-3061-477D-8D9F-4E5AA1962C3D}" dt="2025-03-19T12:13:43.769" v="5253" actId="47"/>
        <pc:sldMkLst>
          <pc:docMk/>
          <pc:sldMk cId="2048294751" sldId="271"/>
        </pc:sldMkLst>
      </pc:sldChg>
      <pc:sldChg chg="addSp delSp modSp add del mod">
        <pc:chgData name="Zijian Jia" userId="8bfd73afe6e12625" providerId="LiveId" clId="{9F9C423E-3061-477D-8D9F-4E5AA1962C3D}" dt="2025-03-20T09:51:05.267" v="9648" actId="47"/>
        <pc:sldMkLst>
          <pc:docMk/>
          <pc:sldMk cId="2343744382" sldId="271"/>
        </pc:sldMkLst>
      </pc:sldChg>
      <pc:sldChg chg="add del">
        <pc:chgData name="Zijian Jia" userId="8bfd73afe6e12625" providerId="LiveId" clId="{9F9C423E-3061-477D-8D9F-4E5AA1962C3D}" dt="2025-03-19T12:33:34.255" v="5807" actId="2890"/>
        <pc:sldMkLst>
          <pc:docMk/>
          <pc:sldMk cId="1733126764" sldId="272"/>
        </pc:sldMkLst>
      </pc:sldChg>
      <pc:sldChg chg="addSp delSp modSp add mod">
        <pc:chgData name="Zijian Jia" userId="8bfd73afe6e12625" providerId="LiveId" clId="{9F9C423E-3061-477D-8D9F-4E5AA1962C3D}" dt="2025-03-22T03:00:58.942" v="18761"/>
        <pc:sldMkLst>
          <pc:docMk/>
          <pc:sldMk cId="3343592026" sldId="272"/>
        </pc:sldMkLst>
        <pc:spChg chg="mod">
          <ac:chgData name="Zijian Jia" userId="8bfd73afe6e12625" providerId="LiveId" clId="{9F9C423E-3061-477D-8D9F-4E5AA1962C3D}" dt="2025-03-22T02:43:27.574" v="18386" actId="207"/>
          <ac:spMkLst>
            <pc:docMk/>
            <pc:sldMk cId="3343592026" sldId="272"/>
            <ac:spMk id="11" creationId="{CA26A686-F170-1478-DB13-64A29E176584}"/>
          </ac:spMkLst>
        </pc:spChg>
        <pc:spChg chg="mod">
          <ac:chgData name="Zijian Jia" userId="8bfd73afe6e12625" providerId="LiveId" clId="{9F9C423E-3061-477D-8D9F-4E5AA1962C3D}" dt="2025-03-22T02:43:27.574" v="18386" actId="207"/>
          <ac:spMkLst>
            <pc:docMk/>
            <pc:sldMk cId="3343592026" sldId="272"/>
            <ac:spMk id="17" creationId="{0D73E8F4-4B4A-2F25-6C9B-FE614FBAFDA1}"/>
          </ac:spMkLst>
        </pc:spChg>
        <pc:spChg chg="mod topLvl">
          <ac:chgData name="Zijian Jia" userId="8bfd73afe6e12625" providerId="LiveId" clId="{9F9C423E-3061-477D-8D9F-4E5AA1962C3D}" dt="2025-03-22T02:37:27.312" v="18323"/>
          <ac:spMkLst>
            <pc:docMk/>
            <pc:sldMk cId="3343592026" sldId="272"/>
            <ac:spMk id="18" creationId="{5CB43A03-DAB4-5408-DB6C-5D95CB470EE4}"/>
          </ac:spMkLst>
        </pc:spChg>
        <pc:spChg chg="add del mod topLvl">
          <ac:chgData name="Zijian Jia" userId="8bfd73afe6e12625" providerId="LiveId" clId="{9F9C423E-3061-477D-8D9F-4E5AA1962C3D}" dt="2025-03-20T11:34:12.125" v="10213" actId="947"/>
          <ac:spMkLst>
            <pc:docMk/>
            <pc:sldMk cId="3343592026" sldId="272"/>
            <ac:spMk id="19" creationId="{FA2D821E-ECBE-36E0-7F8A-03B8CA27D787}"/>
          </ac:spMkLst>
        </pc:spChg>
        <pc:spChg chg="add mod">
          <ac:chgData name="Zijian Jia" userId="8bfd73afe6e12625" providerId="LiveId" clId="{9F9C423E-3061-477D-8D9F-4E5AA1962C3D}" dt="2025-03-22T02:25:42.767" v="18114" actId="207"/>
          <ac:spMkLst>
            <pc:docMk/>
            <pc:sldMk cId="3343592026" sldId="272"/>
            <ac:spMk id="30" creationId="{4CEF9889-3A99-5C4B-632B-6F3C07C701CD}"/>
          </ac:spMkLst>
        </pc:spChg>
        <pc:spChg chg="add mod">
          <ac:chgData name="Zijian Jia" userId="8bfd73afe6e12625" providerId="LiveId" clId="{9F9C423E-3061-477D-8D9F-4E5AA1962C3D}" dt="2025-03-22T02:26:59.940" v="18131" actId="207"/>
          <ac:spMkLst>
            <pc:docMk/>
            <pc:sldMk cId="3343592026" sldId="272"/>
            <ac:spMk id="35" creationId="{AAC3A75F-5ED8-13C8-5BB4-81E30EB70F92}"/>
          </ac:spMkLst>
        </pc:spChg>
        <pc:spChg chg="add mod">
          <ac:chgData name="Zijian Jia" userId="8bfd73afe6e12625" providerId="LiveId" clId="{9F9C423E-3061-477D-8D9F-4E5AA1962C3D}" dt="2025-03-20T11:34:12.136" v="10225" actId="947"/>
          <ac:spMkLst>
            <pc:docMk/>
            <pc:sldMk cId="3343592026" sldId="272"/>
            <ac:spMk id="48" creationId="{E58B6681-C968-B77C-70A4-76C6B3D5427A}"/>
          </ac:spMkLst>
        </pc:spChg>
        <pc:spChg chg="add mod">
          <ac:chgData name="Zijian Jia" userId="8bfd73afe6e12625" providerId="LiveId" clId="{9F9C423E-3061-477D-8D9F-4E5AA1962C3D}" dt="2025-03-22T02:25:50.157" v="18117" actId="207"/>
          <ac:spMkLst>
            <pc:docMk/>
            <pc:sldMk cId="3343592026" sldId="272"/>
            <ac:spMk id="49" creationId="{369616DE-BFDE-DAAA-EB90-7D4D206E7D53}"/>
          </ac:spMkLst>
        </pc:spChg>
        <pc:spChg chg="add mod">
          <ac:chgData name="Zijian Jia" userId="8bfd73afe6e12625" providerId="LiveId" clId="{9F9C423E-3061-477D-8D9F-4E5AA1962C3D}" dt="2025-03-22T02:27:05.259" v="18133" actId="207"/>
          <ac:spMkLst>
            <pc:docMk/>
            <pc:sldMk cId="3343592026" sldId="272"/>
            <ac:spMk id="50" creationId="{2A212729-4E9D-A799-7AB9-6EE7CCEB0AB2}"/>
          </ac:spMkLst>
        </pc:spChg>
        <pc:spChg chg="mod">
          <ac:chgData name="Zijian Jia" userId="8bfd73afe6e12625" providerId="LiveId" clId="{9F9C423E-3061-477D-8D9F-4E5AA1962C3D}" dt="2025-03-22T03:00:58.942" v="18761"/>
          <ac:spMkLst>
            <pc:docMk/>
            <pc:sldMk cId="3343592026" sldId="272"/>
            <ac:spMk id="85" creationId="{10F4F8B5-C898-43BA-3A40-D553B3402713}"/>
          </ac:spMkLst>
        </pc:spChg>
        <pc:grpChg chg="mod">
          <ac:chgData name="Zijian Jia" userId="8bfd73afe6e12625" providerId="LiveId" clId="{9F9C423E-3061-477D-8D9F-4E5AA1962C3D}" dt="2025-03-20T04:05:31.248" v="8807" actId="1076"/>
          <ac:grpSpMkLst>
            <pc:docMk/>
            <pc:sldMk cId="3343592026" sldId="272"/>
            <ac:grpSpMk id="10" creationId="{8BB6E849-3DDA-ECE6-BB39-070D1DEB073C}"/>
          </ac:grpSpMkLst>
        </pc:grpChg>
        <pc:grpChg chg="add mod">
          <ac:chgData name="Zijian Jia" userId="8bfd73afe6e12625" providerId="LiveId" clId="{9F9C423E-3061-477D-8D9F-4E5AA1962C3D}" dt="2025-03-19T13:02:48.325" v="6378" actId="1076"/>
          <ac:grpSpMkLst>
            <pc:docMk/>
            <pc:sldMk cId="3343592026" sldId="272"/>
            <ac:grpSpMk id="41" creationId="{C7CFEEA8-AC87-9841-4D5D-7C0E920997CE}"/>
          </ac:grpSpMkLst>
        </pc:grpChg>
        <pc:grpChg chg="add mod">
          <ac:chgData name="Zijian Jia" userId="8bfd73afe6e12625" providerId="LiveId" clId="{9F9C423E-3061-477D-8D9F-4E5AA1962C3D}" dt="2025-03-19T12:52:00.357" v="6108" actId="1076"/>
          <ac:grpSpMkLst>
            <pc:docMk/>
            <pc:sldMk cId="3343592026" sldId="272"/>
            <ac:grpSpMk id="52" creationId="{5267F1AA-7BA1-4B9F-D2B1-B156EFA3C099}"/>
          </ac:grpSpMkLst>
        </pc:grpChg>
        <pc:cxnChg chg="mod">
          <ac:chgData name="Zijian Jia" userId="8bfd73afe6e12625" providerId="LiveId" clId="{9F9C423E-3061-477D-8D9F-4E5AA1962C3D}" dt="2025-03-19T12:51:18.431" v="6094" actId="14100"/>
          <ac:cxnSpMkLst>
            <pc:docMk/>
            <pc:sldMk cId="3343592026" sldId="272"/>
            <ac:cxnSpMk id="42" creationId="{3C4A22C0-F932-7CEB-F974-06440730E9D4}"/>
          </ac:cxnSpMkLst>
        </pc:cxnChg>
        <pc:cxnChg chg="mod">
          <ac:chgData name="Zijian Jia" userId="8bfd73afe6e12625" providerId="LiveId" clId="{9F9C423E-3061-477D-8D9F-4E5AA1962C3D}" dt="2025-03-19T12:51:00.635" v="6090"/>
          <ac:cxnSpMkLst>
            <pc:docMk/>
            <pc:sldMk cId="3343592026" sldId="272"/>
            <ac:cxnSpMk id="43" creationId="{EEDACC57-E028-8597-60CD-41613455CF88}"/>
          </ac:cxnSpMkLst>
        </pc:cxnChg>
        <pc:cxnChg chg="mod">
          <ac:chgData name="Zijian Jia" userId="8bfd73afe6e12625" providerId="LiveId" clId="{9F9C423E-3061-477D-8D9F-4E5AA1962C3D}" dt="2025-03-19T12:51:56.690" v="6107"/>
          <ac:cxnSpMkLst>
            <pc:docMk/>
            <pc:sldMk cId="3343592026" sldId="272"/>
            <ac:cxnSpMk id="58" creationId="{85C648DB-C48E-4E6E-D37F-4425CEB0BEE2}"/>
          </ac:cxnSpMkLst>
        </pc:cxnChg>
        <pc:cxnChg chg="mod">
          <ac:chgData name="Zijian Jia" userId="8bfd73afe6e12625" providerId="LiveId" clId="{9F9C423E-3061-477D-8D9F-4E5AA1962C3D}" dt="2025-03-19T12:51:56.690" v="6107"/>
          <ac:cxnSpMkLst>
            <pc:docMk/>
            <pc:sldMk cId="3343592026" sldId="272"/>
            <ac:cxnSpMk id="59" creationId="{5F84BEFC-7991-9F11-9F03-E0FF5D3473B5}"/>
          </ac:cxnSpMkLst>
        </pc:cxnChg>
      </pc:sldChg>
      <pc:sldChg chg="addSp delSp modSp add del mod">
        <pc:chgData name="Zijian Jia" userId="8bfd73afe6e12625" providerId="LiveId" clId="{9F9C423E-3061-477D-8D9F-4E5AA1962C3D}" dt="2025-03-19T12:54:19.208" v="6134" actId="47"/>
        <pc:sldMkLst>
          <pc:docMk/>
          <pc:sldMk cId="110039352" sldId="273"/>
        </pc:sldMkLst>
      </pc:sldChg>
      <pc:sldChg chg="addSp delSp modSp add del mod">
        <pc:chgData name="Zijian Jia" userId="8bfd73afe6e12625" providerId="LiveId" clId="{9F9C423E-3061-477D-8D9F-4E5AA1962C3D}" dt="2025-03-19T12:50:36.855" v="6084" actId="47"/>
        <pc:sldMkLst>
          <pc:docMk/>
          <pc:sldMk cId="1329558182" sldId="273"/>
        </pc:sldMkLst>
      </pc:sldChg>
      <pc:sldChg chg="addSp delSp modSp add mod ord">
        <pc:chgData name="Zijian Jia" userId="8bfd73afe6e12625" providerId="LiveId" clId="{9F9C423E-3061-477D-8D9F-4E5AA1962C3D}" dt="2025-03-22T03:01:00.700" v="18762"/>
        <pc:sldMkLst>
          <pc:docMk/>
          <pc:sldMk cId="2970418184" sldId="273"/>
        </pc:sldMkLst>
        <pc:spChg chg="add mod">
          <ac:chgData name="Zijian Jia" userId="8bfd73afe6e12625" providerId="LiveId" clId="{9F9C423E-3061-477D-8D9F-4E5AA1962C3D}" dt="2025-03-20T11:34:12.167" v="10245" actId="947"/>
          <ac:spMkLst>
            <pc:docMk/>
            <pc:sldMk cId="2970418184" sldId="273"/>
            <ac:spMk id="2" creationId="{B89E9D28-660C-D1B1-33C8-B705BF33215B}"/>
          </ac:spMkLst>
        </pc:spChg>
        <pc:spChg chg="mod">
          <ac:chgData name="Zijian Jia" userId="8bfd73afe6e12625" providerId="LiveId" clId="{9F9C423E-3061-477D-8D9F-4E5AA1962C3D}" dt="2025-03-22T03:01:00.700" v="18762"/>
          <ac:spMkLst>
            <pc:docMk/>
            <pc:sldMk cId="2970418184" sldId="273"/>
            <ac:spMk id="85" creationId="{40F8646D-0252-4B68-B3EC-AE4019480319}"/>
          </ac:spMkLst>
        </pc:spChg>
        <pc:spChg chg="add mod ord">
          <ac:chgData name="Zijian Jia" userId="8bfd73afe6e12625" providerId="LiveId" clId="{9F9C423E-3061-477D-8D9F-4E5AA1962C3D}" dt="2025-03-22T02:27:21.437" v="18137" actId="207"/>
          <ac:spMkLst>
            <pc:docMk/>
            <pc:sldMk cId="2970418184" sldId="273"/>
            <ac:spMk id="110" creationId="{054ACA33-92AC-75D2-5482-E08BC24F5AB3}"/>
          </ac:spMkLst>
        </pc:spChg>
        <pc:spChg chg="add mod">
          <ac:chgData name="Zijian Jia" userId="8bfd73afe6e12625" providerId="LiveId" clId="{9F9C423E-3061-477D-8D9F-4E5AA1962C3D}" dt="2025-03-22T02:26:02.507" v="18121" actId="207"/>
          <ac:spMkLst>
            <pc:docMk/>
            <pc:sldMk cId="2970418184" sldId="273"/>
            <ac:spMk id="114" creationId="{E919723F-71F8-27AF-CB45-47DD2686CF78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970418184" sldId="273"/>
            <ac:spMk id="115" creationId="{D2D24AFF-87E6-F384-136A-0E8168118D2B}"/>
          </ac:spMkLst>
        </pc:spChg>
        <pc:spChg chg="add mod">
          <ac:chgData name="Zijian Jia" userId="8bfd73afe6e12625" providerId="LiveId" clId="{9F9C423E-3061-477D-8D9F-4E5AA1962C3D}" dt="2025-03-22T02:26:00.668" v="18120" actId="207"/>
          <ac:spMkLst>
            <pc:docMk/>
            <pc:sldMk cId="2970418184" sldId="273"/>
            <ac:spMk id="119" creationId="{A068C745-1ED9-AADE-1170-E20E3A7EE0B8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970418184" sldId="273"/>
            <ac:spMk id="120" creationId="{97CF3EEA-0870-9B93-C54F-D5CABFB382CA}"/>
          </ac:spMkLst>
        </pc:spChg>
        <pc:grpChg chg="add mod">
          <ac:chgData name="Zijian Jia" userId="8bfd73afe6e12625" providerId="LiveId" clId="{9F9C423E-3061-477D-8D9F-4E5AA1962C3D}" dt="2025-03-19T13:35:29.007" v="6732" actId="1076"/>
          <ac:grpSpMkLst>
            <pc:docMk/>
            <pc:sldMk cId="2970418184" sldId="273"/>
            <ac:grpSpMk id="116" creationId="{C9125645-0A16-A9F2-7E6A-1B9ABE3245D1}"/>
          </ac:grpSpMkLst>
        </pc:grpChg>
        <pc:grpChg chg="add mod">
          <ac:chgData name="Zijian Jia" userId="8bfd73afe6e12625" providerId="LiveId" clId="{9F9C423E-3061-477D-8D9F-4E5AA1962C3D}" dt="2025-03-19T13:35:36.401" v="6734" actId="1076"/>
          <ac:grpSpMkLst>
            <pc:docMk/>
            <pc:sldMk cId="2970418184" sldId="273"/>
            <ac:grpSpMk id="121" creationId="{13ADA8E5-17DC-8E2E-621B-5A87E11E8953}"/>
          </ac:grpSpMkLst>
        </pc:grpChg>
        <pc:picChg chg="add mod topLvl">
          <ac:chgData name="Zijian Jia" userId="8bfd73afe6e12625" providerId="LiveId" clId="{9F9C423E-3061-477D-8D9F-4E5AA1962C3D}" dt="2025-03-19T13:35:29.007" v="6732" actId="1076"/>
          <ac:picMkLst>
            <pc:docMk/>
            <pc:sldMk cId="2970418184" sldId="273"/>
            <ac:picMk id="111" creationId="{1D33E506-5005-E1EF-4393-3E95B552E8F5}"/>
          </ac:picMkLst>
        </pc:picChg>
        <pc:picChg chg="add mod topLvl">
          <ac:chgData name="Zijian Jia" userId="8bfd73afe6e12625" providerId="LiveId" clId="{9F9C423E-3061-477D-8D9F-4E5AA1962C3D}" dt="2025-03-19T13:35:29.007" v="6732" actId="1076"/>
          <ac:picMkLst>
            <pc:docMk/>
            <pc:sldMk cId="2970418184" sldId="273"/>
            <ac:picMk id="112" creationId="{64882574-1407-08AF-C999-38A04E09F77E}"/>
          </ac:picMkLst>
        </pc:picChg>
        <pc:cxnChg chg="mod">
          <ac:chgData name="Zijian Jia" userId="8bfd73afe6e12625" providerId="LiveId" clId="{9F9C423E-3061-477D-8D9F-4E5AA1962C3D}" dt="2025-03-19T13:34:54.217" v="6722"/>
          <ac:cxnSpMkLst>
            <pc:docMk/>
            <pc:sldMk cId="2970418184" sldId="273"/>
            <ac:cxnSpMk id="117" creationId="{EA90D747-1509-3309-D212-62B1F5B000CE}"/>
          </ac:cxnSpMkLst>
        </pc:cxnChg>
        <pc:cxnChg chg="mod">
          <ac:chgData name="Zijian Jia" userId="8bfd73afe6e12625" providerId="LiveId" clId="{9F9C423E-3061-477D-8D9F-4E5AA1962C3D}" dt="2025-03-19T13:34:54.217" v="6722"/>
          <ac:cxnSpMkLst>
            <pc:docMk/>
            <pc:sldMk cId="2970418184" sldId="273"/>
            <ac:cxnSpMk id="118" creationId="{2A709AE3-C61F-840E-3EC1-A2CA3A5BEA50}"/>
          </ac:cxnSpMkLst>
        </pc:cxnChg>
        <pc:cxnChg chg="mod">
          <ac:chgData name="Zijian Jia" userId="8bfd73afe6e12625" providerId="LiveId" clId="{9F9C423E-3061-477D-8D9F-4E5AA1962C3D}" dt="2025-03-19T13:35:31.402" v="6733"/>
          <ac:cxnSpMkLst>
            <pc:docMk/>
            <pc:sldMk cId="2970418184" sldId="273"/>
            <ac:cxnSpMk id="122" creationId="{57D330E1-BE6D-FEAD-09B4-47511BE7D5D3}"/>
          </ac:cxnSpMkLst>
        </pc:cxnChg>
        <pc:cxnChg chg="mod">
          <ac:chgData name="Zijian Jia" userId="8bfd73afe6e12625" providerId="LiveId" clId="{9F9C423E-3061-477D-8D9F-4E5AA1962C3D}" dt="2025-03-19T13:35:31.402" v="6733"/>
          <ac:cxnSpMkLst>
            <pc:docMk/>
            <pc:sldMk cId="2970418184" sldId="273"/>
            <ac:cxnSpMk id="123" creationId="{2F960DE4-2384-133D-58D2-5C6B5E5BA7AD}"/>
          </ac:cxnSpMkLst>
        </pc:cxnChg>
      </pc:sldChg>
      <pc:sldChg chg="add del">
        <pc:chgData name="Zijian Jia" userId="8bfd73afe6e12625" providerId="LiveId" clId="{9F9C423E-3061-477D-8D9F-4E5AA1962C3D}" dt="2025-03-19T13:02:37.038" v="6377" actId="47"/>
        <pc:sldMkLst>
          <pc:docMk/>
          <pc:sldMk cId="3834052060" sldId="273"/>
        </pc:sldMkLst>
      </pc:sldChg>
      <pc:sldChg chg="addSp delSp modSp add mod">
        <pc:chgData name="Zijian Jia" userId="8bfd73afe6e12625" providerId="LiveId" clId="{9F9C423E-3061-477D-8D9F-4E5AA1962C3D}" dt="2025-03-22T03:01:26.105" v="18770" actId="20577"/>
        <pc:sldMkLst>
          <pc:docMk/>
          <pc:sldMk cId="3570994901" sldId="274"/>
        </pc:sldMkLst>
        <pc:spChg chg="add mod">
          <ac:chgData name="Zijian Jia" userId="8bfd73afe6e12625" providerId="LiveId" clId="{9F9C423E-3061-477D-8D9F-4E5AA1962C3D}" dt="2025-03-22T02:28:02.169" v="18149" actId="207"/>
          <ac:spMkLst>
            <pc:docMk/>
            <pc:sldMk cId="3570994901" sldId="274"/>
            <ac:spMk id="3" creationId="{4BB2AF7A-1D61-8AAB-B97F-1905E3CB0B5C}"/>
          </ac:spMkLst>
        </pc:spChg>
        <pc:spChg chg="mod">
          <ac:chgData name="Zijian Jia" userId="8bfd73afe6e12625" providerId="LiveId" clId="{9F9C423E-3061-477D-8D9F-4E5AA1962C3D}" dt="2025-03-20T11:34:12.214" v="10277" actId="947"/>
          <ac:spMkLst>
            <pc:docMk/>
            <pc:sldMk cId="3570994901" sldId="274"/>
            <ac:spMk id="42" creationId="{4B0FA6E4-BC22-B898-9C91-84D73644C67C}"/>
          </ac:spMkLst>
        </pc:spChg>
        <pc:spChg chg="mod">
          <ac:chgData name="Zijian Jia" userId="8bfd73afe6e12625" providerId="LiveId" clId="{9F9C423E-3061-477D-8D9F-4E5AA1962C3D}" dt="2025-03-22T02:27:46.707" v="18143" actId="207"/>
          <ac:spMkLst>
            <pc:docMk/>
            <pc:sldMk cId="3570994901" sldId="274"/>
            <ac:spMk id="63" creationId="{A129D4E1-59F7-D94C-231A-11FFA88DF694}"/>
          </ac:spMkLst>
        </pc:spChg>
        <pc:spChg chg="mod">
          <ac:chgData name="Zijian Jia" userId="8bfd73afe6e12625" providerId="LiveId" clId="{9F9C423E-3061-477D-8D9F-4E5AA1962C3D}" dt="2025-03-22T03:01:26.105" v="18770" actId="20577"/>
          <ac:spMkLst>
            <pc:docMk/>
            <pc:sldMk cId="3570994901" sldId="274"/>
            <ac:spMk id="85" creationId="{20301BD9-DEEE-CA7A-B9AD-A7C1521B2C43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3570994901" sldId="274"/>
            <ac:spMk id="88" creationId="{873BF364-FC23-2008-7734-7A125F70AFA5}"/>
          </ac:spMkLst>
        </pc:spChg>
      </pc:sldChg>
      <pc:sldChg chg="addSp delSp modSp add mod ord">
        <pc:chgData name="Zijian Jia" userId="8bfd73afe6e12625" providerId="LiveId" clId="{9F9C423E-3061-477D-8D9F-4E5AA1962C3D}" dt="2025-03-22T03:01:29.010" v="18771"/>
        <pc:sldMkLst>
          <pc:docMk/>
          <pc:sldMk cId="2472245123" sldId="275"/>
        </pc:sldMkLst>
        <pc:spChg chg="add mod">
          <ac:chgData name="Zijian Jia" userId="8bfd73afe6e12625" providerId="LiveId" clId="{9F9C423E-3061-477D-8D9F-4E5AA1962C3D}" dt="2025-03-22T02:28:05.623" v="18150" actId="207"/>
          <ac:spMkLst>
            <pc:docMk/>
            <pc:sldMk cId="2472245123" sldId="275"/>
            <ac:spMk id="2" creationId="{893CD909-ACEE-0CD9-E1A4-569C3E13C7DE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472245123" sldId="275"/>
            <ac:spMk id="7" creationId="{6206DC03-FF3A-6F19-E960-EBE2B20B0A8D}"/>
          </ac:spMkLst>
        </pc:spChg>
        <pc:spChg chg="mod">
          <ac:chgData name="Zijian Jia" userId="8bfd73afe6e12625" providerId="LiveId" clId="{9F9C423E-3061-477D-8D9F-4E5AA1962C3D}" dt="2025-03-22T03:01:29.010" v="18771"/>
          <ac:spMkLst>
            <pc:docMk/>
            <pc:sldMk cId="2472245123" sldId="275"/>
            <ac:spMk id="85" creationId="{5867ABDD-B3E0-B9D7-2F62-D6AC0931A0D5}"/>
          </ac:spMkLst>
        </pc:spChg>
        <pc:picChg chg="add mod">
          <ac:chgData name="Zijian Jia" userId="8bfd73afe6e12625" providerId="LiveId" clId="{9F9C423E-3061-477D-8D9F-4E5AA1962C3D}" dt="2025-03-21T15:19:24.987" v="16299" actId="1076"/>
          <ac:picMkLst>
            <pc:docMk/>
            <pc:sldMk cId="2472245123" sldId="275"/>
            <ac:picMk id="3" creationId="{183ECD9E-D6D0-5456-884F-D34CB6B5465F}"/>
          </ac:picMkLst>
        </pc:picChg>
      </pc:sldChg>
      <pc:sldChg chg="modSp add del mod">
        <pc:chgData name="Zijian Jia" userId="8bfd73afe6e12625" providerId="LiveId" clId="{9F9C423E-3061-477D-8D9F-4E5AA1962C3D}" dt="2025-03-19T13:51:29.912" v="6919" actId="47"/>
        <pc:sldMkLst>
          <pc:docMk/>
          <pc:sldMk cId="2834391490" sldId="276"/>
        </pc:sldMkLst>
      </pc:sldChg>
      <pc:sldChg chg="addSp delSp modSp new del mod ord">
        <pc:chgData name="Zijian Jia" userId="8bfd73afe6e12625" providerId="LiveId" clId="{9F9C423E-3061-477D-8D9F-4E5AA1962C3D}" dt="2025-03-19T14:12:38.320" v="7318" actId="47"/>
        <pc:sldMkLst>
          <pc:docMk/>
          <pc:sldMk cId="3951061774" sldId="277"/>
        </pc:sldMkLst>
      </pc:sldChg>
      <pc:sldChg chg="addSp modSp add mod ord">
        <pc:chgData name="Zijian Jia" userId="8bfd73afe6e12625" providerId="LiveId" clId="{9F9C423E-3061-477D-8D9F-4E5AA1962C3D}" dt="2025-03-22T03:04:20.541" v="18816" actId="20577"/>
        <pc:sldMkLst>
          <pc:docMk/>
          <pc:sldMk cId="3951967204" sldId="278"/>
        </pc:sldMkLst>
        <pc:spChg chg="mod">
          <ac:chgData name="Zijian Jia" userId="8bfd73afe6e12625" providerId="LiveId" clId="{9F9C423E-3061-477D-8D9F-4E5AA1962C3D}" dt="2025-03-22T03:04:20.541" v="18816" actId="20577"/>
          <ac:spMkLst>
            <pc:docMk/>
            <pc:sldMk cId="3951967204" sldId="278"/>
            <ac:spMk id="2" creationId="{F27F0167-780F-2E62-BF69-441249DFC741}"/>
          </ac:spMkLst>
        </pc:spChg>
        <pc:spChg chg="mod">
          <ac:chgData name="Zijian Jia" userId="8bfd73afe6e12625" providerId="LiveId" clId="{9F9C423E-3061-477D-8D9F-4E5AA1962C3D}" dt="2025-03-20T11:34:12.335" v="10377" actId="947"/>
          <ac:spMkLst>
            <pc:docMk/>
            <pc:sldMk cId="3951967204" sldId="278"/>
            <ac:spMk id="14" creationId="{9E244D16-AD89-F447-A515-D5C96E5243C5}"/>
          </ac:spMkLst>
        </pc:spChg>
        <pc:spChg chg="mod">
          <ac:chgData name="Zijian Jia" userId="8bfd73afe6e12625" providerId="LiveId" clId="{9F9C423E-3061-477D-8D9F-4E5AA1962C3D}" dt="2025-03-20T11:34:12.339" v="10381" actId="947"/>
          <ac:spMkLst>
            <pc:docMk/>
            <pc:sldMk cId="3951967204" sldId="278"/>
            <ac:spMk id="62" creationId="{26A22AD0-6772-91AB-8C9B-0A9BC8784513}"/>
          </ac:spMkLst>
        </pc:spChg>
        <pc:spChg chg="mod">
          <ac:chgData name="Zijian Jia" userId="8bfd73afe6e12625" providerId="LiveId" clId="{9F9C423E-3061-477D-8D9F-4E5AA1962C3D}" dt="2025-03-21T16:50:54.030" v="17977" actId="208"/>
          <ac:spMkLst>
            <pc:docMk/>
            <pc:sldMk cId="3951967204" sldId="278"/>
            <ac:spMk id="81" creationId="{572298DB-81EA-8416-623B-89A4963A8EA6}"/>
          </ac:spMkLst>
        </pc:spChg>
        <pc:spChg chg="mod">
          <ac:chgData name="Zijian Jia" userId="8bfd73afe6e12625" providerId="LiveId" clId="{9F9C423E-3061-477D-8D9F-4E5AA1962C3D}" dt="2025-03-22T02:29:29.513" v="18164" actId="207"/>
          <ac:spMkLst>
            <pc:docMk/>
            <pc:sldMk cId="3951967204" sldId="278"/>
            <ac:spMk id="85" creationId="{CDD137B3-D0C5-8BE0-B293-33723A4E1412}"/>
          </ac:spMkLst>
        </pc:spChg>
        <pc:spChg chg="mod">
          <ac:chgData name="Zijian Jia" userId="8bfd73afe6e12625" providerId="LiveId" clId="{9F9C423E-3061-477D-8D9F-4E5AA1962C3D}" dt="2025-03-22T02:29:39.477" v="18168" actId="108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9F9C423E-3061-477D-8D9F-4E5AA1962C3D}" dt="2025-03-22T02:29:44.233" v="18171" actId="108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9F9C423E-3061-477D-8D9F-4E5AA1962C3D}" dt="2025-03-22T02:29:36.717" v="18166" actId="108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9F9C423E-3061-477D-8D9F-4E5AA1962C3D}" dt="2025-03-22T02:29:45.252" v="18172" actId="108"/>
          <ac:spMkLst>
            <pc:docMk/>
            <pc:sldMk cId="3951967204" sldId="278"/>
            <ac:spMk id="94" creationId="{8E7FE008-85E0-CEDD-945C-68A3F8DEF071}"/>
          </ac:spMkLst>
        </pc:spChg>
        <pc:picChg chg="add mod modCrop">
          <ac:chgData name="Zijian Jia" userId="8bfd73afe6e12625" providerId="LiveId" clId="{9F9C423E-3061-477D-8D9F-4E5AA1962C3D}" dt="2025-03-19T14:36:52.749" v="7754" actId="1076"/>
          <ac:picMkLst>
            <pc:docMk/>
            <pc:sldMk cId="3951967204" sldId="278"/>
            <ac:picMk id="3" creationId="{1B16AFB0-0399-F8B1-182A-18E949B779F8}"/>
          </ac:picMkLst>
        </pc:picChg>
      </pc:sldChg>
      <pc:sldChg chg="addSp delSp modSp add mod">
        <pc:chgData name="Zijian Jia" userId="8bfd73afe6e12625" providerId="LiveId" clId="{9F9C423E-3061-477D-8D9F-4E5AA1962C3D}" dt="2025-03-22T03:10:07.612" v="18882"/>
        <pc:sldMkLst>
          <pc:docMk/>
          <pc:sldMk cId="1057612862" sldId="279"/>
        </pc:sldMkLst>
        <pc:spChg chg="mod">
          <ac:chgData name="Zijian Jia" userId="8bfd73afe6e12625" providerId="LiveId" clId="{9F9C423E-3061-477D-8D9F-4E5AA1962C3D}" dt="2025-03-22T03:10:07.612" v="18882"/>
          <ac:spMkLst>
            <pc:docMk/>
            <pc:sldMk cId="1057612862" sldId="279"/>
            <ac:spMk id="85" creationId="{7F2D205B-D901-9A02-CD8F-60E2A1AC5A05}"/>
          </ac:spMkLst>
        </pc:spChg>
      </pc:sldChg>
      <pc:sldChg chg="addSp delSp modSp add mod">
        <pc:chgData name="Zijian Jia" userId="8bfd73afe6e12625" providerId="LiveId" clId="{9F9C423E-3061-477D-8D9F-4E5AA1962C3D}" dt="2025-03-22T03:08:59.502" v="18825" actId="20577"/>
        <pc:sldMkLst>
          <pc:docMk/>
          <pc:sldMk cId="2515845747" sldId="280"/>
        </pc:sldMkLst>
        <pc:spChg chg="mod">
          <ac:chgData name="Zijian Jia" userId="8bfd73afe6e12625" providerId="LiveId" clId="{9F9C423E-3061-477D-8D9F-4E5AA1962C3D}" dt="2025-03-20T11:34:12.421" v="10457" actId="947"/>
          <ac:spMkLst>
            <pc:docMk/>
            <pc:sldMk cId="2515845747" sldId="280"/>
            <ac:spMk id="3" creationId="{CCF1E3D4-9970-B8EE-EC3F-6D2EB5722A99}"/>
          </ac:spMkLst>
        </pc:spChg>
        <pc:spChg chg="mod">
          <ac:chgData name="Zijian Jia" userId="8bfd73afe6e12625" providerId="LiveId" clId="{9F9C423E-3061-477D-8D9F-4E5AA1962C3D}" dt="2025-03-20T11:34:12.424" v="10461" actId="947"/>
          <ac:spMkLst>
            <pc:docMk/>
            <pc:sldMk cId="2515845747" sldId="280"/>
            <ac:spMk id="4" creationId="{F27F8612-4A07-97D0-9870-9271C2577DD2}"/>
          </ac:spMkLst>
        </pc:spChg>
        <pc:spChg chg="mod">
          <ac:chgData name="Zijian Jia" userId="8bfd73afe6e12625" providerId="LiveId" clId="{9F9C423E-3061-477D-8D9F-4E5AA1962C3D}" dt="2025-03-20T11:34:12.427" v="10465" actId="947"/>
          <ac:spMkLst>
            <pc:docMk/>
            <pc:sldMk cId="2515845747" sldId="280"/>
            <ac:spMk id="6" creationId="{ECA1406B-BCEE-1EF8-D240-06AB179FA84B}"/>
          </ac:spMkLst>
        </pc:spChg>
        <pc:spChg chg="mod">
          <ac:chgData name="Zijian Jia" userId="8bfd73afe6e12625" providerId="LiveId" clId="{9F9C423E-3061-477D-8D9F-4E5AA1962C3D}" dt="2025-03-20T11:34:12.429" v="10469" actId="947"/>
          <ac:spMkLst>
            <pc:docMk/>
            <pc:sldMk cId="2515845747" sldId="280"/>
            <ac:spMk id="10" creationId="{645979A6-2F3E-36BA-E052-5B19FB43A11C}"/>
          </ac:spMkLst>
        </pc:spChg>
        <pc:spChg chg="add del mod">
          <ac:chgData name="Zijian Jia" userId="8bfd73afe6e12625" providerId="LiveId" clId="{9F9C423E-3061-477D-8D9F-4E5AA1962C3D}" dt="2025-03-20T11:34:12.432" v="10473" actId="947"/>
          <ac:spMkLst>
            <pc:docMk/>
            <pc:sldMk cId="2515845747" sldId="280"/>
            <ac:spMk id="12" creationId="{A574BDAA-8E2A-8F9E-9FF0-113A26C4F7F3}"/>
          </ac:spMkLst>
        </pc:spChg>
        <pc:spChg chg="mod">
          <ac:chgData name="Zijian Jia" userId="8bfd73afe6e12625" providerId="LiveId" clId="{9F9C423E-3061-477D-8D9F-4E5AA1962C3D}" dt="2025-03-20T11:34:12.435" v="10477" actId="947"/>
          <ac:spMkLst>
            <pc:docMk/>
            <pc:sldMk cId="2515845747" sldId="280"/>
            <ac:spMk id="14" creationId="{B55475A5-78AA-F96A-AF52-577EEA8DC419}"/>
          </ac:spMkLst>
        </pc:spChg>
        <pc:spChg chg="mod">
          <ac:chgData name="Zijian Jia" userId="8bfd73afe6e12625" providerId="LiveId" clId="{9F9C423E-3061-477D-8D9F-4E5AA1962C3D}" dt="2025-03-20T11:34:12.438" v="10481" actId="947"/>
          <ac:spMkLst>
            <pc:docMk/>
            <pc:sldMk cId="2515845747" sldId="280"/>
            <ac:spMk id="18" creationId="{59C4DD8F-44AB-1B36-13E3-A50F2913E98D}"/>
          </ac:spMkLst>
        </pc:spChg>
        <pc:spChg chg="mod">
          <ac:chgData name="Zijian Jia" userId="8bfd73afe6e12625" providerId="LiveId" clId="{9F9C423E-3061-477D-8D9F-4E5AA1962C3D}" dt="2025-03-20T11:34:12.441" v="10485" actId="947"/>
          <ac:spMkLst>
            <pc:docMk/>
            <pc:sldMk cId="2515845747" sldId="280"/>
            <ac:spMk id="21" creationId="{07EA1ABA-C12C-1086-178A-C9113076BDBA}"/>
          </ac:spMkLst>
        </pc:spChg>
        <pc:spChg chg="mod">
          <ac:chgData name="Zijian Jia" userId="8bfd73afe6e12625" providerId="LiveId" clId="{9F9C423E-3061-477D-8D9F-4E5AA1962C3D}" dt="2025-03-20T11:34:12.443" v="10489" actId="947"/>
          <ac:spMkLst>
            <pc:docMk/>
            <pc:sldMk cId="2515845747" sldId="280"/>
            <ac:spMk id="24" creationId="{886E2003-0E7D-F708-B653-557FC9CA13CA}"/>
          </ac:spMkLst>
        </pc:spChg>
        <pc:spChg chg="add mod">
          <ac:chgData name="Zijian Jia" userId="8bfd73afe6e12625" providerId="LiveId" clId="{9F9C423E-3061-477D-8D9F-4E5AA1962C3D}" dt="2025-03-20T11:34:12.446" v="10493" actId="947"/>
          <ac:spMkLst>
            <pc:docMk/>
            <pc:sldMk cId="2515845747" sldId="280"/>
            <ac:spMk id="27" creationId="{84B445C0-7D30-F45A-86D4-36CD21DD2B7C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39" creationId="{96A88BEC-83E2-3E1A-7716-5732C1B749FC}"/>
          </ac:spMkLst>
        </pc:spChg>
        <pc:spChg chg="add mod ord">
          <ac:chgData name="Zijian Jia" userId="8bfd73afe6e12625" providerId="LiveId" clId="{9F9C423E-3061-477D-8D9F-4E5AA1962C3D}" dt="2025-03-20T11:34:12.410" v="10445" actId="947"/>
          <ac:spMkLst>
            <pc:docMk/>
            <pc:sldMk cId="2515845747" sldId="280"/>
            <ac:spMk id="49" creationId="{257C6FC2-2F80-36A7-86EC-08D7B3C7C500}"/>
          </ac:spMkLst>
        </pc:spChg>
        <pc:spChg chg="mod">
          <ac:chgData name="Zijian Jia" userId="8bfd73afe6e12625" providerId="LiveId" clId="{9F9C423E-3061-477D-8D9F-4E5AA1962C3D}" dt="2025-03-20T11:34:12.402" v="10437" actId="947"/>
          <ac:spMkLst>
            <pc:docMk/>
            <pc:sldMk cId="2515845747" sldId="280"/>
            <ac:spMk id="56" creationId="{98E22FF0-E0CB-12C3-606A-F15727759889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57" creationId="{850DD371-A64A-3D09-6B27-91883431FFDE}"/>
          </ac:spMkLst>
        </pc:spChg>
        <pc:spChg chg="mod ord">
          <ac:chgData name="Zijian Jia" userId="8bfd73afe6e12625" providerId="LiveId" clId="{9F9C423E-3061-477D-8D9F-4E5AA1962C3D}" dt="2025-03-20T11:34:12.394" v="10429" actId="947"/>
          <ac:spMkLst>
            <pc:docMk/>
            <pc:sldMk cId="2515845747" sldId="280"/>
            <ac:spMk id="59" creationId="{149B99B6-F856-7A9B-B133-53D062B6F30C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60" creationId="{B1BE3BAA-44D2-74EB-92C4-3BA075ABBDDD}"/>
          </ac:spMkLst>
        </pc:spChg>
        <pc:spChg chg="mod">
          <ac:chgData name="Zijian Jia" userId="8bfd73afe6e12625" providerId="LiveId" clId="{9F9C423E-3061-477D-8D9F-4E5AA1962C3D}" dt="2025-03-20T11:34:12.385" v="10421" actId="947"/>
          <ac:spMkLst>
            <pc:docMk/>
            <pc:sldMk cId="2515845747" sldId="280"/>
            <ac:spMk id="65" creationId="{45F5A735-770C-9524-8CE7-8B8CBBC668AF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66" creationId="{423EC092-11FC-58F4-FF71-E0CFA55BB182}"/>
          </ac:spMkLst>
        </pc:spChg>
        <pc:spChg chg="mod">
          <ac:chgData name="Zijian Jia" userId="8bfd73afe6e12625" providerId="LiveId" clId="{9F9C423E-3061-477D-8D9F-4E5AA1962C3D}" dt="2025-03-20T11:34:12.378" v="10413" actId="947"/>
          <ac:spMkLst>
            <pc:docMk/>
            <pc:sldMk cId="2515845747" sldId="280"/>
            <ac:spMk id="68" creationId="{D5D8DAB7-AB6D-5A36-21A5-A50BAED36042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2515845747" sldId="280"/>
            <ac:spMk id="69" creationId="{204AD0F3-8D66-AB5E-D5B8-91F557C672C0}"/>
          </ac:spMkLst>
        </pc:spChg>
        <pc:spChg chg="add mod ord">
          <ac:chgData name="Zijian Jia" userId="8bfd73afe6e12625" providerId="LiveId" clId="{9F9C423E-3061-477D-8D9F-4E5AA1962C3D}" dt="2025-03-22T02:32:49.649" v="18266" actId="207"/>
          <ac:spMkLst>
            <pc:docMk/>
            <pc:sldMk cId="2515845747" sldId="280"/>
            <ac:spMk id="70" creationId="{1A8B8749-0C18-9127-D433-ED099D48CEDB}"/>
          </ac:spMkLst>
        </pc:spChg>
        <pc:spChg chg="add mod">
          <ac:chgData name="Zijian Jia" userId="8bfd73afe6e12625" providerId="LiveId" clId="{9F9C423E-3061-477D-8D9F-4E5AA1962C3D}" dt="2025-03-20T11:34:12.449" v="10497" actId="947"/>
          <ac:spMkLst>
            <pc:docMk/>
            <pc:sldMk cId="2515845747" sldId="280"/>
            <ac:spMk id="71" creationId="{2AF7EC0D-931C-1D2B-A2B3-ACEB0F28CFE4}"/>
          </ac:spMkLst>
        </pc:spChg>
        <pc:spChg chg="add mod">
          <ac:chgData name="Zijian Jia" userId="8bfd73afe6e12625" providerId="LiveId" clId="{9F9C423E-3061-477D-8D9F-4E5AA1962C3D}" dt="2025-03-20T11:34:12.452" v="10501" actId="947"/>
          <ac:spMkLst>
            <pc:docMk/>
            <pc:sldMk cId="2515845747" sldId="280"/>
            <ac:spMk id="73" creationId="{6AEBD414-765B-37EC-FFAE-629336F6F792}"/>
          </ac:spMkLst>
        </pc:spChg>
        <pc:spChg chg="add mod">
          <ac:chgData name="Zijian Jia" userId="8bfd73afe6e12625" providerId="LiveId" clId="{9F9C423E-3061-477D-8D9F-4E5AA1962C3D}" dt="2025-03-20T11:34:12.455" v="10505" actId="947"/>
          <ac:spMkLst>
            <pc:docMk/>
            <pc:sldMk cId="2515845747" sldId="280"/>
            <ac:spMk id="74" creationId="{65449375-2914-F0BA-D789-0C4737387244}"/>
          </ac:spMkLst>
        </pc:spChg>
        <pc:spChg chg="add mod">
          <ac:chgData name="Zijian Jia" userId="8bfd73afe6e12625" providerId="LiveId" clId="{9F9C423E-3061-477D-8D9F-4E5AA1962C3D}" dt="2025-03-20T11:34:12.458" v="10509" actId="947"/>
          <ac:spMkLst>
            <pc:docMk/>
            <pc:sldMk cId="2515845747" sldId="280"/>
            <ac:spMk id="75" creationId="{C122FD7B-CED4-B44A-6958-5958AA8AFD41}"/>
          </ac:spMkLst>
        </pc:spChg>
        <pc:spChg chg="add mod">
          <ac:chgData name="Zijian Jia" userId="8bfd73afe6e12625" providerId="LiveId" clId="{9F9C423E-3061-477D-8D9F-4E5AA1962C3D}" dt="2025-03-20T11:34:12.461" v="10513" actId="947"/>
          <ac:spMkLst>
            <pc:docMk/>
            <pc:sldMk cId="2515845747" sldId="280"/>
            <ac:spMk id="76" creationId="{949DBFD3-F6A4-ED07-2192-5FC3D90F8EB0}"/>
          </ac:spMkLst>
        </pc:spChg>
        <pc:spChg chg="mod">
          <ac:chgData name="Zijian Jia" userId="8bfd73afe6e12625" providerId="LiveId" clId="{9F9C423E-3061-477D-8D9F-4E5AA1962C3D}" dt="2025-03-22T03:08:59.502" v="18825" actId="20577"/>
          <ac:spMkLst>
            <pc:docMk/>
            <pc:sldMk cId="2515845747" sldId="280"/>
            <ac:spMk id="85" creationId="{243E3602-0078-3FDF-5957-B98DFEFD5059}"/>
          </ac:spMkLst>
        </pc:spChg>
        <pc:grpChg chg="add mod ord">
          <ac:chgData name="Zijian Jia" userId="8bfd73afe6e12625" providerId="LiveId" clId="{9F9C423E-3061-477D-8D9F-4E5AA1962C3D}" dt="2025-03-19T14:30:11.678" v="7527" actId="1076"/>
          <ac:grpSpMkLst>
            <pc:docMk/>
            <pc:sldMk cId="2515845747" sldId="280"/>
            <ac:grpSpMk id="54" creationId="{F6D89D96-C238-8359-C918-1581273EC590}"/>
          </ac:grpSpMkLst>
        </pc:grpChg>
        <pc:grpChg chg="add mod ord">
          <ac:chgData name="Zijian Jia" userId="8bfd73afe6e12625" providerId="LiveId" clId="{9F9C423E-3061-477D-8D9F-4E5AA1962C3D}" dt="2025-03-19T14:30:32.320" v="7529" actId="552"/>
          <ac:grpSpMkLst>
            <pc:docMk/>
            <pc:sldMk cId="2515845747" sldId="280"/>
            <ac:grpSpMk id="55" creationId="{A91CA04F-53BC-05A8-5B20-E98CBE210C00}"/>
          </ac:grpSpMkLst>
        </pc:grpChg>
        <pc:grpChg chg="add mod ord">
          <ac:chgData name="Zijian Jia" userId="8bfd73afe6e12625" providerId="LiveId" clId="{9F9C423E-3061-477D-8D9F-4E5AA1962C3D}" dt="2025-03-19T14:30:54.290" v="7533" actId="552"/>
          <ac:grpSpMkLst>
            <pc:docMk/>
            <pc:sldMk cId="2515845747" sldId="280"/>
            <ac:grpSpMk id="58" creationId="{CF5A00D6-BC71-BBAC-8169-7F7EC0D143CA}"/>
          </ac:grpSpMkLst>
        </pc:grpChg>
        <pc:grpChg chg="add mod ord">
          <ac:chgData name="Zijian Jia" userId="8bfd73afe6e12625" providerId="LiveId" clId="{9F9C423E-3061-477D-8D9F-4E5AA1962C3D}" dt="2025-03-19T14:31:01.257" v="7535" actId="552"/>
          <ac:grpSpMkLst>
            <pc:docMk/>
            <pc:sldMk cId="2515845747" sldId="280"/>
            <ac:grpSpMk id="64" creationId="{C51B4330-F1FF-E1D3-C833-328A8EC89315}"/>
          </ac:grpSpMkLst>
        </pc:grpChg>
        <pc:grpChg chg="add mod ord">
          <ac:chgData name="Zijian Jia" userId="8bfd73afe6e12625" providerId="LiveId" clId="{9F9C423E-3061-477D-8D9F-4E5AA1962C3D}" dt="2025-03-19T14:30:42.798" v="7531" actId="552"/>
          <ac:grpSpMkLst>
            <pc:docMk/>
            <pc:sldMk cId="2515845747" sldId="280"/>
            <ac:grpSpMk id="67" creationId="{83EB1A61-1F1B-2EE5-3CC1-10FECC4FCD1A}"/>
          </ac:grpSpMkLst>
        </pc:grpChg>
        <pc:cxnChg chg="mod">
          <ac:chgData name="Zijian Jia" userId="8bfd73afe6e12625" providerId="LiveId" clId="{9F9C423E-3061-477D-8D9F-4E5AA1962C3D}" dt="2025-03-19T15:20:03.987" v="8389" actId="962"/>
          <ac:cxnSpMkLst>
            <pc:docMk/>
            <pc:sldMk cId="2515845747" sldId="280"/>
            <ac:cxnSpMk id="13" creationId="{806A99F0-8191-456E-0748-38DEA24EB373}"/>
          </ac:cxnSpMkLst>
        </pc:cxnChg>
        <pc:cxnChg chg="mod">
          <ac:chgData name="Zijian Jia" userId="8bfd73afe6e12625" providerId="LiveId" clId="{9F9C423E-3061-477D-8D9F-4E5AA1962C3D}" dt="2025-03-19T15:19:49.744" v="8386" actId="962"/>
          <ac:cxnSpMkLst>
            <pc:docMk/>
            <pc:sldMk cId="2515845747" sldId="280"/>
            <ac:cxnSpMk id="17" creationId="{527BF66B-26CA-84BB-3E92-EEDD50383E2F}"/>
          </ac:cxnSpMkLst>
        </pc:cxnChg>
        <pc:cxnChg chg="mod">
          <ac:chgData name="Zijian Jia" userId="8bfd73afe6e12625" providerId="LiveId" clId="{9F9C423E-3061-477D-8D9F-4E5AA1962C3D}" dt="2025-03-19T15:19:40.124" v="8383" actId="962"/>
          <ac:cxnSpMkLst>
            <pc:docMk/>
            <pc:sldMk cId="2515845747" sldId="280"/>
            <ac:cxnSpMk id="20" creationId="{E1B99979-C905-2C04-1192-120057C32727}"/>
          </ac:cxnSpMkLst>
        </pc:cxnChg>
        <pc:cxnChg chg="mod">
          <ac:chgData name="Zijian Jia" userId="8bfd73afe6e12625" providerId="LiveId" clId="{9F9C423E-3061-477D-8D9F-4E5AA1962C3D}" dt="2025-03-19T15:19:53.711" v="8387" actId="962"/>
          <ac:cxnSpMkLst>
            <pc:docMk/>
            <pc:sldMk cId="2515845747" sldId="280"/>
            <ac:cxnSpMk id="23" creationId="{1D4C0B64-3382-1222-A519-CB5E359F7378}"/>
          </ac:cxnSpMkLst>
        </pc:cxnChg>
        <pc:cxnChg chg="mod">
          <ac:chgData name="Zijian Jia" userId="8bfd73afe6e12625" providerId="LiveId" clId="{9F9C423E-3061-477D-8D9F-4E5AA1962C3D}" dt="2025-03-19T15:19:28.279" v="8379" actId="962"/>
          <ac:cxnSpMkLst>
            <pc:docMk/>
            <pc:sldMk cId="2515845747" sldId="280"/>
            <ac:cxnSpMk id="25" creationId="{35A156FB-672E-3462-07CF-7D1160E18457}"/>
          </ac:cxnSpMkLst>
        </pc:cxnChg>
      </pc:sldChg>
      <pc:sldChg chg="addSp delSp modSp add mod">
        <pc:chgData name="Zijian Jia" userId="8bfd73afe6e12625" providerId="LiveId" clId="{9F9C423E-3061-477D-8D9F-4E5AA1962C3D}" dt="2025-03-22T03:09:08.814" v="18835" actId="20577"/>
        <pc:sldMkLst>
          <pc:docMk/>
          <pc:sldMk cId="3522770440" sldId="281"/>
        </pc:sldMkLst>
        <pc:spChg chg="mod">
          <ac:chgData name="Zijian Jia" userId="8bfd73afe6e12625" providerId="LiveId" clId="{9F9C423E-3061-477D-8D9F-4E5AA1962C3D}" dt="2025-03-22T03:09:08.814" v="18835" actId="20577"/>
          <ac:spMkLst>
            <pc:docMk/>
            <pc:sldMk cId="3522770440" sldId="281"/>
            <ac:spMk id="85" creationId="{152C7357-C549-24BB-D06D-3D219271EC86}"/>
          </ac:spMkLst>
        </pc:spChg>
        <pc:spChg chg="mod">
          <ac:chgData name="Zijian Jia" userId="8bfd73afe6e12625" providerId="LiveId" clId="{9F9C423E-3061-477D-8D9F-4E5AA1962C3D}" dt="2025-03-20T11:34:12.850" v="11097" actId="947"/>
          <ac:spMkLst>
            <pc:docMk/>
            <pc:sldMk cId="3522770440" sldId="281"/>
            <ac:spMk id="203" creationId="{C9039BD1-3C33-5309-0AE1-4ECA38188261}"/>
          </ac:spMkLst>
        </pc:spChg>
        <pc:spChg chg="mod">
          <ac:chgData name="Zijian Jia" userId="8bfd73afe6e12625" providerId="LiveId" clId="{9F9C423E-3061-477D-8D9F-4E5AA1962C3D}" dt="2025-03-20T11:34:12.854" v="11101" actId="947"/>
          <ac:spMkLst>
            <pc:docMk/>
            <pc:sldMk cId="3522770440" sldId="281"/>
            <ac:spMk id="204" creationId="{1204C7AA-DE37-208F-C2B0-1A2BA167C38D}"/>
          </ac:spMkLst>
        </pc:spChg>
        <pc:spChg chg="mod">
          <ac:chgData name="Zijian Jia" userId="8bfd73afe6e12625" providerId="LiveId" clId="{9F9C423E-3061-477D-8D9F-4E5AA1962C3D}" dt="2025-03-20T11:34:12.858" v="11105" actId="947"/>
          <ac:spMkLst>
            <pc:docMk/>
            <pc:sldMk cId="3522770440" sldId="281"/>
            <ac:spMk id="205" creationId="{B36AB35E-1EDB-5D96-74C0-86CBB3E345D8}"/>
          </ac:spMkLst>
        </pc:spChg>
        <pc:spChg chg="mod">
          <ac:chgData name="Zijian Jia" userId="8bfd73afe6e12625" providerId="LiveId" clId="{9F9C423E-3061-477D-8D9F-4E5AA1962C3D}" dt="2025-03-20T11:34:12.861" v="11109" actId="947"/>
          <ac:spMkLst>
            <pc:docMk/>
            <pc:sldMk cId="3522770440" sldId="281"/>
            <ac:spMk id="206" creationId="{93D2FC54-87CD-A3F6-4424-2F95BB55EC64}"/>
          </ac:spMkLst>
        </pc:spChg>
        <pc:spChg chg="add mod">
          <ac:chgData name="Zijian Jia" userId="8bfd73afe6e12625" providerId="LiveId" clId="{9F9C423E-3061-477D-8D9F-4E5AA1962C3D}" dt="2025-03-20T11:34:12.865" v="11113" actId="947"/>
          <ac:spMkLst>
            <pc:docMk/>
            <pc:sldMk cId="3522770440" sldId="281"/>
            <ac:spMk id="207" creationId="{E3E5C48F-AB01-3EE4-E05F-D1C59087E0E0}"/>
          </ac:spMkLst>
        </pc:spChg>
        <pc:spChg chg="mod">
          <ac:chgData name="Zijian Jia" userId="8bfd73afe6e12625" providerId="LiveId" clId="{9F9C423E-3061-477D-8D9F-4E5AA1962C3D}" dt="2025-03-20T11:34:12.870" v="11117" actId="947"/>
          <ac:spMkLst>
            <pc:docMk/>
            <pc:sldMk cId="3522770440" sldId="281"/>
            <ac:spMk id="208" creationId="{F8A2067C-09AA-93BC-9709-FBBD194CDE66}"/>
          </ac:spMkLst>
        </pc:spChg>
        <pc:spChg chg="mod">
          <ac:chgData name="Zijian Jia" userId="8bfd73afe6e12625" providerId="LiveId" clId="{9F9C423E-3061-477D-8D9F-4E5AA1962C3D}" dt="2025-03-20T11:34:12.874" v="11121" actId="947"/>
          <ac:spMkLst>
            <pc:docMk/>
            <pc:sldMk cId="3522770440" sldId="281"/>
            <ac:spMk id="209" creationId="{9AA5D65A-D432-0A51-6CE7-E0A1C3CCB1B6}"/>
          </ac:spMkLst>
        </pc:spChg>
        <pc:spChg chg="mod">
          <ac:chgData name="Zijian Jia" userId="8bfd73afe6e12625" providerId="LiveId" clId="{9F9C423E-3061-477D-8D9F-4E5AA1962C3D}" dt="2025-03-20T11:34:12.877" v="11125" actId="947"/>
          <ac:spMkLst>
            <pc:docMk/>
            <pc:sldMk cId="3522770440" sldId="281"/>
            <ac:spMk id="210" creationId="{DF8936F8-5F91-A2AC-5ABB-1E4302815D51}"/>
          </ac:spMkLst>
        </pc:spChg>
        <pc:spChg chg="mod">
          <ac:chgData name="Zijian Jia" userId="8bfd73afe6e12625" providerId="LiveId" clId="{9F9C423E-3061-477D-8D9F-4E5AA1962C3D}" dt="2025-03-20T11:34:12.881" v="11129" actId="947"/>
          <ac:spMkLst>
            <pc:docMk/>
            <pc:sldMk cId="3522770440" sldId="281"/>
            <ac:spMk id="211" creationId="{311687BB-C7EE-A1AC-C0B2-B466E14E2E6C}"/>
          </ac:spMkLst>
        </pc:spChg>
        <pc:spChg chg="mod">
          <ac:chgData name="Zijian Jia" userId="8bfd73afe6e12625" providerId="LiveId" clId="{9F9C423E-3061-477D-8D9F-4E5AA1962C3D}" dt="2025-03-20T11:34:12.885" v="11133" actId="947"/>
          <ac:spMkLst>
            <pc:docMk/>
            <pc:sldMk cId="3522770440" sldId="281"/>
            <ac:spMk id="212" creationId="{14D4B052-6252-86EE-3293-F2CC33639A85}"/>
          </ac:spMkLst>
        </pc:spChg>
        <pc:spChg chg="mod">
          <ac:chgData name="Zijian Jia" userId="8bfd73afe6e12625" providerId="LiveId" clId="{9F9C423E-3061-477D-8D9F-4E5AA1962C3D}" dt="2025-03-20T11:34:12.889" v="11137" actId="947"/>
          <ac:spMkLst>
            <pc:docMk/>
            <pc:sldMk cId="3522770440" sldId="281"/>
            <ac:spMk id="213" creationId="{BEB5EA55-7A52-818E-1D35-59E8128B7AF7}"/>
          </ac:spMkLst>
        </pc:spChg>
        <pc:spChg chg="mod">
          <ac:chgData name="Zijian Jia" userId="8bfd73afe6e12625" providerId="LiveId" clId="{9F9C423E-3061-477D-8D9F-4E5AA1962C3D}" dt="2025-03-20T11:34:12.892" v="11141" actId="947"/>
          <ac:spMkLst>
            <pc:docMk/>
            <pc:sldMk cId="3522770440" sldId="281"/>
            <ac:spMk id="214" creationId="{DA6A9595-4E26-DCA7-8FB6-FED5DE2DFDE7}"/>
          </ac:spMkLst>
        </pc:spChg>
        <pc:spChg chg="add mod">
          <ac:chgData name="Zijian Jia" userId="8bfd73afe6e12625" providerId="LiveId" clId="{9F9C423E-3061-477D-8D9F-4E5AA1962C3D}" dt="2025-03-20T11:34:12.895" v="11145" actId="947"/>
          <ac:spMkLst>
            <pc:docMk/>
            <pc:sldMk cId="3522770440" sldId="281"/>
            <ac:spMk id="303" creationId="{AF98D301-8AF3-197B-C39D-DED9BEBFBB5E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05" creationId="{37A23422-40AD-4DE8-DE19-B7DC41E06191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06" creationId="{848A251D-0558-AF6F-395F-E0EE715E0A03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07" creationId="{165CEA3B-1E78-23BB-4A0C-704862FC8523}"/>
          </ac:spMkLst>
        </pc:spChg>
        <pc:spChg chg="add mod">
          <ac:chgData name="Zijian Jia" userId="8bfd73afe6e12625" providerId="LiveId" clId="{9F9C423E-3061-477D-8D9F-4E5AA1962C3D}" dt="2025-03-20T11:34:12.910" v="11161" actId="947"/>
          <ac:spMkLst>
            <pc:docMk/>
            <pc:sldMk cId="3522770440" sldId="281"/>
            <ac:spMk id="310" creationId="{2179C09A-D5DD-8123-4311-9903A11CE95A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12" creationId="{EE3A4DA7-34E1-396D-5CB6-5E68556D3DAA}"/>
          </ac:spMkLst>
        </pc:spChg>
        <pc:spChg chg="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13" creationId="{56C5D5DE-2C73-C841-6885-C8531A295775}"/>
          </ac:spMkLst>
        </pc:spChg>
        <pc:spChg chg="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14" creationId="{287B56AE-73C5-5FAD-A122-5443FCDE03F8}"/>
          </ac:spMkLst>
        </pc:spChg>
        <pc:spChg chg="add mod">
          <ac:chgData name="Zijian Jia" userId="8bfd73afe6e12625" providerId="LiveId" clId="{9F9C423E-3061-477D-8D9F-4E5AA1962C3D}" dt="2025-03-20T11:34:12.949" v="11177" actId="947"/>
          <ac:spMkLst>
            <pc:docMk/>
            <pc:sldMk cId="3522770440" sldId="281"/>
            <ac:spMk id="317" creationId="{29BC8880-D764-B4A7-D1F0-C8CAE948B5E7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18" creationId="{7038828E-E581-6E97-FF82-4314E6D86F4B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19" creationId="{7F7CAD87-C80F-C884-C58B-44801F9E560B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20" creationId="{C0EB087B-5FA7-ED89-CB99-DFAB504FF5D8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21" creationId="{C3481BEC-1A9B-7ACC-FC5C-DFA41AEB788F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22" creationId="{46C79424-CAAE-D146-5EEB-2A68E7541729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24" creationId="{0B82A83D-1400-4762-4120-7FE2B109AF67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25" creationId="{EBD97F5C-5206-4556-FB63-5A7BD909C0C8}"/>
          </ac:spMkLst>
        </pc:spChg>
        <pc:spChg chg="add mod">
          <ac:chgData name="Zijian Jia" userId="8bfd73afe6e12625" providerId="LiveId" clId="{9F9C423E-3061-477D-8D9F-4E5AA1962C3D}" dt="2025-03-20T11:34:12.975" v="11209" actId="947"/>
          <ac:spMkLst>
            <pc:docMk/>
            <pc:sldMk cId="3522770440" sldId="281"/>
            <ac:spMk id="326" creationId="{6F09C81D-C493-524F-AFF1-BF5C793CA3CD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27" creationId="{5627A232-9F2C-248F-1834-6901DBF932C9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28" creationId="{68DCBA5C-BCD5-0D2F-D3AA-62EFD952F58C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29" creationId="{2422FC16-9315-BFD7-9467-BAA9FA43EF8A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0" creationId="{E8DE9125-3514-3583-3AC9-6C7C7EB60607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31" creationId="{8FBB84ED-14BC-825B-5D4E-6C5E4C8DF805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32" creationId="{A8550ACC-8AE1-2318-990F-ADC0976F9B24}"/>
          </ac:spMkLst>
        </pc:spChg>
        <pc:spChg chg="add mod">
          <ac:chgData name="Zijian Jia" userId="8bfd73afe6e12625" providerId="LiveId" clId="{9F9C423E-3061-477D-8D9F-4E5AA1962C3D}" dt="2025-03-22T02:34:39.457" v="18285" actId="207"/>
          <ac:spMkLst>
            <pc:docMk/>
            <pc:sldMk cId="3522770440" sldId="281"/>
            <ac:spMk id="333" creationId="{2D0B8FD5-7494-076B-327B-7404BC8D266D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34" creationId="{4E7986A6-C0C5-AFFD-E2A6-EEAAD8BCDCD7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35" creationId="{325EDC45-4C81-6425-D029-C358CB20EAD9}"/>
          </ac:spMkLst>
        </pc:spChg>
        <pc:spChg chg="add mod">
          <ac:chgData name="Zijian Jia" userId="8bfd73afe6e12625" providerId="LiveId" clId="{9F9C423E-3061-477D-8D9F-4E5AA1962C3D}" dt="2025-03-22T02:34:41.671" v="18286" actId="207"/>
          <ac:spMkLst>
            <pc:docMk/>
            <pc:sldMk cId="3522770440" sldId="281"/>
            <ac:spMk id="336" creationId="{FAB0DB7F-96CA-637D-A657-2631F7A77282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7" creationId="{DF843C56-1936-7CAD-A001-F1949D52F8FC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8" creationId="{FD87C009-E502-E932-F4BB-F1FCDD3EE57A}"/>
          </ac:spMkLst>
        </pc:spChg>
        <pc:spChg chg="add mod">
          <ac:chgData name="Zijian Jia" userId="8bfd73afe6e12625" providerId="LiveId" clId="{9F9C423E-3061-477D-8D9F-4E5AA1962C3D}" dt="2025-03-22T02:34:44.093" v="18287" actId="207"/>
          <ac:spMkLst>
            <pc:docMk/>
            <pc:sldMk cId="3522770440" sldId="281"/>
            <ac:spMk id="339" creationId="{1B3F1D8A-B6DB-2587-1014-35F584F82535}"/>
          </ac:spMkLst>
        </pc:spChg>
        <pc:grpChg chg="mod">
          <ac:chgData name="Zijian Jia" userId="8bfd73afe6e12625" providerId="LiveId" clId="{9F9C423E-3061-477D-8D9F-4E5AA1962C3D}" dt="2025-03-19T14:52:20.823" v="7997" actId="12788"/>
          <ac:grpSpMkLst>
            <pc:docMk/>
            <pc:sldMk cId="3522770440" sldId="281"/>
            <ac:grpSpMk id="288" creationId="{FC02916D-5EDF-C827-942F-CFEE86FDCFA7}"/>
          </ac:grpSpMkLst>
        </pc:grpChg>
        <pc:graphicFrameChg chg="add mod ord modGraphic">
          <ac:chgData name="Zijian Jia" userId="8bfd73afe6e12625" providerId="LiveId" clId="{9F9C423E-3061-477D-8D9F-4E5AA1962C3D}" dt="2025-03-20T11:34:12.843" v="11089" actId="947"/>
          <ac:graphicFrameMkLst>
            <pc:docMk/>
            <pc:sldMk cId="3522770440" sldId="281"/>
            <ac:graphicFrameMk id="287" creationId="{31F633AB-9AE9-6D92-8EF9-66664CF44E2F}"/>
          </ac:graphicFrameMkLst>
        </pc:graphicFrameChg>
      </pc:sldChg>
      <pc:sldChg chg="addSp delSp modSp add mod">
        <pc:chgData name="Zijian Jia" userId="8bfd73afe6e12625" providerId="LiveId" clId="{9F9C423E-3061-477D-8D9F-4E5AA1962C3D}" dt="2025-03-22T03:09:13.058" v="18841" actId="20577"/>
        <pc:sldMkLst>
          <pc:docMk/>
          <pc:sldMk cId="1436095487" sldId="282"/>
        </pc:sldMkLst>
        <pc:spChg chg="add mod ord topLvl">
          <ac:chgData name="Zijian Jia" userId="8bfd73afe6e12625" providerId="LiveId" clId="{9F9C423E-3061-477D-8D9F-4E5AA1962C3D}" dt="2025-03-20T11:34:13.047" v="11281" actId="947"/>
          <ac:spMkLst>
            <pc:docMk/>
            <pc:sldMk cId="1436095487" sldId="282"/>
            <ac:spMk id="2" creationId="{0856986B-10DC-DD92-D0C4-AAF76385E404}"/>
          </ac:spMkLst>
        </pc:spChg>
        <pc:spChg chg="mod topLvl">
          <ac:chgData name="Zijian Jia" userId="8bfd73afe6e12625" providerId="LiveId" clId="{9F9C423E-3061-477D-8D9F-4E5AA1962C3D}" dt="2025-03-20T11:38:45.101" v="11899" actId="14861"/>
          <ac:spMkLst>
            <pc:docMk/>
            <pc:sldMk cId="1436095487" sldId="282"/>
            <ac:spMk id="5" creationId="{63D60685-A75C-C466-F650-654914EA22F9}"/>
          </ac:spMkLst>
        </pc:spChg>
        <pc:spChg chg="mod topLvl">
          <ac:chgData name="Zijian Jia" userId="8bfd73afe6e12625" providerId="LiveId" clId="{9F9C423E-3061-477D-8D9F-4E5AA1962C3D}" dt="2025-03-20T11:35:37.967" v="11865" actId="165"/>
          <ac:spMkLst>
            <pc:docMk/>
            <pc:sldMk cId="1436095487" sldId="282"/>
            <ac:spMk id="6" creationId="{112240AE-FD0B-2B76-A7DE-23FCA7C11179}"/>
          </ac:spMkLst>
        </pc:spChg>
        <pc:spChg chg="mod topLvl">
          <ac:chgData name="Zijian Jia" userId="8bfd73afe6e12625" providerId="LiveId" clId="{9F9C423E-3061-477D-8D9F-4E5AA1962C3D}" dt="2025-03-20T11:35:37.967" v="11865" actId="165"/>
          <ac:spMkLst>
            <pc:docMk/>
            <pc:sldMk cId="1436095487" sldId="282"/>
            <ac:spMk id="8" creationId="{5E046B07-DE15-3A27-418A-34FD5EE6D686}"/>
          </ac:spMkLst>
        </pc:spChg>
        <pc:spChg chg="mod topLvl">
          <ac:chgData name="Zijian Jia" userId="8bfd73afe6e12625" providerId="LiveId" clId="{9F9C423E-3061-477D-8D9F-4E5AA1962C3D}" dt="2025-03-20T11:38:45.101" v="11899" actId="14861"/>
          <ac:spMkLst>
            <pc:docMk/>
            <pc:sldMk cId="1436095487" sldId="282"/>
            <ac:spMk id="12" creationId="{D3C9A77E-5C68-A922-5257-DEFA2222357A}"/>
          </ac:spMkLst>
        </pc:spChg>
        <pc:spChg chg="mod topLvl">
          <ac:chgData name="Zijian Jia" userId="8bfd73afe6e12625" providerId="LiveId" clId="{9F9C423E-3061-477D-8D9F-4E5AA1962C3D}" dt="2025-03-20T11:35:37.417" v="11864" actId="165"/>
          <ac:spMkLst>
            <pc:docMk/>
            <pc:sldMk cId="1436095487" sldId="282"/>
            <ac:spMk id="13" creationId="{89E70602-59C4-A452-EC8F-0BA6B9AE21A4}"/>
          </ac:spMkLst>
        </pc:spChg>
        <pc:spChg chg="mod topLvl">
          <ac:chgData name="Zijian Jia" userId="8bfd73afe6e12625" providerId="LiveId" clId="{9F9C423E-3061-477D-8D9F-4E5AA1962C3D}" dt="2025-03-20T11:35:37.417" v="11864" actId="165"/>
          <ac:spMkLst>
            <pc:docMk/>
            <pc:sldMk cId="1436095487" sldId="282"/>
            <ac:spMk id="15" creationId="{A2F68413-9B55-C0C9-1158-D5ACAD39368F}"/>
          </ac:spMkLst>
        </pc:spChg>
        <pc:spChg chg="add mod topLvl">
          <ac:chgData name="Zijian Jia" userId="8bfd73afe6e12625" providerId="LiveId" clId="{9F9C423E-3061-477D-8D9F-4E5AA1962C3D}" dt="2025-03-20T11:34:13.036" v="11269" actId="947"/>
          <ac:spMkLst>
            <pc:docMk/>
            <pc:sldMk cId="1436095487" sldId="282"/>
            <ac:spMk id="37" creationId="{67FCF521-A95F-6A35-371F-8D64DDACBA34}"/>
          </ac:spMkLst>
        </pc:spChg>
        <pc:spChg chg="add mod topLvl">
          <ac:chgData name="Zijian Jia" userId="8bfd73afe6e12625" providerId="LiveId" clId="{9F9C423E-3061-477D-8D9F-4E5AA1962C3D}" dt="2025-03-20T11:34:13.039" v="11273" actId="947"/>
          <ac:spMkLst>
            <pc:docMk/>
            <pc:sldMk cId="1436095487" sldId="282"/>
            <ac:spMk id="38" creationId="{E07E7047-F2E8-CF68-E945-9AA4FD6C4803}"/>
          </ac:spMkLst>
        </pc:spChg>
        <pc:spChg chg="add del mod topLvl">
          <ac:chgData name="Zijian Jia" userId="8bfd73afe6e12625" providerId="LiveId" clId="{9F9C423E-3061-477D-8D9F-4E5AA1962C3D}" dt="2025-03-20T11:34:13.042" v="11277" actId="947"/>
          <ac:spMkLst>
            <pc:docMk/>
            <pc:sldMk cId="1436095487" sldId="282"/>
            <ac:spMk id="39" creationId="{5F44EC25-C3EF-C67F-F038-1F9A6C773F78}"/>
          </ac:spMkLst>
        </pc:spChg>
        <pc:spChg chg="add mod topLvl">
          <ac:chgData name="Zijian Jia" userId="8bfd73afe6e12625" providerId="LiveId" clId="{9F9C423E-3061-477D-8D9F-4E5AA1962C3D}" dt="2025-03-20T11:38:45.101" v="11899" actId="14861"/>
          <ac:spMkLst>
            <pc:docMk/>
            <pc:sldMk cId="1436095487" sldId="282"/>
            <ac:spMk id="52" creationId="{09CAF127-2C42-4871-547A-53F2A7275DE1}"/>
          </ac:spMkLst>
        </pc:spChg>
        <pc:spChg chg="add mod topLvl">
          <ac:chgData name="Zijian Jia" userId="8bfd73afe6e12625" providerId="LiveId" clId="{9F9C423E-3061-477D-8D9F-4E5AA1962C3D}" dt="2025-03-20T11:35:38.469" v="11866" actId="165"/>
          <ac:spMkLst>
            <pc:docMk/>
            <pc:sldMk cId="1436095487" sldId="282"/>
            <ac:spMk id="71" creationId="{0CB7F69F-0CCA-CD47-7AFC-F5AD628A6013}"/>
          </ac:spMkLst>
        </pc:spChg>
        <pc:spChg chg="mod">
          <ac:chgData name="Zijian Jia" userId="8bfd73afe6e12625" providerId="LiveId" clId="{9F9C423E-3061-477D-8D9F-4E5AA1962C3D}" dt="2025-03-22T03:09:13.058" v="18841" actId="20577"/>
          <ac:spMkLst>
            <pc:docMk/>
            <pc:sldMk cId="1436095487" sldId="282"/>
            <ac:spMk id="85" creationId="{D608EC9B-2AD0-5E98-E40D-6D5361FBB781}"/>
          </ac:spMkLst>
        </pc:spChg>
        <pc:spChg chg="add mod">
          <ac:chgData name="Zijian Jia" userId="8bfd73afe6e12625" providerId="LiveId" clId="{9F9C423E-3061-477D-8D9F-4E5AA1962C3D}" dt="2025-03-20T11:34:13.050" v="11285" actId="947"/>
          <ac:spMkLst>
            <pc:docMk/>
            <pc:sldMk cId="1436095487" sldId="282"/>
            <ac:spMk id="121" creationId="{9CC7C401-726B-A80A-9038-E8C72DF7E7E5}"/>
          </ac:spMkLst>
        </pc:spChg>
        <pc:spChg chg="add mod">
          <ac:chgData name="Zijian Jia" userId="8bfd73afe6e12625" providerId="LiveId" clId="{9F9C423E-3061-477D-8D9F-4E5AA1962C3D}" dt="2025-03-20T11:34:13.053" v="11289" actId="947"/>
          <ac:spMkLst>
            <pc:docMk/>
            <pc:sldMk cId="1436095487" sldId="282"/>
            <ac:spMk id="125" creationId="{5D512E22-8258-4385-4B7E-337C3EEF0C55}"/>
          </ac:spMkLst>
        </pc:spChg>
        <pc:spChg chg="add mod">
          <ac:chgData name="Zijian Jia" userId="8bfd73afe6e12625" providerId="LiveId" clId="{9F9C423E-3061-477D-8D9F-4E5AA1962C3D}" dt="2025-03-20T11:34:13.057" v="11293" actId="947"/>
          <ac:spMkLst>
            <pc:docMk/>
            <pc:sldMk cId="1436095487" sldId="282"/>
            <ac:spMk id="126" creationId="{10D81272-1148-DDAC-50C4-60CE67F47452}"/>
          </ac:spMkLst>
        </pc:spChg>
        <pc:spChg chg="add mod">
          <ac:chgData name="Zijian Jia" userId="8bfd73afe6e12625" providerId="LiveId" clId="{9F9C423E-3061-477D-8D9F-4E5AA1962C3D}" dt="2025-03-20T11:34:13.060" v="11297" actId="947"/>
          <ac:spMkLst>
            <pc:docMk/>
            <pc:sldMk cId="1436095487" sldId="282"/>
            <ac:spMk id="127" creationId="{90891A9C-A409-30E5-8B5E-075CFB76F945}"/>
          </ac:spMkLst>
        </pc:spChg>
        <pc:spChg chg="add mod">
          <ac:chgData name="Zijian Jia" userId="8bfd73afe6e12625" providerId="LiveId" clId="{9F9C423E-3061-477D-8D9F-4E5AA1962C3D}" dt="2025-03-20T11:34:13.063" v="11301" actId="947"/>
          <ac:spMkLst>
            <pc:docMk/>
            <pc:sldMk cId="1436095487" sldId="282"/>
            <ac:spMk id="192" creationId="{F4D99188-2F14-2BB8-07FA-F19542E1AB65}"/>
          </ac:spMkLst>
        </pc:spChg>
        <pc:spChg chg="add mod">
          <ac:chgData name="Zijian Jia" userId="8bfd73afe6e12625" providerId="LiveId" clId="{9F9C423E-3061-477D-8D9F-4E5AA1962C3D}" dt="2025-03-20T11:34:13.066" v="11305" actId="947"/>
          <ac:spMkLst>
            <pc:docMk/>
            <pc:sldMk cId="1436095487" sldId="282"/>
            <ac:spMk id="193" creationId="{40A1FD95-4276-0F0B-8DA5-8A29F0924D01}"/>
          </ac:spMkLst>
        </pc:spChg>
        <pc:spChg chg="add mod">
          <ac:chgData name="Zijian Jia" userId="8bfd73afe6e12625" providerId="LiveId" clId="{9F9C423E-3061-477D-8D9F-4E5AA1962C3D}" dt="2025-03-20T11:34:13.069" v="11309" actId="947"/>
          <ac:spMkLst>
            <pc:docMk/>
            <pc:sldMk cId="1436095487" sldId="282"/>
            <ac:spMk id="194" creationId="{90817C05-A4DD-D69B-BED7-651811EE3B45}"/>
          </ac:spMkLst>
        </pc:spChg>
        <pc:spChg chg="add mod">
          <ac:chgData name="Zijian Jia" userId="8bfd73afe6e12625" providerId="LiveId" clId="{9F9C423E-3061-477D-8D9F-4E5AA1962C3D}" dt="2025-03-20T11:34:13.072" v="11313" actId="947"/>
          <ac:spMkLst>
            <pc:docMk/>
            <pc:sldMk cId="1436095487" sldId="282"/>
            <ac:spMk id="195" creationId="{1208390D-51F9-971E-48F0-0E9E48A379E4}"/>
          </ac:spMkLst>
        </pc:spChg>
        <pc:spChg chg="add mod">
          <ac:chgData name="Zijian Jia" userId="8bfd73afe6e12625" providerId="LiveId" clId="{9F9C423E-3061-477D-8D9F-4E5AA1962C3D}" dt="2025-03-20T11:34:13.075" v="11317" actId="947"/>
          <ac:spMkLst>
            <pc:docMk/>
            <pc:sldMk cId="1436095487" sldId="282"/>
            <ac:spMk id="196" creationId="{D156FE57-6EB5-27BB-3CB4-67ED648C9A13}"/>
          </ac:spMkLst>
        </pc:spChg>
        <pc:spChg chg="add mod">
          <ac:chgData name="Zijian Jia" userId="8bfd73afe6e12625" providerId="LiveId" clId="{9F9C423E-3061-477D-8D9F-4E5AA1962C3D}" dt="2025-03-20T11:34:13.078" v="11321" actId="947"/>
          <ac:spMkLst>
            <pc:docMk/>
            <pc:sldMk cId="1436095487" sldId="282"/>
            <ac:spMk id="197" creationId="{CF4E6F96-16A3-829A-3D93-F2EE58A35480}"/>
          </ac:spMkLst>
        </pc:spChg>
        <pc:spChg chg="add mod">
          <ac:chgData name="Zijian Jia" userId="8bfd73afe6e12625" providerId="LiveId" clId="{9F9C423E-3061-477D-8D9F-4E5AA1962C3D}" dt="2025-03-20T11:34:13.081" v="11325" actId="947"/>
          <ac:spMkLst>
            <pc:docMk/>
            <pc:sldMk cId="1436095487" sldId="282"/>
            <ac:spMk id="198" creationId="{19A6FA1A-31B3-9E21-D339-F425D33E4703}"/>
          </ac:spMkLst>
        </pc:spChg>
        <pc:spChg chg="add mod">
          <ac:chgData name="Zijian Jia" userId="8bfd73afe6e12625" providerId="LiveId" clId="{9F9C423E-3061-477D-8D9F-4E5AA1962C3D}" dt="2025-03-20T11:34:13.084" v="11329" actId="947"/>
          <ac:spMkLst>
            <pc:docMk/>
            <pc:sldMk cId="1436095487" sldId="282"/>
            <ac:spMk id="199" creationId="{3AD0B4D8-C1C3-0DBB-887A-FC6EEAD0675E}"/>
          </ac:spMkLst>
        </pc:spChg>
        <pc:spChg chg="add mod topLvl">
          <ac:chgData name="Zijian Jia" userId="8bfd73afe6e12625" providerId="LiveId" clId="{9F9C423E-3061-477D-8D9F-4E5AA1962C3D}" dt="2025-03-20T11:35:38.469" v="11866" actId="165"/>
          <ac:spMkLst>
            <pc:docMk/>
            <pc:sldMk cId="1436095487" sldId="282"/>
            <ac:spMk id="200" creationId="{5A5B73B5-8A11-B99B-A5C2-310DB22A1295}"/>
          </ac:spMkLst>
        </pc:spChg>
        <pc:grpChg chg="mod topLvl">
          <ac:chgData name="Zijian Jia" userId="8bfd73afe6e12625" providerId="LiveId" clId="{9F9C423E-3061-477D-8D9F-4E5AA1962C3D}" dt="2025-03-20T11:35:37.967" v="11865" actId="165"/>
          <ac:grpSpMkLst>
            <pc:docMk/>
            <pc:sldMk cId="1436095487" sldId="282"/>
            <ac:grpSpMk id="7" creationId="{2B1E80B1-0E06-CCAF-A0D3-3846F8E063D5}"/>
          </ac:grpSpMkLst>
        </pc:grpChg>
        <pc:grpChg chg="mod topLvl">
          <ac:chgData name="Zijian Jia" userId="8bfd73afe6e12625" providerId="LiveId" clId="{9F9C423E-3061-477D-8D9F-4E5AA1962C3D}" dt="2025-03-20T11:35:37.417" v="11864" actId="165"/>
          <ac:grpSpMkLst>
            <pc:docMk/>
            <pc:sldMk cId="1436095487" sldId="282"/>
            <ac:grpSpMk id="14" creationId="{CBF33D63-E64C-DAE9-1989-B3F22A3F0AC0}"/>
          </ac:grpSpMkLst>
        </pc:grpChg>
        <pc:grpChg chg="add mod topLvl">
          <ac:chgData name="Zijian Jia" userId="8bfd73afe6e12625" providerId="LiveId" clId="{9F9C423E-3061-477D-8D9F-4E5AA1962C3D}" dt="2025-03-20T11:35:38.469" v="11866" actId="165"/>
          <ac:grpSpMkLst>
            <pc:docMk/>
            <pc:sldMk cId="1436095487" sldId="282"/>
            <ac:grpSpMk id="72" creationId="{ADAE1FF6-FD20-C720-61C2-A802CCAF2D96}"/>
          </ac:grpSpMkLst>
        </pc:grpChg>
        <pc:graphicFrameChg chg="add mod topLvl">
          <ac:chgData name="Zijian Jia" userId="8bfd73afe6e12625" providerId="LiveId" clId="{9F9C423E-3061-477D-8D9F-4E5AA1962C3D}" dt="2025-03-20T04:18:37.050" v="9015" actId="164"/>
          <ac:graphicFrameMkLst>
            <pc:docMk/>
            <pc:sldMk cId="1436095487" sldId="282"/>
            <ac:graphicFrameMk id="40" creationId="{8C3599E8-6B10-6D64-CBE2-2518E979EB86}"/>
          </ac:graphicFrameMkLst>
        </pc:graphicFrameChg>
        <pc:cxnChg chg="mod">
          <ac:chgData name="Zijian Jia" userId="8bfd73afe6e12625" providerId="LiveId" clId="{9F9C423E-3061-477D-8D9F-4E5AA1962C3D}" dt="2025-03-20T11:35:37.967" v="11865" actId="165"/>
          <ac:cxnSpMkLst>
            <pc:docMk/>
            <pc:sldMk cId="1436095487" sldId="282"/>
            <ac:cxnSpMk id="9" creationId="{41C2FBD4-B29B-E0E4-571E-AECB810C37B1}"/>
          </ac:cxnSpMkLst>
        </pc:cxnChg>
        <pc:cxnChg chg="mod">
          <ac:chgData name="Zijian Jia" userId="8bfd73afe6e12625" providerId="LiveId" clId="{9F9C423E-3061-477D-8D9F-4E5AA1962C3D}" dt="2025-03-20T11:35:37.967" v="11865" actId="165"/>
          <ac:cxnSpMkLst>
            <pc:docMk/>
            <pc:sldMk cId="1436095487" sldId="282"/>
            <ac:cxnSpMk id="10" creationId="{3D31067A-142D-E9E2-0C6C-CE53A342CEE9}"/>
          </ac:cxnSpMkLst>
        </pc:cxnChg>
        <pc:cxnChg chg="mod">
          <ac:chgData name="Zijian Jia" userId="8bfd73afe6e12625" providerId="LiveId" clId="{9F9C423E-3061-477D-8D9F-4E5AA1962C3D}" dt="2025-03-20T11:35:37.417" v="11864" actId="165"/>
          <ac:cxnSpMkLst>
            <pc:docMk/>
            <pc:sldMk cId="1436095487" sldId="282"/>
            <ac:cxnSpMk id="16" creationId="{3790B50B-E613-1339-D771-883B836B2133}"/>
          </ac:cxnSpMkLst>
        </pc:cxnChg>
        <pc:cxnChg chg="mod">
          <ac:chgData name="Zijian Jia" userId="8bfd73afe6e12625" providerId="LiveId" clId="{9F9C423E-3061-477D-8D9F-4E5AA1962C3D}" dt="2025-03-20T11:35:37.417" v="11864" actId="165"/>
          <ac:cxnSpMkLst>
            <pc:docMk/>
            <pc:sldMk cId="1436095487" sldId="282"/>
            <ac:cxnSpMk id="17" creationId="{1BB8C8F1-AD6F-883D-2045-4A698F840631}"/>
          </ac:cxnSpMkLst>
        </pc:cxnChg>
        <pc:cxnChg chg="mod">
          <ac:chgData name="Zijian Jia" userId="8bfd73afe6e12625" providerId="LiveId" clId="{9F9C423E-3061-477D-8D9F-4E5AA1962C3D}" dt="2025-03-20T11:35:38.469" v="11866" actId="165"/>
          <ac:cxnSpMkLst>
            <pc:docMk/>
            <pc:sldMk cId="1436095487" sldId="282"/>
            <ac:cxnSpMk id="73" creationId="{54D0B943-7FDB-69DF-E051-4D5AE1BD50E0}"/>
          </ac:cxnSpMkLst>
        </pc:cxnChg>
        <pc:cxnChg chg="mod">
          <ac:chgData name="Zijian Jia" userId="8bfd73afe6e12625" providerId="LiveId" clId="{9F9C423E-3061-477D-8D9F-4E5AA1962C3D}" dt="2025-03-20T11:35:38.469" v="11866" actId="165"/>
          <ac:cxnSpMkLst>
            <pc:docMk/>
            <pc:sldMk cId="1436095487" sldId="282"/>
            <ac:cxnSpMk id="74" creationId="{351DCEAF-FF3F-16E9-B953-16BAE11EECF7}"/>
          </ac:cxnSpMkLst>
        </pc:cxnChg>
      </pc:sldChg>
      <pc:sldChg chg="addSp delSp modSp add mod">
        <pc:chgData name="Zijian Jia" userId="8bfd73afe6e12625" providerId="LiveId" clId="{9F9C423E-3061-477D-8D9F-4E5AA1962C3D}" dt="2025-03-22T03:09:21.559" v="18847" actId="20577"/>
        <pc:sldMkLst>
          <pc:docMk/>
          <pc:sldMk cId="1517980193" sldId="283"/>
        </pc:sldMkLst>
        <pc:spChg chg="add mod topLvl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2" creationId="{881E3E14-E4F3-3379-25FC-7B4774988BC5}"/>
          </ac:spMkLst>
        </pc:spChg>
        <pc:spChg chg="add mod topLvl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4" creationId="{3F25B985-D7BA-FF23-2647-989F563B59BF}"/>
          </ac:spMkLst>
        </pc:spChg>
        <pc:spChg chg="add mod">
          <ac:chgData name="Zijian Jia" userId="8bfd73afe6e12625" providerId="LiveId" clId="{9F9C423E-3061-477D-8D9F-4E5AA1962C3D}" dt="2025-03-20T11:34:13.140" v="11385" actId="947"/>
          <ac:spMkLst>
            <pc:docMk/>
            <pc:sldMk cId="1517980193" sldId="283"/>
            <ac:spMk id="5" creationId="{A85E0642-0259-97CF-6A11-13B71B67EE23}"/>
          </ac:spMkLst>
        </pc:spChg>
        <pc:spChg chg="add mod">
          <ac:chgData name="Zijian Jia" userId="8bfd73afe6e12625" providerId="LiveId" clId="{9F9C423E-3061-477D-8D9F-4E5AA1962C3D}" dt="2025-03-20T11:34:13.143" v="11389" actId="947"/>
          <ac:spMkLst>
            <pc:docMk/>
            <pc:sldMk cId="1517980193" sldId="283"/>
            <ac:spMk id="6" creationId="{BA6A7D43-3FA3-918B-E7F6-596272E37902}"/>
          </ac:spMkLst>
        </pc:spChg>
        <pc:spChg chg="add mod ord">
          <ac:chgData name="Zijian Jia" userId="8bfd73afe6e12625" providerId="LiveId" clId="{9F9C423E-3061-477D-8D9F-4E5AA1962C3D}" dt="2025-03-20T12:51:59.122" v="13210" actId="1076"/>
          <ac:spMkLst>
            <pc:docMk/>
            <pc:sldMk cId="1517980193" sldId="283"/>
            <ac:spMk id="9" creationId="{0B2926F0-8AD6-E5B2-C4B7-A481432ABFBA}"/>
          </ac:spMkLst>
        </pc:spChg>
        <pc:spChg chg="mod topLvl">
          <ac:chgData name="Zijian Jia" userId="8bfd73afe6e12625" providerId="LiveId" clId="{9F9C423E-3061-477D-8D9F-4E5AA1962C3D}" dt="2025-03-20T12:52:01.583" v="13211" actId="14100"/>
          <ac:spMkLst>
            <pc:docMk/>
            <pc:sldMk cId="1517980193" sldId="283"/>
            <ac:spMk id="44" creationId="{65534CFB-2862-0332-3EB0-7242EAB3C2F6}"/>
          </ac:spMkLst>
        </pc:spChg>
        <pc:spChg chg="mod topLvl">
          <ac:chgData name="Zijian Jia" userId="8bfd73afe6e12625" providerId="LiveId" clId="{9F9C423E-3061-477D-8D9F-4E5AA1962C3D}" dt="2025-03-20T12:51:50.262" v="13207" actId="1076"/>
          <ac:spMkLst>
            <pc:docMk/>
            <pc:sldMk cId="1517980193" sldId="283"/>
            <ac:spMk id="45" creationId="{C64F53D0-4143-E113-B97C-11BEBA0ECC81}"/>
          </ac:spMkLst>
        </pc:spChg>
        <pc:spChg chg="mod topLvl">
          <ac:chgData name="Zijian Jia" userId="8bfd73afe6e12625" providerId="LiveId" clId="{9F9C423E-3061-477D-8D9F-4E5AA1962C3D}" dt="2025-03-20T12:51:50.262" v="13207" actId="1076"/>
          <ac:spMkLst>
            <pc:docMk/>
            <pc:sldMk cId="1517980193" sldId="283"/>
            <ac:spMk id="46" creationId="{FCCFA279-F0EF-4C8A-3A88-4528548F5281}"/>
          </ac:spMkLst>
        </pc:spChg>
        <pc:spChg chg="mod topLvl">
          <ac:chgData name="Zijian Jia" userId="8bfd73afe6e12625" providerId="LiveId" clId="{9F9C423E-3061-477D-8D9F-4E5AA1962C3D}" dt="2025-03-20T12:51:50.262" v="13207" actId="1076"/>
          <ac:spMkLst>
            <pc:docMk/>
            <pc:sldMk cId="1517980193" sldId="283"/>
            <ac:spMk id="47" creationId="{312F00CB-4B93-58F2-2A68-578831FB8276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517980193" sldId="283"/>
            <ac:spMk id="67" creationId="{D9472E57-F10B-CA22-AD7D-2C6B7606FE17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517980193" sldId="283"/>
            <ac:spMk id="68" creationId="{AFFFA38A-83C9-82F2-DF9B-48BACB12CD87}"/>
          </ac:spMkLst>
        </pc:spChg>
        <pc:spChg chg="add mod">
          <ac:chgData name="Zijian Jia" userId="8bfd73afe6e12625" providerId="LiveId" clId="{9F9C423E-3061-477D-8D9F-4E5AA1962C3D}" dt="2025-03-20T11:34:13.172" v="11417" actId="947"/>
          <ac:spMkLst>
            <pc:docMk/>
            <pc:sldMk cId="1517980193" sldId="283"/>
            <ac:spMk id="71" creationId="{4A9630B1-112F-7D15-0844-FB621E22D10F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72" creationId="{0296C5DB-76AD-A632-202D-A95AC4E0ECF9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73" creationId="{F85408BC-F6EF-D55D-EF01-E7837680DBD3}"/>
          </ac:spMkLst>
        </pc:spChg>
        <pc:spChg chg="add mod">
          <ac:chgData name="Zijian Jia" userId="8bfd73afe6e12625" providerId="LiveId" clId="{9F9C423E-3061-477D-8D9F-4E5AA1962C3D}" dt="2025-03-20T11:34:13.181" v="11429" actId="947"/>
          <ac:spMkLst>
            <pc:docMk/>
            <pc:sldMk cId="1517980193" sldId="283"/>
            <ac:spMk id="74" creationId="{45EB4C2D-26FE-DFC1-2CD5-BE3BF3AC74E0}"/>
          </ac:spMkLst>
        </pc:spChg>
        <pc:spChg chg="add mod">
          <ac:chgData name="Zijian Jia" userId="8bfd73afe6e12625" providerId="LiveId" clId="{9F9C423E-3061-477D-8D9F-4E5AA1962C3D}" dt="2025-03-20T12:51:41.568" v="13204" actId="1076"/>
          <ac:spMkLst>
            <pc:docMk/>
            <pc:sldMk cId="1517980193" sldId="283"/>
            <ac:spMk id="75" creationId="{5AD83D8E-E610-E2F0-C4F6-DE473F124F14}"/>
          </ac:spMkLst>
        </pc:spChg>
        <pc:spChg chg="add mod">
          <ac:chgData name="Zijian Jia" userId="8bfd73afe6e12625" providerId="LiveId" clId="{9F9C423E-3061-477D-8D9F-4E5AA1962C3D}" dt="2025-03-20T11:34:13.188" v="11437" actId="947"/>
          <ac:spMkLst>
            <pc:docMk/>
            <pc:sldMk cId="1517980193" sldId="283"/>
            <ac:spMk id="76" creationId="{09930E78-E62F-D566-14B4-EAAE35EE4DF8}"/>
          </ac:spMkLst>
        </pc:spChg>
        <pc:spChg chg="add mod">
          <ac:chgData name="Zijian Jia" userId="8bfd73afe6e12625" providerId="LiveId" clId="{9F9C423E-3061-477D-8D9F-4E5AA1962C3D}" dt="2025-03-20T11:34:13.191" v="11441" actId="947"/>
          <ac:spMkLst>
            <pc:docMk/>
            <pc:sldMk cId="1517980193" sldId="283"/>
            <ac:spMk id="78" creationId="{3E14B970-3067-0542-8707-59332AF2F8B2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79" creationId="{35BFC415-8C86-3250-4835-087C38694405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0" creationId="{F8FC9E39-69D1-172C-8C09-623584F706FA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1" creationId="{E8BEE2F4-50A0-C85B-A470-CB2564E12FAA}"/>
          </ac:spMkLst>
        </pc:spChg>
        <pc:spChg chg="add mod">
          <ac:chgData name="Zijian Jia" userId="8bfd73afe6e12625" providerId="LiveId" clId="{9F9C423E-3061-477D-8D9F-4E5AA1962C3D}" dt="2025-03-20T11:34:13.204" v="11457" actId="947"/>
          <ac:spMkLst>
            <pc:docMk/>
            <pc:sldMk cId="1517980193" sldId="283"/>
            <ac:spMk id="82" creationId="{897B4BAF-1472-1EF7-08FE-48666E4B1B90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3" creationId="{FDA72A41-4C7F-5E78-BE39-46FA3025FBD3}"/>
          </ac:spMkLst>
        </pc:spChg>
        <pc:spChg chg="mod">
          <ac:chgData name="Zijian Jia" userId="8bfd73afe6e12625" providerId="LiveId" clId="{9F9C423E-3061-477D-8D9F-4E5AA1962C3D}" dt="2025-03-22T03:09:21.559" v="18847" actId="20577"/>
          <ac:spMkLst>
            <pc:docMk/>
            <pc:sldMk cId="1517980193" sldId="283"/>
            <ac:spMk id="85" creationId="{80E059E5-E64A-5474-D85E-3CF47C36DF15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6" creationId="{6876A6B5-BC01-AC75-8135-20968C1B1DA1}"/>
          </ac:spMkLst>
        </pc:spChg>
        <pc:spChg chg="add mod">
          <ac:chgData name="Zijian Jia" userId="8bfd73afe6e12625" providerId="LiveId" clId="{9F9C423E-3061-477D-8D9F-4E5AA1962C3D}" dt="2025-03-20T12:51:50.975" v="13209" actId="1076"/>
          <ac:spMkLst>
            <pc:docMk/>
            <pc:sldMk cId="1517980193" sldId="283"/>
            <ac:spMk id="87" creationId="{239471E7-8743-09CF-3629-DD5359B7EEB8}"/>
          </ac:spMkLst>
        </pc:spChg>
        <pc:graphicFrameChg chg="add mod modGraphic">
          <ac:chgData name="Zijian Jia" userId="8bfd73afe6e12625" providerId="LiveId" clId="{9F9C423E-3061-477D-8D9F-4E5AA1962C3D}" dt="2025-03-20T12:53:33.651" v="13219" actId="113"/>
          <ac:graphicFrameMkLst>
            <pc:docMk/>
            <pc:sldMk cId="1517980193" sldId="283"/>
            <ac:graphicFrameMk id="7" creationId="{ACFE960D-DC3F-3BEE-CE22-AF521997BBB1}"/>
          </ac:graphicFrameMkLst>
        </pc:graphicFrameChg>
        <pc:cxnChg chg="add mod">
          <ac:chgData name="Zijian Jia" userId="8bfd73afe6e12625" providerId="LiveId" clId="{9F9C423E-3061-477D-8D9F-4E5AA1962C3D}" dt="2025-03-20T05:36:19.934" v="9428" actId="1076"/>
          <ac:cxnSpMkLst>
            <pc:docMk/>
            <pc:sldMk cId="1517980193" sldId="283"/>
            <ac:cxnSpMk id="52" creationId="{C70CD8B1-89AF-C7ED-EE33-2F5ED0E4F18C}"/>
          </ac:cxnSpMkLst>
        </pc:cxnChg>
        <pc:cxnChg chg="add mod">
          <ac:chgData name="Zijian Jia" userId="8bfd73afe6e12625" providerId="LiveId" clId="{9F9C423E-3061-477D-8D9F-4E5AA1962C3D}" dt="2025-03-20T12:51:50.262" v="13207" actId="1076"/>
          <ac:cxnSpMkLst>
            <pc:docMk/>
            <pc:sldMk cId="1517980193" sldId="283"/>
            <ac:cxnSpMk id="56" creationId="{5E2772D9-53D4-25A0-52D8-61F5836F76B9}"/>
          </ac:cxnSpMkLst>
        </pc:cxnChg>
        <pc:cxnChg chg="add mod">
          <ac:chgData name="Zijian Jia" userId="8bfd73afe6e12625" providerId="LiveId" clId="{9F9C423E-3061-477D-8D9F-4E5AA1962C3D}" dt="2025-03-20T05:36:56.670" v="9446" actId="1076"/>
          <ac:cxnSpMkLst>
            <pc:docMk/>
            <pc:sldMk cId="1517980193" sldId="283"/>
            <ac:cxnSpMk id="77" creationId="{90120198-0A73-F1D9-7DDD-B4AEA7563E59}"/>
          </ac:cxnSpMkLst>
        </pc:cxnChg>
        <pc:cxnChg chg="add mod">
          <ac:chgData name="Zijian Jia" userId="8bfd73afe6e12625" providerId="LiveId" clId="{9F9C423E-3061-477D-8D9F-4E5AA1962C3D}" dt="2025-03-20T05:36:56.825" v="9447"/>
          <ac:cxnSpMkLst>
            <pc:docMk/>
            <pc:sldMk cId="1517980193" sldId="283"/>
            <ac:cxnSpMk id="84" creationId="{87CB7C18-4E60-B55A-B089-66EEE04E2F12}"/>
          </ac:cxnSpMkLst>
        </pc:cxnChg>
      </pc:sldChg>
      <pc:sldChg chg="addSp delSp modSp add mod ord">
        <pc:chgData name="Zijian Jia" userId="8bfd73afe6e12625" providerId="LiveId" clId="{9F9C423E-3061-477D-8D9F-4E5AA1962C3D}" dt="2025-03-22T03:09:50.535" v="18872" actId="5793"/>
        <pc:sldMkLst>
          <pc:docMk/>
          <pc:sldMk cId="447184685" sldId="284"/>
        </pc:sldMkLst>
      </pc:sldChg>
      <pc:sldChg chg="addSp delSp modSp add mod">
        <pc:chgData name="Zijian Jia" userId="8bfd73afe6e12625" providerId="LiveId" clId="{9F9C423E-3061-477D-8D9F-4E5AA1962C3D}" dt="2025-03-22T03:10:29.666" v="18897"/>
        <pc:sldMkLst>
          <pc:docMk/>
          <pc:sldMk cId="1920105932" sldId="285"/>
        </pc:sldMkLst>
        <pc:spChg chg="add del mod">
          <ac:chgData name="Zijian Jia" userId="8bfd73afe6e12625" providerId="LiveId" clId="{9F9C423E-3061-477D-8D9F-4E5AA1962C3D}" dt="2025-03-20T14:39:33.789" v="13688" actId="478"/>
          <ac:spMkLst>
            <pc:docMk/>
            <pc:sldMk cId="1920105932" sldId="285"/>
            <ac:spMk id="59" creationId="{1BADA7E8-763A-B01A-B045-FE7CDEAD955A}"/>
          </ac:spMkLst>
        </pc:spChg>
        <pc:spChg chg="add del mod">
          <ac:chgData name="Zijian Jia" userId="8bfd73afe6e12625" providerId="LiveId" clId="{9F9C423E-3061-477D-8D9F-4E5AA1962C3D}" dt="2025-03-20T14:47:02.741" v="13768" actId="1076"/>
          <ac:spMkLst>
            <pc:docMk/>
            <pc:sldMk cId="1920105932" sldId="285"/>
            <ac:spMk id="60" creationId="{41173418-237C-9772-A2A5-F222CACEC5BC}"/>
          </ac:spMkLst>
        </pc:spChg>
        <pc:spChg chg="add del mod">
          <ac:chgData name="Zijian Jia" userId="8bfd73afe6e12625" providerId="LiveId" clId="{9F9C423E-3061-477D-8D9F-4E5AA1962C3D}" dt="2025-03-20T14:39:33.014" v="13686" actId="478"/>
          <ac:spMkLst>
            <pc:docMk/>
            <pc:sldMk cId="1920105932" sldId="285"/>
            <ac:spMk id="61" creationId="{DC31B303-A1B8-1D39-8B73-803156C07370}"/>
          </ac:spMkLst>
        </pc:spChg>
        <pc:spChg chg="add mod">
          <ac:chgData name="Zijian Jia" userId="8bfd73afe6e12625" providerId="LiveId" clId="{9F9C423E-3061-477D-8D9F-4E5AA1962C3D}" dt="2025-03-22T02:41:19.784" v="18370" actId="207"/>
          <ac:spMkLst>
            <pc:docMk/>
            <pc:sldMk cId="1920105932" sldId="285"/>
            <ac:spMk id="62" creationId="{B05C1BF5-BC8F-C409-4890-EF6CD6C344AD}"/>
          </ac:spMkLst>
        </pc:spChg>
        <pc:spChg chg="mod">
          <ac:chgData name="Zijian Jia" userId="8bfd73afe6e12625" providerId="LiveId" clId="{9F9C423E-3061-477D-8D9F-4E5AA1962C3D}" dt="2025-03-22T02:40:54.182" v="18368" actId="207"/>
          <ac:spMkLst>
            <pc:docMk/>
            <pc:sldMk cId="1920105932" sldId="285"/>
            <ac:spMk id="63" creationId="{F7C5E583-1C27-9A1D-0E90-9C9BD1C1AB5F}"/>
          </ac:spMkLst>
        </pc:spChg>
        <pc:spChg chg="mod">
          <ac:chgData name="Zijian Jia" userId="8bfd73afe6e12625" providerId="LiveId" clId="{9F9C423E-3061-477D-8D9F-4E5AA1962C3D}" dt="2025-03-22T02:40:50.658" v="18367" actId="207"/>
          <ac:spMkLst>
            <pc:docMk/>
            <pc:sldMk cId="1920105932" sldId="285"/>
            <ac:spMk id="64" creationId="{3EFE8C8F-D9EA-86EF-97F0-D2F87D10BA8C}"/>
          </ac:spMkLst>
        </pc:spChg>
        <pc:spChg chg="mod">
          <ac:chgData name="Zijian Jia" userId="8bfd73afe6e12625" providerId="LiveId" clId="{9F9C423E-3061-477D-8D9F-4E5AA1962C3D}" dt="2025-03-22T02:40:47.241" v="18366" actId="207"/>
          <ac:spMkLst>
            <pc:docMk/>
            <pc:sldMk cId="1920105932" sldId="285"/>
            <ac:spMk id="65" creationId="{A64171E8-2E71-34E4-AE57-68C5E37FE3B0}"/>
          </ac:spMkLst>
        </pc:spChg>
        <pc:spChg chg="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66" creationId="{64370572-7D56-AD27-FE33-C779CF14DD82}"/>
          </ac:spMkLst>
        </pc:spChg>
        <pc:spChg chg="add 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68" creationId="{F8793213-9C08-255B-56E1-34ECC072C416}"/>
          </ac:spMkLst>
        </pc:spChg>
        <pc:spChg chg="add 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70" creationId="{B60DCFF7-A98C-11D2-D0A7-A14A1E8E9F13}"/>
          </ac:spMkLst>
        </pc:spChg>
        <pc:spChg chg="add mod">
          <ac:chgData name="Zijian Jia" userId="8bfd73afe6e12625" providerId="LiveId" clId="{9F9C423E-3061-477D-8D9F-4E5AA1962C3D}" dt="2025-03-20T15:11:03.946" v="14154" actId="207"/>
          <ac:spMkLst>
            <pc:docMk/>
            <pc:sldMk cId="1920105932" sldId="285"/>
            <ac:spMk id="80" creationId="{FBDAE049-749E-E020-C375-8F69B3C839BE}"/>
          </ac:spMkLst>
        </pc:spChg>
        <pc:spChg chg="add del mod ord">
          <ac:chgData name="Zijian Jia" userId="8bfd73afe6e12625" providerId="LiveId" clId="{9F9C423E-3061-477D-8D9F-4E5AA1962C3D}" dt="2025-03-20T14:47:02.741" v="13768" actId="1076"/>
          <ac:spMkLst>
            <pc:docMk/>
            <pc:sldMk cId="1920105932" sldId="285"/>
            <ac:spMk id="84" creationId="{755FA668-BFAC-BEC4-E8A9-206E3390A5C9}"/>
          </ac:spMkLst>
        </pc:spChg>
        <pc:spChg chg="mod">
          <ac:chgData name="Zijian Jia" userId="8bfd73afe6e12625" providerId="LiveId" clId="{9F9C423E-3061-477D-8D9F-4E5AA1962C3D}" dt="2025-03-22T03:10:29.666" v="18897"/>
          <ac:spMkLst>
            <pc:docMk/>
            <pc:sldMk cId="1920105932" sldId="285"/>
            <ac:spMk id="85" creationId="{07CD414D-4050-D266-3BA1-2110A4F7CE90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86" creationId="{1273B930-A993-35BE-D3A9-6D27D248DA6B}"/>
          </ac:spMkLst>
        </pc:spChg>
        <pc:spChg chg="add mod">
          <ac:chgData name="Zijian Jia" userId="8bfd73afe6e12625" providerId="LiveId" clId="{9F9C423E-3061-477D-8D9F-4E5AA1962C3D}" dt="2025-03-22T02:40:16.168" v="18360" actId="207"/>
          <ac:spMkLst>
            <pc:docMk/>
            <pc:sldMk cId="1920105932" sldId="285"/>
            <ac:spMk id="87" creationId="{14AD3C68-B2B7-4A47-47BD-9AE45A67CDCB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88" creationId="{5BE41B26-867D-C97F-35FA-F05663FDC8AD}"/>
          </ac:spMkLst>
        </pc:spChg>
        <pc:spChg chg="add mod">
          <ac:chgData name="Zijian Jia" userId="8bfd73afe6e12625" providerId="LiveId" clId="{9F9C423E-3061-477D-8D9F-4E5AA1962C3D}" dt="2025-03-22T02:40:17.949" v="18361" actId="207"/>
          <ac:spMkLst>
            <pc:docMk/>
            <pc:sldMk cId="1920105932" sldId="285"/>
            <ac:spMk id="89" creationId="{484DB2C8-5F5D-C885-2C3C-787174482A3B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90" creationId="{740BF321-958E-FC23-EE76-AF39080B7E58}"/>
          </ac:spMkLst>
        </pc:spChg>
        <pc:spChg chg="add mod">
          <ac:chgData name="Zijian Jia" userId="8bfd73afe6e12625" providerId="LiveId" clId="{9F9C423E-3061-477D-8D9F-4E5AA1962C3D}" dt="2025-03-22T02:40:19.885" v="18362" actId="207"/>
          <ac:spMkLst>
            <pc:docMk/>
            <pc:sldMk cId="1920105932" sldId="285"/>
            <ac:spMk id="91" creationId="{CC27E134-5427-5F59-BB27-4E7F26E11316}"/>
          </ac:spMkLst>
        </pc:spChg>
        <pc:spChg chg="add mod">
          <ac:chgData name="Zijian Jia" userId="8bfd73afe6e12625" providerId="LiveId" clId="{9F9C423E-3061-477D-8D9F-4E5AA1962C3D}" dt="2025-03-22T02:40:07.540" v="18358" actId="207"/>
          <ac:spMkLst>
            <pc:docMk/>
            <pc:sldMk cId="1920105932" sldId="285"/>
            <ac:spMk id="92" creationId="{698844A6-1730-CC35-CCDD-D1796B583B1D}"/>
          </ac:spMkLst>
        </pc:spChg>
        <pc:spChg chg="add mod">
          <ac:chgData name="Zijian Jia" userId="8bfd73afe6e12625" providerId="LiveId" clId="{9F9C423E-3061-477D-8D9F-4E5AA1962C3D}" dt="2025-03-22T02:40:22.235" v="18363" actId="207"/>
          <ac:spMkLst>
            <pc:docMk/>
            <pc:sldMk cId="1920105932" sldId="285"/>
            <ac:spMk id="93" creationId="{27185BA5-A4EA-D773-ED56-6EE13E5A9B82}"/>
          </ac:spMkLst>
        </pc:spChg>
      </pc:sldChg>
      <pc:sldChg chg="addSp delSp modSp add mod">
        <pc:chgData name="Zijian Jia" userId="8bfd73afe6e12625" providerId="LiveId" clId="{9F9C423E-3061-477D-8D9F-4E5AA1962C3D}" dt="2025-03-22T03:10:31.160" v="18898"/>
        <pc:sldMkLst>
          <pc:docMk/>
          <pc:sldMk cId="4238347285" sldId="286"/>
        </pc:sldMkLst>
        <pc:spChg chg="mod">
          <ac:chgData name="Zijian Jia" userId="8bfd73afe6e12625" providerId="LiveId" clId="{9F9C423E-3061-477D-8D9F-4E5AA1962C3D}" dt="2025-03-22T03:10:31.160" v="18898"/>
          <ac:spMkLst>
            <pc:docMk/>
            <pc:sldMk cId="4238347285" sldId="286"/>
            <ac:spMk id="85" creationId="{9FC000A9-D298-6616-8F60-99DB6CE886B2}"/>
          </ac:spMkLst>
        </pc:spChg>
        <pc:spChg chg="add mod topLvl">
          <ac:chgData name="Zijian Jia" userId="8bfd73afe6e12625" providerId="LiveId" clId="{9F9C423E-3061-477D-8D9F-4E5AA1962C3D}" dt="2025-03-20T15:27:48.702" v="14551" actId="12789"/>
          <ac:spMkLst>
            <pc:docMk/>
            <pc:sldMk cId="4238347285" sldId="286"/>
            <ac:spMk id="164" creationId="{9E26D257-C0CF-981B-804A-5F75A7C35653}"/>
          </ac:spMkLst>
        </pc:spChg>
        <pc:spChg chg="add mod topLvl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165" creationId="{802214CA-B641-F87B-2465-609939EE6CB2}"/>
          </ac:spMkLst>
        </pc:spChg>
        <pc:spChg chg="add mod topLvl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166" creationId="{2017F9F3-3DD4-0BB8-392F-787B128DBD25}"/>
          </ac:spMkLst>
        </pc:spChg>
        <pc:spChg chg="add mod topLvl">
          <ac:chgData name="Zijian Jia" userId="8bfd73afe6e12625" providerId="LiveId" clId="{9F9C423E-3061-477D-8D9F-4E5AA1962C3D}" dt="2025-03-20T15:27:48.702" v="14551" actId="12789"/>
          <ac:spMkLst>
            <pc:docMk/>
            <pc:sldMk cId="4238347285" sldId="286"/>
            <ac:spMk id="167" creationId="{33D959DC-65A6-8677-CF12-3FD95B57D95F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1" creationId="{22CE1E4B-20E9-6C91-68E4-41FCE8B2297A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2" creationId="{80E431EE-D009-FC46-59CA-4CE41F7737CE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3" creationId="{C5698E48-9957-67FC-58AD-9E74D743CAE9}"/>
          </ac:spMkLst>
        </pc:spChg>
        <pc:spChg chg="add mod topLvl">
          <ac:chgData name="Zijian Jia" userId="8bfd73afe6e12625" providerId="LiveId" clId="{9F9C423E-3061-477D-8D9F-4E5AA1962C3D}" dt="2025-03-20T15:27:51.509" v="14553" actId="408"/>
          <ac:spMkLst>
            <pc:docMk/>
            <pc:sldMk cId="4238347285" sldId="286"/>
            <ac:spMk id="174" creationId="{506C1276-93BA-B62C-2FB7-119413BE49BB}"/>
          </ac:spMkLst>
        </pc:spChg>
        <pc:spChg chg="add mod">
          <ac:chgData name="Zijian Jia" userId="8bfd73afe6e12625" providerId="LiveId" clId="{9F9C423E-3061-477D-8D9F-4E5AA1962C3D}" dt="2025-03-20T15:15:14.848" v="14249" actId="1076"/>
          <ac:spMkLst>
            <pc:docMk/>
            <pc:sldMk cId="4238347285" sldId="286"/>
            <ac:spMk id="181" creationId="{63B7EBDC-A44B-58A1-49EA-812B8F80E08F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195" creationId="{B6136BE3-5BBC-2A36-7510-769956EA1D58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196" creationId="{0A3B50DC-BEB8-1868-1A2B-7723E652FF5F}"/>
          </ac:spMkLst>
        </pc:spChg>
        <pc:spChg chg="add mod">
          <ac:chgData name="Zijian Jia" userId="8bfd73afe6e12625" providerId="LiveId" clId="{9F9C423E-3061-477D-8D9F-4E5AA1962C3D}" dt="2025-03-20T15:15:07.348" v="14246" actId="1076"/>
          <ac:spMkLst>
            <pc:docMk/>
            <pc:sldMk cId="4238347285" sldId="286"/>
            <ac:spMk id="205" creationId="{66A2CB1C-7E58-9E23-7FBC-6FCB502C1B46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206" creationId="{9E4EF42E-2C0A-9837-F084-E2E0565ECA78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207" creationId="{C86AD670-797A-F53A-8DD8-314DB586A260}"/>
          </ac:spMkLst>
        </pc:spChg>
        <pc:spChg chg="add mod">
          <ac:chgData name="Zijian Jia" userId="8bfd73afe6e12625" providerId="LiveId" clId="{9F9C423E-3061-477D-8D9F-4E5AA1962C3D}" dt="2025-03-20T15:15:14.848" v="14249" actId="1076"/>
          <ac:spMkLst>
            <pc:docMk/>
            <pc:sldMk cId="4238347285" sldId="286"/>
            <ac:spMk id="208" creationId="{29D263AC-B672-3DF8-E415-73353978443F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209" creationId="{746B019F-8148-3FDC-0BB7-E54979226C7E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210" creationId="{86499354-EF54-4DB1-7963-54DEB00A843F}"/>
          </ac:spMkLst>
        </pc:spChg>
        <pc:spChg chg="add mod">
          <ac:chgData name="Zijian Jia" userId="8bfd73afe6e12625" providerId="LiveId" clId="{9F9C423E-3061-477D-8D9F-4E5AA1962C3D}" dt="2025-03-20T15:15:07.800" v="14248"/>
          <ac:spMkLst>
            <pc:docMk/>
            <pc:sldMk cId="4238347285" sldId="286"/>
            <ac:spMk id="211" creationId="{1A8C7BD1-9F83-1E5D-4C24-2D49A62F6B55}"/>
          </ac:spMkLst>
        </pc:spChg>
        <pc:spChg chg="add mod">
          <ac:chgData name="Zijian Jia" userId="8bfd73afe6e12625" providerId="LiveId" clId="{9F9C423E-3061-477D-8D9F-4E5AA1962C3D}" dt="2025-03-22T02:40:29.457" v="18364" actId="207"/>
          <ac:spMkLst>
            <pc:docMk/>
            <pc:sldMk cId="4238347285" sldId="286"/>
            <ac:spMk id="212" creationId="{E68C1B2E-5312-D810-CAD8-DA34DA8CEC4C}"/>
          </ac:spMkLst>
        </pc:spChg>
        <pc:spChg chg="add mod">
          <ac:chgData name="Zijian Jia" userId="8bfd73afe6e12625" providerId="LiveId" clId="{9F9C423E-3061-477D-8D9F-4E5AA1962C3D}" dt="2025-03-22T02:40:41.042" v="18365" actId="207"/>
          <ac:spMkLst>
            <pc:docMk/>
            <pc:sldMk cId="4238347285" sldId="286"/>
            <ac:spMk id="213" creationId="{95AAC516-3B46-0CAB-AD6F-00804D67EEF2}"/>
          </ac:spMkLst>
        </pc:spChg>
        <pc:spChg chg="add mod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214" creationId="{18949D84-CCCD-6624-31A1-10A12B8FDDEC}"/>
          </ac:spMkLst>
        </pc:spChg>
        <pc:spChg chg="add mod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215" creationId="{88B5E558-E06A-4511-9459-BAFFF9615004}"/>
          </ac:spMkLst>
        </pc:spChg>
        <pc:spChg chg="add mod">
          <ac:chgData name="Zijian Jia" userId="8bfd73afe6e12625" providerId="LiveId" clId="{9F9C423E-3061-477D-8D9F-4E5AA1962C3D}" dt="2025-03-20T15:27:59.337" v="14554" actId="408"/>
          <ac:spMkLst>
            <pc:docMk/>
            <pc:sldMk cId="4238347285" sldId="286"/>
            <ac:spMk id="216" creationId="{938619F3-FCB8-EC75-CFC2-658F5DAFC9AB}"/>
          </ac:spMkLst>
        </pc:spChg>
      </pc:sldChg>
      <pc:sldChg chg="addSp delSp modSp add mod">
        <pc:chgData name="Zijian Jia" userId="8bfd73afe6e12625" providerId="LiveId" clId="{9F9C423E-3061-477D-8D9F-4E5AA1962C3D}" dt="2025-03-22T03:10:32.617" v="18899"/>
        <pc:sldMkLst>
          <pc:docMk/>
          <pc:sldMk cId="128757221" sldId="287"/>
        </pc:sldMkLst>
        <pc:spChg chg="mod">
          <ac:chgData name="Zijian Jia" userId="8bfd73afe6e12625" providerId="LiveId" clId="{9F9C423E-3061-477D-8D9F-4E5AA1962C3D}" dt="2025-03-22T02:42:06.974" v="18379" actId="207"/>
          <ac:spMkLst>
            <pc:docMk/>
            <pc:sldMk cId="128757221" sldId="287"/>
            <ac:spMk id="62" creationId="{DF00FA9D-6E31-237B-0BF0-889F2ADA35CA}"/>
          </ac:spMkLst>
        </pc:spChg>
        <pc:spChg chg="mod">
          <ac:chgData name="Zijian Jia" userId="8bfd73afe6e12625" providerId="LiveId" clId="{9F9C423E-3061-477D-8D9F-4E5AA1962C3D}" dt="2025-03-20T15:26:52.225" v="14540" actId="207"/>
          <ac:spMkLst>
            <pc:docMk/>
            <pc:sldMk cId="128757221" sldId="287"/>
            <ac:spMk id="63" creationId="{71816C75-7A2A-F7B0-D2B5-2BC0386ECD7E}"/>
          </ac:spMkLst>
        </pc:spChg>
        <pc:spChg chg="add mod topLvl">
          <ac:chgData name="Zijian Jia" userId="8bfd73afe6e12625" providerId="LiveId" clId="{9F9C423E-3061-477D-8D9F-4E5AA1962C3D}" dt="2025-03-20T15:25:15.125" v="14504" actId="164"/>
          <ac:spMkLst>
            <pc:docMk/>
            <pc:sldMk cId="128757221" sldId="287"/>
            <ac:spMk id="67" creationId="{7EB4F8C3-211F-5566-4670-04DB93AF284A}"/>
          </ac:spMkLst>
        </pc:spChg>
        <pc:spChg chg="add mod topLvl">
          <ac:chgData name="Zijian Jia" userId="8bfd73afe6e12625" providerId="LiveId" clId="{9F9C423E-3061-477D-8D9F-4E5AA1962C3D}" dt="2025-03-22T02:41:37.793" v="18371" actId="207"/>
          <ac:spMkLst>
            <pc:docMk/>
            <pc:sldMk cId="128757221" sldId="287"/>
            <ac:spMk id="68" creationId="{1AD5AF62-6F5E-E9CC-2C4F-51DCBD295F61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69" creationId="{365FB3C7-3431-AE3A-7E2D-60A5595B785B}"/>
          </ac:spMkLst>
        </pc:spChg>
        <pc:spChg chg="add mod topLvl">
          <ac:chgData name="Zijian Jia" userId="8bfd73afe6e12625" providerId="LiveId" clId="{9F9C423E-3061-477D-8D9F-4E5AA1962C3D}" dt="2025-03-22T02:41:39.847" v="18372" actId="207"/>
          <ac:spMkLst>
            <pc:docMk/>
            <pc:sldMk cId="128757221" sldId="287"/>
            <ac:spMk id="70" creationId="{857D6A47-FEFB-7DD4-E800-A2FD624ED815}"/>
          </ac:spMkLst>
        </pc:spChg>
        <pc:spChg chg="add mod topLvl">
          <ac:chgData name="Zijian Jia" userId="8bfd73afe6e12625" providerId="LiveId" clId="{9F9C423E-3061-477D-8D9F-4E5AA1962C3D}" dt="2025-03-22T02:42:03.660" v="18378" actId="1076"/>
          <ac:spMkLst>
            <pc:docMk/>
            <pc:sldMk cId="128757221" sldId="287"/>
            <ac:spMk id="73" creationId="{A07E34F3-4CAE-6A1F-07E1-B3100C8DD440}"/>
          </ac:spMkLst>
        </pc:spChg>
        <pc:spChg chg="add mod topLvl">
          <ac:chgData name="Zijian Jia" userId="8bfd73afe6e12625" providerId="LiveId" clId="{9F9C423E-3061-477D-8D9F-4E5AA1962C3D}" dt="2025-03-20T15:25:15.125" v="14504" actId="164"/>
          <ac:spMkLst>
            <pc:docMk/>
            <pc:sldMk cId="128757221" sldId="287"/>
            <ac:spMk id="74" creationId="{1B664621-FA1E-1392-5BD5-2FDA9FAD0868}"/>
          </ac:spMkLst>
        </pc:spChg>
        <pc:spChg chg="add mod topLvl">
          <ac:chgData name="Zijian Jia" userId="8bfd73afe6e12625" providerId="LiveId" clId="{9F9C423E-3061-477D-8D9F-4E5AA1962C3D}" dt="2025-03-22T02:41:47.740" v="18374" actId="207"/>
          <ac:spMkLst>
            <pc:docMk/>
            <pc:sldMk cId="128757221" sldId="287"/>
            <ac:spMk id="76" creationId="{646B92B7-AEEC-3B9E-074C-B4F95DBA7BD4}"/>
          </ac:spMkLst>
        </pc:spChg>
        <pc:spChg chg="add mod topLvl">
          <ac:chgData name="Zijian Jia" userId="8bfd73afe6e12625" providerId="LiveId" clId="{9F9C423E-3061-477D-8D9F-4E5AA1962C3D}" dt="2025-03-22T02:41:50.683" v="18375" actId="207"/>
          <ac:spMkLst>
            <pc:docMk/>
            <pc:sldMk cId="128757221" sldId="287"/>
            <ac:spMk id="78" creationId="{7EFB6653-4ADF-879E-8BD0-9753A2CC2987}"/>
          </ac:spMkLst>
        </pc:spChg>
        <pc:spChg chg="add mod topLvl">
          <ac:chgData name="Zijian Jia" userId="8bfd73afe6e12625" providerId="LiveId" clId="{9F9C423E-3061-477D-8D9F-4E5AA1962C3D}" dt="2025-03-22T02:41:54.731" v="18376" actId="207"/>
          <ac:spMkLst>
            <pc:docMk/>
            <pc:sldMk cId="128757221" sldId="287"/>
            <ac:spMk id="79" creationId="{8EA32F31-91C8-F4F3-FCBE-9670A7F96F19}"/>
          </ac:spMkLst>
        </pc:spChg>
        <pc:spChg chg="add mod">
          <ac:chgData name="Zijian Jia" userId="8bfd73afe6e12625" providerId="LiveId" clId="{9F9C423E-3061-477D-8D9F-4E5AA1962C3D}" dt="2025-03-20T15:25:02.324" v="14499" actId="164"/>
          <ac:spMkLst>
            <pc:docMk/>
            <pc:sldMk cId="128757221" sldId="287"/>
            <ac:spMk id="80" creationId="{4445D072-DCEE-4F3D-903D-2E13CD593C4A}"/>
          </ac:spMkLst>
        </pc:spChg>
        <pc:spChg chg="add mod">
          <ac:chgData name="Zijian Jia" userId="8bfd73afe6e12625" providerId="LiveId" clId="{9F9C423E-3061-477D-8D9F-4E5AA1962C3D}" dt="2025-03-20T15:25:02.324" v="14499" actId="164"/>
          <ac:spMkLst>
            <pc:docMk/>
            <pc:sldMk cId="128757221" sldId="287"/>
            <ac:spMk id="81" creationId="{7E078148-CC44-3752-7CD4-C746727A2471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82" creationId="{832F94DD-0C9E-494E-7226-CD8D49280642}"/>
          </ac:spMkLst>
        </pc:spChg>
        <pc:spChg chg="add mod topLvl">
          <ac:chgData name="Zijian Jia" userId="8bfd73afe6e12625" providerId="LiveId" clId="{9F9C423E-3061-477D-8D9F-4E5AA1962C3D}" dt="2025-03-20T15:27:15.814" v="14542" actId="1076"/>
          <ac:spMkLst>
            <pc:docMk/>
            <pc:sldMk cId="128757221" sldId="287"/>
            <ac:spMk id="84" creationId="{FD620802-B945-7ADE-3C26-9BC3E19EAB4C}"/>
          </ac:spMkLst>
        </pc:spChg>
        <pc:spChg chg="mod">
          <ac:chgData name="Zijian Jia" userId="8bfd73afe6e12625" providerId="LiveId" clId="{9F9C423E-3061-477D-8D9F-4E5AA1962C3D}" dt="2025-03-22T03:10:32.617" v="18899"/>
          <ac:spMkLst>
            <pc:docMk/>
            <pc:sldMk cId="128757221" sldId="287"/>
            <ac:spMk id="85" creationId="{8D9E4CE4-6332-802F-2034-8F9BE53C3ACC}"/>
          </ac:spMkLst>
        </pc:spChg>
        <pc:spChg chg="add mod topLvl">
          <ac:chgData name="Zijian Jia" userId="8bfd73afe6e12625" providerId="LiveId" clId="{9F9C423E-3061-477D-8D9F-4E5AA1962C3D}" dt="2025-03-20T15:27:15.814" v="14542" actId="1076"/>
          <ac:spMkLst>
            <pc:docMk/>
            <pc:sldMk cId="128757221" sldId="287"/>
            <ac:spMk id="86" creationId="{7AA363F9-EB11-F34B-DC53-12F814513B8C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87" creationId="{2E7C2D69-1B8A-0221-0691-1C4FE6CD5437}"/>
          </ac:spMkLst>
        </pc:spChg>
        <pc:spChg chg="add mod">
          <ac:chgData name="Zijian Jia" userId="8bfd73afe6e12625" providerId="LiveId" clId="{9F9C423E-3061-477D-8D9F-4E5AA1962C3D}" dt="2025-03-22T02:42:14.081" v="18380" actId="207"/>
          <ac:spMkLst>
            <pc:docMk/>
            <pc:sldMk cId="128757221" sldId="287"/>
            <ac:spMk id="89" creationId="{C73D4511-3874-24ED-454C-35F48BACBD36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90" creationId="{77B083F7-88E5-0AF3-23E8-2B5502BBD576}"/>
          </ac:spMkLst>
        </pc:spChg>
        <pc:spChg chg="add mod topLvl">
          <ac:chgData name="Zijian Jia" userId="8bfd73afe6e12625" providerId="LiveId" clId="{9F9C423E-3061-477D-8D9F-4E5AA1962C3D}" dt="2025-03-20T15:27:21.789" v="14543" actId="1076"/>
          <ac:spMkLst>
            <pc:docMk/>
            <pc:sldMk cId="128757221" sldId="287"/>
            <ac:spMk id="91" creationId="{18FAC1DE-0A50-2F96-B9FA-6BEC9794095F}"/>
          </ac:spMkLst>
        </pc:spChg>
      </pc:sldChg>
      <pc:sldChg chg="addSp delSp modSp add del mod">
        <pc:chgData name="Zijian Jia" userId="8bfd73afe6e12625" providerId="LiveId" clId="{9F9C423E-3061-477D-8D9F-4E5AA1962C3D}" dt="2025-03-22T03:10:35.973" v="18901"/>
        <pc:sldMkLst>
          <pc:docMk/>
          <pc:sldMk cId="2798716654" sldId="288"/>
        </pc:sldMkLst>
      </pc:sldChg>
      <pc:sldChg chg="addSp delSp modSp add mod">
        <pc:chgData name="Zijian Jia" userId="8bfd73afe6e12625" providerId="LiveId" clId="{9F9C423E-3061-477D-8D9F-4E5AA1962C3D}" dt="2025-03-22T03:10:26.175" v="18896"/>
        <pc:sldMkLst>
          <pc:docMk/>
          <pc:sldMk cId="4119419808" sldId="289"/>
        </pc:sldMkLst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4" creationId="{44CDD01D-86A3-8099-7209-372B3B8731B4}"/>
          </ac:spMkLst>
        </pc:spChg>
        <pc:spChg chg="mod or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5" creationId="{2F2B1B6D-6F2D-1ED4-EAA3-5E38F2227BD8}"/>
          </ac:spMkLst>
        </pc:spChg>
        <pc:spChg chg="mod ord">
          <ac:chgData name="Zijian Jia" userId="8bfd73afe6e12625" providerId="LiveId" clId="{9F9C423E-3061-477D-8D9F-4E5AA1962C3D}" dt="2025-03-20T14:54:16.482" v="13880" actId="555"/>
          <ac:spMkLst>
            <pc:docMk/>
            <pc:sldMk cId="4119419808" sldId="289"/>
            <ac:spMk id="9" creationId="{3EA36DCB-E3F6-30F4-68E1-2A1F65F56501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13" creationId="{C660D4E8-C9B7-6E0A-584F-8E7E40C9FDF9}"/>
          </ac:spMkLst>
        </pc:spChg>
        <pc:spChg chg="add mod">
          <ac:chgData name="Zijian Jia" userId="8bfd73afe6e12625" providerId="LiveId" clId="{9F9C423E-3061-477D-8D9F-4E5AA1962C3D}" dt="2025-03-20T14:54:39.963" v="13887" actId="1076"/>
          <ac:spMkLst>
            <pc:docMk/>
            <pc:sldMk cId="4119419808" sldId="289"/>
            <ac:spMk id="16" creationId="{649DCB7F-D647-FCD3-A40A-9CB8F3A5075A}"/>
          </ac:spMkLst>
        </pc:spChg>
        <pc:spChg chg="mod">
          <ac:chgData name="Zijian Jia" userId="8bfd73afe6e12625" providerId="LiveId" clId="{9F9C423E-3061-477D-8D9F-4E5AA1962C3D}" dt="2025-03-20T14:54:09.585" v="13878" actId="555"/>
          <ac:spMkLst>
            <pc:docMk/>
            <pc:sldMk cId="4119419808" sldId="289"/>
            <ac:spMk id="17" creationId="{EC645DD4-5D8B-FD63-6A46-954F1522B91C}"/>
          </ac:spMkLst>
        </pc:spChg>
        <pc:spChg chg="add 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18" creationId="{E39E38DB-A0F8-6F29-C046-26F1D728B13C}"/>
          </ac:spMkLst>
        </pc:spChg>
        <pc:spChg chg="add mod">
          <ac:chgData name="Zijian Jia" userId="8bfd73afe6e12625" providerId="LiveId" clId="{9F9C423E-3061-477D-8D9F-4E5AA1962C3D}" dt="2025-03-20T14:54:39.963" v="13887" actId="1076"/>
          <ac:spMkLst>
            <pc:docMk/>
            <pc:sldMk cId="4119419808" sldId="289"/>
            <ac:spMk id="22" creationId="{3441C6A0-7CBA-8142-1221-2C7AF70B9FF3}"/>
          </ac:spMkLst>
        </pc:spChg>
        <pc:spChg chg="add mod">
          <ac:chgData name="Zijian Jia" userId="8bfd73afe6e12625" providerId="LiveId" clId="{9F9C423E-3061-477D-8D9F-4E5AA1962C3D}" dt="2025-03-22T02:39:41.330" v="18355" actId="207"/>
          <ac:spMkLst>
            <pc:docMk/>
            <pc:sldMk cId="4119419808" sldId="289"/>
            <ac:spMk id="26" creationId="{499F2990-74C4-93BD-7CC9-9631E6D35551}"/>
          </ac:spMkLst>
        </pc:spChg>
        <pc:spChg chg="add mod">
          <ac:chgData name="Zijian Jia" userId="8bfd73afe6e12625" providerId="LiveId" clId="{9F9C423E-3061-477D-8D9F-4E5AA1962C3D}" dt="2025-03-22T02:39:41.330" v="18355" actId="207"/>
          <ac:spMkLst>
            <pc:docMk/>
            <pc:sldMk cId="4119419808" sldId="289"/>
            <ac:spMk id="27" creationId="{1FAEB42F-A0B5-6248-2169-E16F12711604}"/>
          </ac:spMkLst>
        </pc:spChg>
        <pc:spChg chg="add mod">
          <ac:chgData name="Zijian Jia" userId="8bfd73afe6e12625" providerId="LiveId" clId="{9F9C423E-3061-477D-8D9F-4E5AA1962C3D}" dt="2025-03-22T02:39:41.330" v="18355" actId="207"/>
          <ac:spMkLst>
            <pc:docMk/>
            <pc:sldMk cId="4119419808" sldId="289"/>
            <ac:spMk id="28" creationId="{D82FE1A8-FB66-A21D-7812-F0FE390AE175}"/>
          </ac:spMkLst>
        </pc:spChg>
        <pc:spChg chg="mod">
          <ac:chgData name="Zijian Jia" userId="8bfd73afe6e12625" providerId="LiveId" clId="{9F9C423E-3061-477D-8D9F-4E5AA1962C3D}" dt="2025-03-20T14:48:30.335" v="13797" actId="113"/>
          <ac:spMkLst>
            <pc:docMk/>
            <pc:sldMk cId="4119419808" sldId="289"/>
            <ac:spMk id="32" creationId="{BB7CE436-C86B-1D3D-C9BA-FF2CC606A8DB}"/>
          </ac:spMkLst>
        </pc:spChg>
        <pc:spChg chg="add del mod">
          <ac:chgData name="Zijian Jia" userId="8bfd73afe6e12625" providerId="LiveId" clId="{9F9C423E-3061-477D-8D9F-4E5AA1962C3D}" dt="2025-03-20T14:54:28.149" v="13884" actId="555"/>
          <ac:spMkLst>
            <pc:docMk/>
            <pc:sldMk cId="4119419808" sldId="289"/>
            <ac:spMk id="33" creationId="{5A4B3BE8-B358-E153-9A11-A34460446246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34" creationId="{E3B2CD15-2EE5-E575-75CD-1ED7F87FF1B2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35" creationId="{8577DD99-A577-00C0-D9A5-6F3FF29F5CA2}"/>
          </ac:spMkLst>
        </pc:spChg>
        <pc:spChg chg="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36" creationId="{4D07BDE3-C613-AC04-CD5F-60E1B7B5C407}"/>
          </ac:spMkLst>
        </pc:spChg>
        <pc:spChg chg="add 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52" creationId="{FA79766A-C03E-1094-0B7B-939D95B08F09}"/>
          </ac:spMkLst>
        </pc:spChg>
        <pc:spChg chg="add mod">
          <ac:chgData name="Zijian Jia" userId="8bfd73afe6e12625" providerId="LiveId" clId="{9F9C423E-3061-477D-8D9F-4E5AA1962C3D}" dt="2025-03-20T15:11:07.473" v="14155" actId="207"/>
          <ac:spMkLst>
            <pc:docMk/>
            <pc:sldMk cId="4119419808" sldId="289"/>
            <ac:spMk id="53" creationId="{9A70EABF-C7D4-B9A5-017B-15DC88C1C89E}"/>
          </ac:spMkLst>
        </pc:spChg>
        <pc:spChg chg="add mod">
          <ac:chgData name="Zijian Jia" userId="8bfd73afe6e12625" providerId="LiveId" clId="{9F9C423E-3061-477D-8D9F-4E5AA1962C3D}" dt="2025-03-20T14:54:33.742" v="13886" actId="555"/>
          <ac:spMkLst>
            <pc:docMk/>
            <pc:sldMk cId="4119419808" sldId="289"/>
            <ac:spMk id="54" creationId="{8D5BF824-4B2B-D413-B004-E6DCE412B6E1}"/>
          </ac:spMkLst>
        </pc:spChg>
        <pc:spChg chg="add mod">
          <ac:chgData name="Zijian Jia" userId="8bfd73afe6e12625" providerId="LiveId" clId="{9F9C423E-3061-477D-8D9F-4E5AA1962C3D}" dt="2025-03-20T14:55:01.795" v="13919" actId="207"/>
          <ac:spMkLst>
            <pc:docMk/>
            <pc:sldMk cId="4119419808" sldId="289"/>
            <ac:spMk id="55" creationId="{54833420-3FF6-E815-F200-B2355FEC030B}"/>
          </ac:spMkLst>
        </pc:spChg>
        <pc:spChg chg="add mod">
          <ac:chgData name="Zijian Jia" userId="8bfd73afe6e12625" providerId="LiveId" clId="{9F9C423E-3061-477D-8D9F-4E5AA1962C3D}" dt="2025-03-20T14:55:01.795" v="13919" actId="207"/>
          <ac:spMkLst>
            <pc:docMk/>
            <pc:sldMk cId="4119419808" sldId="289"/>
            <ac:spMk id="56" creationId="{F57D0832-BE5C-DDC2-9452-200E74D7DE16}"/>
          </ac:spMkLst>
        </pc:spChg>
        <pc:spChg chg="add mod">
          <ac:chgData name="Zijian Jia" userId="8bfd73afe6e12625" providerId="LiveId" clId="{9F9C423E-3061-477D-8D9F-4E5AA1962C3D}" dt="2025-03-20T14:55:50.015" v="13936" actId="1076"/>
          <ac:spMkLst>
            <pc:docMk/>
            <pc:sldMk cId="4119419808" sldId="289"/>
            <ac:spMk id="57" creationId="{A99FE78C-30CD-56B0-EDAF-2A3CFB15D6E2}"/>
          </ac:spMkLst>
        </pc:spChg>
        <pc:spChg chg="add mod">
          <ac:chgData name="Zijian Jia" userId="8bfd73afe6e12625" providerId="LiveId" clId="{9F9C423E-3061-477D-8D9F-4E5AA1962C3D}" dt="2025-03-21T13:03:29.701" v="14977" actId="14100"/>
          <ac:spMkLst>
            <pc:docMk/>
            <pc:sldMk cId="4119419808" sldId="289"/>
            <ac:spMk id="58" creationId="{9A476152-7BA1-53BE-B398-05636B46846C}"/>
          </ac:spMkLst>
        </pc:spChg>
        <pc:spChg chg="add mod">
          <ac:chgData name="Zijian Jia" userId="8bfd73afe6e12625" providerId="LiveId" clId="{9F9C423E-3061-477D-8D9F-4E5AA1962C3D}" dt="2025-03-22T02:39:50.176" v="18357" actId="207"/>
          <ac:spMkLst>
            <pc:docMk/>
            <pc:sldMk cId="4119419808" sldId="289"/>
            <ac:spMk id="59" creationId="{88AE7A4B-176B-83EF-C6C8-95D040B44883}"/>
          </ac:spMkLst>
        </pc:spChg>
        <pc:spChg chg="add mod">
          <ac:chgData name="Zijian Jia" userId="8bfd73afe6e12625" providerId="LiveId" clId="{9F9C423E-3061-477D-8D9F-4E5AA1962C3D}" dt="2025-03-22T02:39:46.776" v="18356" actId="207"/>
          <ac:spMkLst>
            <pc:docMk/>
            <pc:sldMk cId="4119419808" sldId="289"/>
            <ac:spMk id="62" creationId="{228AB698-53CB-B5F6-A654-72BB3839EB0F}"/>
          </ac:spMkLst>
        </pc:spChg>
        <pc:spChg chg="mod">
          <ac:chgData name="Zijian Jia" userId="8bfd73afe6e12625" providerId="LiveId" clId="{9F9C423E-3061-477D-8D9F-4E5AA1962C3D}" dt="2025-03-22T03:10:26.175" v="18896"/>
          <ac:spMkLst>
            <pc:docMk/>
            <pc:sldMk cId="4119419808" sldId="289"/>
            <ac:spMk id="85" creationId="{814C6B06-A48F-9886-E1C0-7FF9829C07BD}"/>
          </ac:spMkLst>
        </pc:spChg>
        <pc:cxnChg chg="mod">
          <ac:chgData name="Zijian Jia" userId="8bfd73afe6e12625" providerId="LiveId" clId="{9F9C423E-3061-477D-8D9F-4E5AA1962C3D}" dt="2025-03-20T14:49:37.250" v="13820" actId="552"/>
          <ac:cxnSpMkLst>
            <pc:docMk/>
            <pc:sldMk cId="4119419808" sldId="289"/>
            <ac:cxnSpMk id="6" creationId="{4C58ED06-18C0-F9FF-CF19-F48B84C288A8}"/>
          </ac:cxnSpMkLst>
        </pc:cxnChg>
        <pc:cxnChg chg="mod">
          <ac:chgData name="Zijian Jia" userId="8bfd73afe6e12625" providerId="LiveId" clId="{9F9C423E-3061-477D-8D9F-4E5AA1962C3D}" dt="2025-03-20T14:49:37.250" v="13820" actId="552"/>
          <ac:cxnSpMkLst>
            <pc:docMk/>
            <pc:sldMk cId="4119419808" sldId="289"/>
            <ac:cxnSpMk id="8" creationId="{575A5A43-80A8-B3A6-9370-F92DC954E1D1}"/>
          </ac:cxnSpMkLst>
        </pc:cxnChg>
        <pc:cxnChg chg="add mod ord">
          <ac:chgData name="Zijian Jia" userId="8bfd73afe6e12625" providerId="LiveId" clId="{9F9C423E-3061-477D-8D9F-4E5AA1962C3D}" dt="2025-03-20T14:49:56.876" v="13825" actId="167"/>
          <ac:cxnSpMkLst>
            <pc:docMk/>
            <pc:sldMk cId="4119419808" sldId="289"/>
            <ac:cxnSpMk id="10" creationId="{D7ECC0FB-509E-D2D4-D666-EB2366DB7DD7}"/>
          </ac:cxnSpMkLst>
        </pc:cxnChg>
      </pc:sldChg>
      <pc:sldChg chg="addSp delSp modSp add mod">
        <pc:chgData name="Zijian Jia" userId="8bfd73afe6e12625" providerId="LiveId" clId="{9F9C423E-3061-477D-8D9F-4E5AA1962C3D}" dt="2025-03-22T02:59:47.342" v="18727" actId="20577"/>
        <pc:sldMkLst>
          <pc:docMk/>
          <pc:sldMk cId="3237645197" sldId="290"/>
        </pc:sldMkLst>
        <pc:spChg chg="mod">
          <ac:chgData name="Zijian Jia" userId="8bfd73afe6e12625" providerId="LiveId" clId="{9F9C423E-3061-477D-8D9F-4E5AA1962C3D}" dt="2025-03-22T02:37:27.312" v="18323"/>
          <ac:spMkLst>
            <pc:docMk/>
            <pc:sldMk cId="3237645197" sldId="290"/>
            <ac:spMk id="18" creationId="{D2EE6FA2-1455-EA4B-0EDB-5DBE8B53E487}"/>
          </ac:spMkLst>
        </pc:spChg>
        <pc:spChg chg="mod">
          <ac:chgData name="Zijian Jia" userId="8bfd73afe6e12625" providerId="LiveId" clId="{9F9C423E-3061-477D-8D9F-4E5AA1962C3D}" dt="2025-03-22T02:25:39.069" v="18113" actId="207"/>
          <ac:spMkLst>
            <pc:docMk/>
            <pc:sldMk cId="3237645197" sldId="290"/>
            <ac:spMk id="67" creationId="{62275A50-4D76-D7D4-E244-F4E4F5C16064}"/>
          </ac:spMkLst>
        </pc:spChg>
        <pc:spChg chg="mod">
          <ac:chgData name="Zijian Jia" userId="8bfd73afe6e12625" providerId="LiveId" clId="{9F9C423E-3061-477D-8D9F-4E5AA1962C3D}" dt="2025-03-22T02:59:47.342" v="18727" actId="20577"/>
          <ac:spMkLst>
            <pc:docMk/>
            <pc:sldMk cId="3237645197" sldId="290"/>
            <ac:spMk id="85" creationId="{A554E4B0-D80B-CF50-F2F7-FB8F07782FEC}"/>
          </ac:spMkLst>
        </pc:spChg>
        <pc:graphicFrameChg chg="add mod modGraphic">
          <ac:chgData name="Zijian Jia" userId="8bfd73afe6e12625" providerId="LiveId" clId="{9F9C423E-3061-477D-8D9F-4E5AA1962C3D}" dt="2025-03-22T02:26:44.799" v="18127" actId="207"/>
          <ac:graphicFrameMkLst>
            <pc:docMk/>
            <pc:sldMk cId="3237645197" sldId="290"/>
            <ac:graphicFrameMk id="2" creationId="{E3FA8518-A21E-BD63-0351-5B0BBE53F1A0}"/>
          </ac:graphicFrameMkLst>
        </pc:graphicFrameChg>
      </pc:sldChg>
      <pc:sldChg chg="addSp delSp modSp add mod">
        <pc:chgData name="Zijian Jia" userId="8bfd73afe6e12625" providerId="LiveId" clId="{9F9C423E-3061-477D-8D9F-4E5AA1962C3D}" dt="2025-03-22T03:09:54.395" v="18873"/>
        <pc:sldMkLst>
          <pc:docMk/>
          <pc:sldMk cId="597821163" sldId="291"/>
        </pc:sldMkLst>
        <pc:spChg chg="add mod">
          <ac:chgData name="Zijian Jia" userId="8bfd73afe6e12625" providerId="LiveId" clId="{9F9C423E-3061-477D-8D9F-4E5AA1962C3D}" dt="2025-03-20T12:24:19.749" v="12677" actId="207"/>
          <ac:spMkLst>
            <pc:docMk/>
            <pc:sldMk cId="597821163" sldId="291"/>
            <ac:spMk id="80" creationId="{872CE20D-E5F8-35DD-03D5-7BE5A1507C9F}"/>
          </ac:spMkLst>
        </pc:spChg>
        <pc:spChg chg="add mod">
          <ac:chgData name="Zijian Jia" userId="8bfd73afe6e12625" providerId="LiveId" clId="{9F9C423E-3061-477D-8D9F-4E5AA1962C3D}" dt="2025-03-20T12:37:33.285" v="13195"/>
          <ac:spMkLst>
            <pc:docMk/>
            <pc:sldMk cId="597821163" sldId="291"/>
            <ac:spMk id="81" creationId="{72E5F07B-0FC5-44ED-729A-493DA8826035}"/>
          </ac:spMkLst>
        </pc:spChg>
        <pc:spChg chg="add mod">
          <ac:chgData name="Zijian Jia" userId="8bfd73afe6e12625" providerId="LiveId" clId="{9F9C423E-3061-477D-8D9F-4E5AA1962C3D}" dt="2025-03-20T12:37:36.452" v="13196"/>
          <ac:spMkLst>
            <pc:docMk/>
            <pc:sldMk cId="597821163" sldId="291"/>
            <ac:spMk id="83" creationId="{DB175493-272A-6E13-A895-6AF7D366D020}"/>
          </ac:spMkLst>
        </pc:spChg>
        <pc:spChg chg="mod">
          <ac:chgData name="Zijian Jia" userId="8bfd73afe6e12625" providerId="LiveId" clId="{9F9C423E-3061-477D-8D9F-4E5AA1962C3D}" dt="2025-03-22T03:09:54.395" v="18873"/>
          <ac:spMkLst>
            <pc:docMk/>
            <pc:sldMk cId="597821163" sldId="291"/>
            <ac:spMk id="85" creationId="{A198AB9A-BA33-2C13-9D7A-7EF53F797A5A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597821163" sldId="291"/>
            <ac:spMk id="86" creationId="{2F1E5044-E293-F61D-9FCE-2FEEB3970F69}"/>
          </ac:spMkLst>
        </pc:spChg>
        <pc:spChg chg="add mod ord">
          <ac:chgData name="Zijian Jia" userId="8bfd73afe6e12625" providerId="LiveId" clId="{9F9C423E-3061-477D-8D9F-4E5AA1962C3D}" dt="2025-03-20T12:24:20.111" v="12678" actId="207"/>
          <ac:spMkLst>
            <pc:docMk/>
            <pc:sldMk cId="597821163" sldId="291"/>
            <ac:spMk id="92" creationId="{0470DB13-B355-7EAA-10F8-A4330C53AE61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597821163" sldId="291"/>
            <ac:spMk id="97" creationId="{B70A5440-8087-37FF-D52D-7E98EC89EDD2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597821163" sldId="291"/>
            <ac:spMk id="99" creationId="{D3AEA540-ED2B-1697-5E85-2CFBD1271D99}"/>
          </ac:spMkLst>
        </pc:spChg>
        <pc:spChg chg="add mod">
          <ac:chgData name="Zijian Jia" userId="8bfd73afe6e12625" providerId="LiveId" clId="{9F9C423E-3061-477D-8D9F-4E5AA1962C3D}" dt="2025-03-22T02:37:35.577" v="18324"/>
          <ac:spMkLst>
            <pc:docMk/>
            <pc:sldMk cId="597821163" sldId="291"/>
            <ac:spMk id="101" creationId="{81ADC7E7-9858-E061-3CBF-86D6BAAC7AF8}"/>
          </ac:spMkLst>
        </pc:spChg>
        <pc:spChg chg="add mod">
          <ac:chgData name="Zijian Jia" userId="8bfd73afe6e12625" providerId="LiveId" clId="{9F9C423E-3061-477D-8D9F-4E5AA1962C3D}" dt="2025-03-20T12:27:11.078" v="12767" actId="207"/>
          <ac:spMkLst>
            <pc:docMk/>
            <pc:sldMk cId="597821163" sldId="291"/>
            <ac:spMk id="102" creationId="{742D4836-6009-FB97-F16D-8C2DF54388DF}"/>
          </ac:spMkLst>
        </pc:spChg>
        <pc:spChg chg="add mod">
          <ac:chgData name="Zijian Jia" userId="8bfd73afe6e12625" providerId="LiveId" clId="{9F9C423E-3061-477D-8D9F-4E5AA1962C3D}" dt="2025-03-22T02:37:35.577" v="18324"/>
          <ac:spMkLst>
            <pc:docMk/>
            <pc:sldMk cId="597821163" sldId="291"/>
            <ac:spMk id="103" creationId="{0B2BD224-3612-F5C3-3A79-49D88D99C181}"/>
          </ac:spMkLst>
        </pc:spChg>
        <pc:spChg chg="add mod">
          <ac:chgData name="Zijian Jia" userId="8bfd73afe6e12625" providerId="LiveId" clId="{9F9C423E-3061-477D-8D9F-4E5AA1962C3D}" dt="2025-03-20T12:27:11.078" v="12767" actId="207"/>
          <ac:spMkLst>
            <pc:docMk/>
            <pc:sldMk cId="597821163" sldId="291"/>
            <ac:spMk id="104" creationId="{F9E01739-CFC5-63D9-5578-8A996B11BE12}"/>
          </ac:spMkLst>
        </pc:spChg>
        <pc:spChg chg="add mod">
          <ac:chgData name="Zijian Jia" userId="8bfd73afe6e12625" providerId="LiveId" clId="{9F9C423E-3061-477D-8D9F-4E5AA1962C3D}" dt="2025-03-22T02:37:35.577" v="18324"/>
          <ac:spMkLst>
            <pc:docMk/>
            <pc:sldMk cId="597821163" sldId="291"/>
            <ac:spMk id="105" creationId="{6D190155-AF93-D78E-6C32-71BD95E93B90}"/>
          </ac:spMkLst>
        </pc:spChg>
        <pc:spChg chg="add mod">
          <ac:chgData name="Zijian Jia" userId="8bfd73afe6e12625" providerId="LiveId" clId="{9F9C423E-3061-477D-8D9F-4E5AA1962C3D}" dt="2025-03-20T12:27:11.078" v="12767" actId="207"/>
          <ac:spMkLst>
            <pc:docMk/>
            <pc:sldMk cId="597821163" sldId="291"/>
            <ac:spMk id="106" creationId="{7555158F-11AD-61D4-7E4D-621E421CA2AE}"/>
          </ac:spMkLst>
        </pc:spChg>
        <pc:spChg chg="add del mod">
          <ac:chgData name="Zijian Jia" userId="8bfd73afe6e12625" providerId="LiveId" clId="{9F9C423E-3061-477D-8D9F-4E5AA1962C3D}" dt="2025-03-21T14:48:14.267" v="15755" actId="21"/>
          <ac:spMkLst>
            <pc:docMk/>
            <pc:sldMk cId="597821163" sldId="291"/>
            <ac:spMk id="107" creationId="{97F93924-2248-BB25-4EF3-ECC7F44E9004}"/>
          </ac:spMkLst>
        </pc:spChg>
        <pc:spChg chg="add mod">
          <ac:chgData name="Zijian Jia" userId="8bfd73afe6e12625" providerId="LiveId" clId="{9F9C423E-3061-477D-8D9F-4E5AA1962C3D}" dt="2025-03-20T12:26:54.490" v="12764" actId="120"/>
          <ac:spMkLst>
            <pc:docMk/>
            <pc:sldMk cId="597821163" sldId="291"/>
            <ac:spMk id="108" creationId="{1D68F839-AACD-C7D2-C62C-4527E8A9CAD2}"/>
          </ac:spMkLst>
        </pc:spChg>
        <pc:spChg chg="add mod">
          <ac:chgData name="Zijian Jia" userId="8bfd73afe6e12625" providerId="LiveId" clId="{9F9C423E-3061-477D-8D9F-4E5AA1962C3D}" dt="2025-03-20T12:26:54.490" v="12764" actId="120"/>
          <ac:spMkLst>
            <pc:docMk/>
            <pc:sldMk cId="597821163" sldId="291"/>
            <ac:spMk id="109" creationId="{D2B57C7D-6368-1D79-0D9C-36661D00663C}"/>
          </ac:spMkLst>
        </pc:spChg>
      </pc:sldChg>
      <pc:sldChg chg="addSp delSp modSp add mod">
        <pc:chgData name="Zijian Jia" userId="8bfd73afe6e12625" providerId="LiveId" clId="{9F9C423E-3061-477D-8D9F-4E5AA1962C3D}" dt="2025-03-22T03:10:03.475" v="18880" actId="5793"/>
        <pc:sldMkLst>
          <pc:docMk/>
          <pc:sldMk cId="4179329492" sldId="292"/>
        </pc:sldMkLst>
        <pc:spChg chg="mod">
          <ac:chgData name="Zijian Jia" userId="8bfd73afe6e12625" providerId="LiveId" clId="{9F9C423E-3061-477D-8D9F-4E5AA1962C3D}" dt="2025-03-20T12:36:09.573" v="13174" actId="1076"/>
          <ac:spMkLst>
            <pc:docMk/>
            <pc:sldMk cId="4179329492" sldId="292"/>
            <ac:spMk id="2" creationId="{C02FDB8D-CFBB-0A0A-4836-2AA1F45ECB96}"/>
          </ac:spMkLst>
        </pc:spChg>
        <pc:spChg chg="add mod topLvl">
          <ac:chgData name="Zijian Jia" userId="8bfd73afe6e12625" providerId="LiveId" clId="{9F9C423E-3061-477D-8D9F-4E5AA1962C3D}" dt="2025-03-20T12:37:01.929" v="13184" actId="1076"/>
          <ac:spMkLst>
            <pc:docMk/>
            <pc:sldMk cId="4179329492" sldId="292"/>
            <ac:spMk id="3" creationId="{664834BB-0347-47ED-4862-3E8BF83A9D29}"/>
          </ac:spMkLst>
        </pc:spChg>
        <pc:spChg chg="mod topLvl">
          <ac:chgData name="Zijian Jia" userId="8bfd73afe6e12625" providerId="LiveId" clId="{9F9C423E-3061-477D-8D9F-4E5AA1962C3D}" dt="2025-03-20T12:35:59.539" v="13173" actId="165"/>
          <ac:spMkLst>
            <pc:docMk/>
            <pc:sldMk cId="4179329492" sldId="292"/>
            <ac:spMk id="4" creationId="{61D68541-D5BB-07DF-7AE3-1B52104839DA}"/>
          </ac:spMkLst>
        </pc:spChg>
        <pc:spChg chg="add mod topLvl">
          <ac:chgData name="Zijian Jia" userId="8bfd73afe6e12625" providerId="LiveId" clId="{9F9C423E-3061-477D-8D9F-4E5AA1962C3D}" dt="2025-03-22T02:37:54.300" v="18325" actId="207"/>
          <ac:spMkLst>
            <pc:docMk/>
            <pc:sldMk cId="4179329492" sldId="292"/>
            <ac:spMk id="32" creationId="{BC624E24-8AB2-4262-4FDB-B600AB34B1ED}"/>
          </ac:spMkLst>
        </pc:spChg>
        <pc:spChg chg="mod">
          <ac:chgData name="Zijian Jia" userId="8bfd73afe6e12625" providerId="LiveId" clId="{9F9C423E-3061-477D-8D9F-4E5AA1962C3D}" dt="2025-03-20T12:35:57.794" v="13172" actId="12788"/>
          <ac:spMkLst>
            <pc:docMk/>
            <pc:sldMk cId="4179329492" sldId="292"/>
            <ac:spMk id="33" creationId="{8E226976-7019-8802-8DD8-295E2250441C}"/>
          </ac:spMkLst>
        </pc:spChg>
        <pc:spChg chg="add mod topLvl">
          <ac:chgData name="Zijian Jia" userId="8bfd73afe6e12625" providerId="LiveId" clId="{9F9C423E-3061-477D-8D9F-4E5AA1962C3D}" dt="2025-03-22T02:38:04.404" v="18328" actId="207"/>
          <ac:spMkLst>
            <pc:docMk/>
            <pc:sldMk cId="4179329492" sldId="292"/>
            <ac:spMk id="52" creationId="{3AA6DA84-30A5-541E-7EF1-E6DE352B2AE5}"/>
          </ac:spMkLst>
        </pc:spChg>
        <pc:spChg chg="add mod">
          <ac:chgData name="Zijian Jia" userId="8bfd73afe6e12625" providerId="LiveId" clId="{9F9C423E-3061-477D-8D9F-4E5AA1962C3D}" dt="2025-03-22T02:38:09.898" v="18329" actId="207"/>
          <ac:spMkLst>
            <pc:docMk/>
            <pc:sldMk cId="4179329492" sldId="292"/>
            <ac:spMk id="53" creationId="{304FB1DE-8480-4960-4C9D-CA2511BC497F}"/>
          </ac:spMkLst>
        </pc:spChg>
        <pc:spChg chg="add mod topLvl">
          <ac:chgData name="Zijian Jia" userId="8bfd73afe6e12625" providerId="LiveId" clId="{9F9C423E-3061-477D-8D9F-4E5AA1962C3D}" dt="2025-03-22T02:38:19.990" v="18333" actId="207"/>
          <ac:spMkLst>
            <pc:docMk/>
            <pc:sldMk cId="4179329492" sldId="292"/>
            <ac:spMk id="54" creationId="{433E8A49-FD0C-EC70-46D6-30AC525EB64A}"/>
          </ac:spMkLst>
        </pc:spChg>
        <pc:spChg chg="add mod">
          <ac:chgData name="Zijian Jia" userId="8bfd73afe6e12625" providerId="LiveId" clId="{9F9C423E-3061-477D-8D9F-4E5AA1962C3D}" dt="2025-03-22T02:37:56.739" v="18326" actId="207"/>
          <ac:spMkLst>
            <pc:docMk/>
            <pc:sldMk cId="4179329492" sldId="292"/>
            <ac:spMk id="57" creationId="{7FD54017-56BC-196C-9369-30D32B341C75}"/>
          </ac:spMkLst>
        </pc:spChg>
        <pc:spChg chg="add mod">
          <ac:chgData name="Zijian Jia" userId="8bfd73afe6e12625" providerId="LiveId" clId="{9F9C423E-3061-477D-8D9F-4E5AA1962C3D}" dt="2025-03-20T12:35:57.794" v="13172" actId="12788"/>
          <ac:spMkLst>
            <pc:docMk/>
            <pc:sldMk cId="4179329492" sldId="292"/>
            <ac:spMk id="58" creationId="{16B364C6-9785-2948-CA40-60476D9D0527}"/>
          </ac:spMkLst>
        </pc:spChg>
        <pc:spChg chg="add mod">
          <ac:chgData name="Zijian Jia" userId="8bfd73afe6e12625" providerId="LiveId" clId="{9F9C423E-3061-477D-8D9F-4E5AA1962C3D}" dt="2025-03-22T02:38:00.270" v="18327" actId="207"/>
          <ac:spMkLst>
            <pc:docMk/>
            <pc:sldMk cId="4179329492" sldId="292"/>
            <ac:spMk id="60" creationId="{3E1ED0A3-04E8-93B3-33A4-E627CC91EE9B}"/>
          </ac:spMkLst>
        </pc:spChg>
        <pc:spChg chg="add mod">
          <ac:chgData name="Zijian Jia" userId="8bfd73afe6e12625" providerId="LiveId" clId="{9F9C423E-3061-477D-8D9F-4E5AA1962C3D}" dt="2025-03-21T15:37:06.320" v="16620" actId="962"/>
          <ac:spMkLst>
            <pc:docMk/>
            <pc:sldMk cId="4179329492" sldId="292"/>
            <ac:spMk id="61" creationId="{76EADD34-EF56-D7DC-C1ED-ED80E99BD53A}"/>
          </ac:spMkLst>
        </pc:spChg>
        <pc:spChg chg="add mod">
          <ac:chgData name="Zijian Jia" userId="8bfd73afe6e12625" providerId="LiveId" clId="{9F9C423E-3061-477D-8D9F-4E5AA1962C3D}" dt="2025-03-22T02:37:54.300" v="18325" actId="207"/>
          <ac:spMkLst>
            <pc:docMk/>
            <pc:sldMk cId="4179329492" sldId="292"/>
            <ac:spMk id="65" creationId="{58C05573-2262-D67D-4026-10B9EA58CA5D}"/>
          </ac:spMkLst>
        </pc:spChg>
        <pc:spChg chg="add mod">
          <ac:chgData name="Zijian Jia" userId="8bfd73afe6e12625" providerId="LiveId" clId="{9F9C423E-3061-477D-8D9F-4E5AA1962C3D}" dt="2025-03-22T02:38:15.783" v="18332" actId="207"/>
          <ac:spMkLst>
            <pc:docMk/>
            <pc:sldMk cId="4179329492" sldId="292"/>
            <ac:spMk id="66" creationId="{FB79AFB4-DDF6-D4E2-6C5E-7297E939C568}"/>
          </ac:spMkLst>
        </pc:spChg>
        <pc:spChg chg="add mod">
          <ac:chgData name="Zijian Jia" userId="8bfd73afe6e12625" providerId="LiveId" clId="{9F9C423E-3061-477D-8D9F-4E5AA1962C3D}" dt="2025-03-22T02:37:56.739" v="18326" actId="207"/>
          <ac:spMkLst>
            <pc:docMk/>
            <pc:sldMk cId="4179329492" sldId="292"/>
            <ac:spMk id="68" creationId="{9DB92BAB-6907-E330-5427-6B00EE3716AE}"/>
          </ac:spMkLst>
        </pc:spChg>
        <pc:spChg chg="add mod">
          <ac:chgData name="Zijian Jia" userId="8bfd73afe6e12625" providerId="LiveId" clId="{9F9C423E-3061-477D-8D9F-4E5AA1962C3D}" dt="2025-03-22T02:38:15.783" v="18332" actId="207"/>
          <ac:spMkLst>
            <pc:docMk/>
            <pc:sldMk cId="4179329492" sldId="292"/>
            <ac:spMk id="69" creationId="{3047656E-0A88-06DA-9F5C-215EAE626257}"/>
          </ac:spMkLst>
        </pc:spChg>
        <pc:spChg chg="add mod">
          <ac:chgData name="Zijian Jia" userId="8bfd73afe6e12625" providerId="LiveId" clId="{9F9C423E-3061-477D-8D9F-4E5AA1962C3D}" dt="2025-03-22T02:38:00.270" v="18327" actId="207"/>
          <ac:spMkLst>
            <pc:docMk/>
            <pc:sldMk cId="4179329492" sldId="292"/>
            <ac:spMk id="71" creationId="{BDAF720C-0813-C435-C9CE-24110CF17EF2}"/>
          </ac:spMkLst>
        </pc:spChg>
        <pc:spChg chg="add mod">
          <ac:chgData name="Zijian Jia" userId="8bfd73afe6e12625" providerId="LiveId" clId="{9F9C423E-3061-477D-8D9F-4E5AA1962C3D}" dt="2025-03-22T02:38:15.783" v="18332" actId="207"/>
          <ac:spMkLst>
            <pc:docMk/>
            <pc:sldMk cId="4179329492" sldId="292"/>
            <ac:spMk id="72" creationId="{9EEBB6DF-6E55-596B-1C9D-76C1E987B01A}"/>
          </ac:spMkLst>
        </pc:spChg>
        <pc:spChg chg="add mod">
          <ac:chgData name="Zijian Jia" userId="8bfd73afe6e12625" providerId="LiveId" clId="{9F9C423E-3061-477D-8D9F-4E5AA1962C3D}" dt="2025-03-22T02:37:54.300" v="18325" actId="207"/>
          <ac:spMkLst>
            <pc:docMk/>
            <pc:sldMk cId="4179329492" sldId="292"/>
            <ac:spMk id="73" creationId="{7FEE7B16-6C6F-37A5-CADD-4522D9F4224E}"/>
          </ac:spMkLst>
        </pc:spChg>
        <pc:spChg chg="add mod">
          <ac:chgData name="Zijian Jia" userId="8bfd73afe6e12625" providerId="LiveId" clId="{9F9C423E-3061-477D-8D9F-4E5AA1962C3D}" dt="2025-03-20T12:37:01.929" v="13184" actId="1076"/>
          <ac:spMkLst>
            <pc:docMk/>
            <pc:sldMk cId="4179329492" sldId="292"/>
            <ac:spMk id="74" creationId="{6785FE46-9A00-A0E0-9F41-5622C44C387F}"/>
          </ac:spMkLst>
        </pc:spChg>
        <pc:spChg chg="add mod">
          <ac:chgData name="Zijian Jia" userId="8bfd73afe6e12625" providerId="LiveId" clId="{9F9C423E-3061-477D-8D9F-4E5AA1962C3D}" dt="2025-03-22T02:37:56.739" v="18326" actId="207"/>
          <ac:spMkLst>
            <pc:docMk/>
            <pc:sldMk cId="4179329492" sldId="292"/>
            <ac:spMk id="76" creationId="{9B85C1BD-CA8B-24F2-3AE0-1B239FCF687D}"/>
          </ac:spMkLst>
        </pc:spChg>
        <pc:spChg chg="add mod">
          <ac:chgData name="Zijian Jia" userId="8bfd73afe6e12625" providerId="LiveId" clId="{9F9C423E-3061-477D-8D9F-4E5AA1962C3D}" dt="2025-03-21T15:37:06.320" v="16620" actId="962"/>
          <ac:spMkLst>
            <pc:docMk/>
            <pc:sldMk cId="4179329492" sldId="292"/>
            <ac:spMk id="77" creationId="{EA3B3021-D0C6-AF5F-8E83-ACA03128518B}"/>
          </ac:spMkLst>
        </pc:spChg>
        <pc:spChg chg="add mod">
          <ac:chgData name="Zijian Jia" userId="8bfd73afe6e12625" providerId="LiveId" clId="{9F9C423E-3061-477D-8D9F-4E5AA1962C3D}" dt="2025-03-22T02:38:00.270" v="18327" actId="207"/>
          <ac:spMkLst>
            <pc:docMk/>
            <pc:sldMk cId="4179329492" sldId="292"/>
            <ac:spMk id="79" creationId="{0412D723-541B-7C84-0D70-B0BB931DB66C}"/>
          </ac:spMkLst>
        </pc:spChg>
        <pc:spChg chg="add mod">
          <ac:chgData name="Zijian Jia" userId="8bfd73afe6e12625" providerId="LiveId" clId="{9F9C423E-3061-477D-8D9F-4E5AA1962C3D}" dt="2025-03-21T15:36:45.066" v="16603" actId="962"/>
          <ac:spMkLst>
            <pc:docMk/>
            <pc:sldMk cId="4179329492" sldId="292"/>
            <ac:spMk id="82" creationId="{4E8D125B-537D-C54B-5176-7F9376AC416D}"/>
          </ac:spMkLst>
        </pc:spChg>
        <pc:spChg chg="mod">
          <ac:chgData name="Zijian Jia" userId="8bfd73afe6e12625" providerId="LiveId" clId="{9F9C423E-3061-477D-8D9F-4E5AA1962C3D}" dt="2025-03-22T03:10:03.475" v="18880" actId="5793"/>
          <ac:spMkLst>
            <pc:docMk/>
            <pc:sldMk cId="4179329492" sldId="292"/>
            <ac:spMk id="85" creationId="{9BEF4BB4-9120-917D-7F8F-AD28286C116D}"/>
          </ac:spMkLst>
        </pc:spChg>
        <pc:picChg chg="add mod modCrop">
          <ac:chgData name="Zijian Jia" userId="8bfd73afe6e12625" providerId="LiveId" clId="{9F9C423E-3061-477D-8D9F-4E5AA1962C3D}" dt="2025-03-20T12:35:57.794" v="13172" actId="12788"/>
          <ac:picMkLst>
            <pc:docMk/>
            <pc:sldMk cId="4179329492" sldId="292"/>
            <ac:picMk id="55" creationId="{ED8BA371-378D-00D9-08AD-43082CD219B7}"/>
          </ac:picMkLst>
        </pc:picChg>
        <pc:picChg chg="add mod">
          <ac:chgData name="Zijian Jia" userId="8bfd73afe6e12625" providerId="LiveId" clId="{9F9C423E-3061-477D-8D9F-4E5AA1962C3D}" dt="2025-03-20T12:35:57.794" v="13172" actId="12788"/>
          <ac:picMkLst>
            <pc:docMk/>
            <pc:sldMk cId="4179329492" sldId="292"/>
            <ac:picMk id="59" creationId="{6FA48D2B-B6C3-6531-728A-1D633A8FD171}"/>
          </ac:picMkLst>
        </pc:picChg>
        <pc:picChg chg="add mod">
          <ac:chgData name="Zijian Jia" userId="8bfd73afe6e12625" providerId="LiveId" clId="{9F9C423E-3061-477D-8D9F-4E5AA1962C3D}" dt="2025-03-20T12:36:31.663" v="13176" actId="1076"/>
          <ac:picMkLst>
            <pc:docMk/>
            <pc:sldMk cId="4179329492" sldId="292"/>
            <ac:picMk id="67" creationId="{0D395D10-B6F6-2EBF-22C8-C46C58FE09F2}"/>
          </ac:picMkLst>
        </pc:picChg>
        <pc:picChg chg="add mod">
          <ac:chgData name="Zijian Jia" userId="8bfd73afe6e12625" providerId="LiveId" clId="{9F9C423E-3061-477D-8D9F-4E5AA1962C3D}" dt="2025-03-20T12:36:31.663" v="13176" actId="1076"/>
          <ac:picMkLst>
            <pc:docMk/>
            <pc:sldMk cId="4179329492" sldId="292"/>
            <ac:picMk id="70" creationId="{4FD4CF34-BE6B-151C-C872-D1F8E4219AA5}"/>
          </ac:picMkLst>
        </pc:picChg>
        <pc:picChg chg="add mod">
          <ac:chgData name="Zijian Jia" userId="8bfd73afe6e12625" providerId="LiveId" clId="{9F9C423E-3061-477D-8D9F-4E5AA1962C3D}" dt="2025-03-20T12:36:31.991" v="13177"/>
          <ac:picMkLst>
            <pc:docMk/>
            <pc:sldMk cId="4179329492" sldId="292"/>
            <ac:picMk id="75" creationId="{7147E42A-CA0E-2F77-BACF-F19FB7FF830D}"/>
          </ac:picMkLst>
        </pc:picChg>
        <pc:picChg chg="add mod">
          <ac:chgData name="Zijian Jia" userId="8bfd73afe6e12625" providerId="LiveId" clId="{9F9C423E-3061-477D-8D9F-4E5AA1962C3D}" dt="2025-03-20T12:36:31.991" v="13177"/>
          <ac:picMkLst>
            <pc:docMk/>
            <pc:sldMk cId="4179329492" sldId="292"/>
            <ac:picMk id="78" creationId="{781C2AAB-146F-6416-E40D-F0694177063A}"/>
          </ac:picMkLst>
        </pc:picChg>
      </pc:sldChg>
      <pc:sldChg chg="addSp delSp modSp add mod">
        <pc:chgData name="Zijian Jia" userId="8bfd73afe6e12625" providerId="LiveId" clId="{9F9C423E-3061-477D-8D9F-4E5AA1962C3D}" dt="2025-03-22T03:10:05.990" v="18881"/>
        <pc:sldMkLst>
          <pc:docMk/>
          <pc:sldMk cId="1790498198" sldId="293"/>
        </pc:sldMkLst>
        <pc:spChg chg="add mod">
          <ac:chgData name="Zijian Jia" userId="8bfd73afe6e12625" providerId="LiveId" clId="{9F9C423E-3061-477D-8D9F-4E5AA1962C3D}" dt="2025-03-20T14:17:51.486" v="13353" actId="2711"/>
          <ac:spMkLst>
            <pc:docMk/>
            <pc:sldMk cId="1790498198" sldId="293"/>
            <ac:spMk id="5" creationId="{72F933C2-6FDB-3B4E-E67D-FD15BF74D158}"/>
          </ac:spMkLst>
        </pc:spChg>
        <pc:spChg chg="add mod">
          <ac:chgData name="Zijian Jia" userId="8bfd73afe6e12625" providerId="LiveId" clId="{9F9C423E-3061-477D-8D9F-4E5AA1962C3D}" dt="2025-03-20T14:12:33.506" v="13283" actId="14100"/>
          <ac:spMkLst>
            <pc:docMk/>
            <pc:sldMk cId="1790498198" sldId="293"/>
            <ac:spMk id="8" creationId="{4999B8A4-0AA1-5D32-F599-35859F27F3AB}"/>
          </ac:spMkLst>
        </pc:spChg>
        <pc:spChg chg="add mod">
          <ac:chgData name="Zijian Jia" userId="8bfd73afe6e12625" providerId="LiveId" clId="{9F9C423E-3061-477D-8D9F-4E5AA1962C3D}" dt="2025-03-20T14:12:33.506" v="13283" actId="14100"/>
          <ac:spMkLst>
            <pc:docMk/>
            <pc:sldMk cId="1790498198" sldId="293"/>
            <ac:spMk id="9" creationId="{A8F8371B-93FD-ABA8-D6CA-0DDE1A0C82C8}"/>
          </ac:spMkLst>
        </pc:spChg>
        <pc:spChg chg="add mod">
          <ac:chgData name="Zijian Jia" userId="8bfd73afe6e12625" providerId="LiveId" clId="{9F9C423E-3061-477D-8D9F-4E5AA1962C3D}" dt="2025-03-22T02:38:30.263" v="18336" actId="207"/>
          <ac:spMkLst>
            <pc:docMk/>
            <pc:sldMk cId="1790498198" sldId="293"/>
            <ac:spMk id="11" creationId="{07EA524C-9608-AC07-77CE-55CDC5442811}"/>
          </ac:spMkLst>
        </pc:spChg>
        <pc:spChg chg="add mod">
          <ac:chgData name="Zijian Jia" userId="8bfd73afe6e12625" providerId="LiveId" clId="{9F9C423E-3061-477D-8D9F-4E5AA1962C3D}" dt="2025-03-22T02:38:28.088" v="18335" actId="207"/>
          <ac:spMkLst>
            <pc:docMk/>
            <pc:sldMk cId="1790498198" sldId="293"/>
            <ac:spMk id="12" creationId="{77A2B6B4-A2D3-B79A-A66E-575853DD2F7D}"/>
          </ac:spMkLst>
        </pc:spChg>
        <pc:spChg chg="add mod">
          <ac:chgData name="Zijian Jia" userId="8bfd73afe6e12625" providerId="LiveId" clId="{9F9C423E-3061-477D-8D9F-4E5AA1962C3D}" dt="2025-03-22T02:38:32.580" v="18337" actId="207"/>
          <ac:spMkLst>
            <pc:docMk/>
            <pc:sldMk cId="1790498198" sldId="293"/>
            <ac:spMk id="13" creationId="{12C0BECC-74FB-0797-B259-A3B74BF5FAEF}"/>
          </ac:spMkLst>
        </pc:spChg>
        <pc:spChg chg="add mod">
          <ac:chgData name="Zijian Jia" userId="8bfd73afe6e12625" providerId="LiveId" clId="{9F9C423E-3061-477D-8D9F-4E5AA1962C3D}" dt="2025-03-22T02:38:51.044" v="18341" actId="207"/>
          <ac:spMkLst>
            <pc:docMk/>
            <pc:sldMk cId="1790498198" sldId="293"/>
            <ac:spMk id="14" creationId="{3EA789EA-7A8C-3E2A-2054-820F5591BC1B}"/>
          </ac:spMkLst>
        </pc:spChg>
        <pc:spChg chg="add mod">
          <ac:chgData name="Zijian Jia" userId="8bfd73afe6e12625" providerId="LiveId" clId="{9F9C423E-3061-477D-8D9F-4E5AA1962C3D}" dt="2025-03-22T02:38:56.136" v="18342" actId="207"/>
          <ac:spMkLst>
            <pc:docMk/>
            <pc:sldMk cId="1790498198" sldId="293"/>
            <ac:spMk id="15" creationId="{A14060C3-C869-DCE7-7983-777CDF7025BF}"/>
          </ac:spMkLst>
        </pc:spChg>
        <pc:spChg chg="add mod">
          <ac:chgData name="Zijian Jia" userId="8bfd73afe6e12625" providerId="LiveId" clId="{9F9C423E-3061-477D-8D9F-4E5AA1962C3D}" dt="2025-03-22T02:38:51.044" v="18341" actId="207"/>
          <ac:spMkLst>
            <pc:docMk/>
            <pc:sldMk cId="1790498198" sldId="293"/>
            <ac:spMk id="16" creationId="{8D04FB3B-7FFD-DFAE-C6DE-2FA2695B8633}"/>
          </ac:spMkLst>
        </pc:spChg>
        <pc:spChg chg="add mod">
          <ac:chgData name="Zijian Jia" userId="8bfd73afe6e12625" providerId="LiveId" clId="{9F9C423E-3061-477D-8D9F-4E5AA1962C3D}" dt="2025-03-22T02:38:56.136" v="18342" actId="207"/>
          <ac:spMkLst>
            <pc:docMk/>
            <pc:sldMk cId="1790498198" sldId="293"/>
            <ac:spMk id="17" creationId="{CEC1F09F-D617-8C63-8A96-9E36D4A9945F}"/>
          </ac:spMkLst>
        </pc:spChg>
        <pc:spChg chg="add mod">
          <ac:chgData name="Zijian Jia" userId="8bfd73afe6e12625" providerId="LiveId" clId="{9F9C423E-3061-477D-8D9F-4E5AA1962C3D}" dt="2025-03-22T02:38:51.044" v="18341" actId="207"/>
          <ac:spMkLst>
            <pc:docMk/>
            <pc:sldMk cId="1790498198" sldId="293"/>
            <ac:spMk id="18" creationId="{50D3C8E6-6DF7-D030-07E0-8B97FFCFCAA5}"/>
          </ac:spMkLst>
        </pc:spChg>
        <pc:spChg chg="add mod">
          <ac:chgData name="Zijian Jia" userId="8bfd73afe6e12625" providerId="LiveId" clId="{9F9C423E-3061-477D-8D9F-4E5AA1962C3D}" dt="2025-03-22T02:38:56.136" v="18342" actId="207"/>
          <ac:spMkLst>
            <pc:docMk/>
            <pc:sldMk cId="1790498198" sldId="293"/>
            <ac:spMk id="19" creationId="{05B17047-378F-7D94-CC6A-8EA84410BC39}"/>
          </ac:spMkLst>
        </pc:spChg>
        <pc:spChg chg="mod topLvl">
          <ac:chgData name="Zijian Jia" userId="8bfd73afe6e12625" providerId="LiveId" clId="{9F9C423E-3061-477D-8D9F-4E5AA1962C3D}" dt="2025-03-20T14:19:32.126" v="13418" actId="1076"/>
          <ac:spMkLst>
            <pc:docMk/>
            <pc:sldMk cId="1790498198" sldId="293"/>
            <ac:spMk id="29" creationId="{2EEBADFA-0FB9-9037-6DA9-1491C7209749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0" creationId="{4E77E507-FFA4-73D3-09FD-8FE45B1EFA20}"/>
          </ac:spMkLst>
        </pc:spChg>
        <pc:spChg chg="mod topLvl">
          <ac:chgData name="Zijian Jia" userId="8bfd73afe6e12625" providerId="LiveId" clId="{9F9C423E-3061-477D-8D9F-4E5AA1962C3D}" dt="2025-03-22T02:38:36.849" v="18338" actId="207"/>
          <ac:spMkLst>
            <pc:docMk/>
            <pc:sldMk cId="1790498198" sldId="293"/>
            <ac:spMk id="31" creationId="{77CB2D46-498B-5EFE-8957-93BC3C937CF6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4" creationId="{256C957A-5BE2-2F29-5532-139DE95C8831}"/>
          </ac:spMkLst>
        </pc:spChg>
        <pc:spChg chg="mod">
          <ac:chgData name="Zijian Jia" userId="8bfd73afe6e12625" providerId="LiveId" clId="{9F9C423E-3061-477D-8D9F-4E5AA1962C3D}" dt="2025-03-20T14:19:11.176" v="13411" actId="1076"/>
          <ac:spMkLst>
            <pc:docMk/>
            <pc:sldMk cId="1790498198" sldId="293"/>
            <ac:spMk id="35" creationId="{D22BB7D4-5EF8-F0B2-481D-2983DF112FB0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6" creationId="{F5EA49EA-8959-3AA4-5E91-8E8FEDD2AF39}"/>
          </ac:spMkLst>
        </pc:spChg>
        <pc:spChg chg="mod topLvl">
          <ac:chgData name="Zijian Jia" userId="8bfd73afe6e12625" providerId="LiveId" clId="{9F9C423E-3061-477D-8D9F-4E5AA1962C3D}" dt="2025-03-21T15:37:19.604" v="16621" actId="962"/>
          <ac:spMkLst>
            <pc:docMk/>
            <pc:sldMk cId="1790498198" sldId="293"/>
            <ac:spMk id="37" creationId="{65D662AA-AD50-CF5B-2A01-E335D44C2F99}"/>
          </ac:spMkLst>
        </pc:spChg>
        <pc:spChg chg="mod">
          <ac:chgData name="Zijian Jia" userId="8bfd73afe6e12625" providerId="LiveId" clId="{9F9C423E-3061-477D-8D9F-4E5AA1962C3D}" dt="2025-03-22T02:38:43.363" v="18340" actId="207"/>
          <ac:spMkLst>
            <pc:docMk/>
            <pc:sldMk cId="1790498198" sldId="293"/>
            <ac:spMk id="38" creationId="{3E11152A-E567-1C9E-DB86-CE245C4B1FA7}"/>
          </ac:spMkLst>
        </pc:spChg>
        <pc:spChg chg="mod topLvl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39" creationId="{7AFC1ACA-08E0-B605-7F8C-7956427B1D5C}"/>
          </ac:spMkLst>
        </pc:spChg>
        <pc:spChg chg="mod topLvl">
          <ac:chgData name="Zijian Jia" userId="8bfd73afe6e12625" providerId="LiveId" clId="{9F9C423E-3061-477D-8D9F-4E5AA1962C3D}" dt="2025-03-21T15:37:23.178" v="16622" actId="962"/>
          <ac:spMkLst>
            <pc:docMk/>
            <pc:sldMk cId="1790498198" sldId="293"/>
            <ac:spMk id="40" creationId="{B71B0AA4-9CB9-2840-3132-800C9B45E458}"/>
          </ac:spMkLst>
        </pc:spChg>
        <pc:spChg chg="mod topLvl">
          <ac:chgData name="Zijian Jia" userId="8bfd73afe6e12625" providerId="LiveId" clId="{9F9C423E-3061-477D-8D9F-4E5AA1962C3D}" dt="2025-03-22T02:38:39.694" v="18339" actId="207"/>
          <ac:spMkLst>
            <pc:docMk/>
            <pc:sldMk cId="1790498198" sldId="293"/>
            <ac:spMk id="41" creationId="{B1CB051A-2D93-7F41-8DE4-7915382882C2}"/>
          </ac:spMkLst>
        </pc:spChg>
        <pc:spChg chg="mod topLvl">
          <ac:chgData name="Zijian Jia" userId="8bfd73afe6e12625" providerId="LiveId" clId="{9F9C423E-3061-477D-8D9F-4E5AA1962C3D}" dt="2025-03-20T14:18:08.807" v="13366" actId="403"/>
          <ac:spMkLst>
            <pc:docMk/>
            <pc:sldMk cId="1790498198" sldId="293"/>
            <ac:spMk id="43" creationId="{532AD70F-915B-3052-2D21-B3D0B51CA862}"/>
          </ac:spMkLst>
        </pc:spChg>
        <pc:spChg chg="add mod">
          <ac:chgData name="Zijian Jia" userId="8bfd73afe6e12625" providerId="LiveId" clId="{9F9C423E-3061-477D-8D9F-4E5AA1962C3D}" dt="2025-03-20T14:18:47.589" v="13394" actId="1076"/>
          <ac:spMkLst>
            <pc:docMk/>
            <pc:sldMk cId="1790498198" sldId="293"/>
            <ac:spMk id="45" creationId="{E9AFA609-66F6-92A2-73BD-C466384E40A9}"/>
          </ac:spMkLst>
        </pc:spChg>
        <pc:spChg chg="add mod">
          <ac:chgData name="Zijian Jia" userId="8bfd73afe6e12625" providerId="LiveId" clId="{9F9C423E-3061-477D-8D9F-4E5AA1962C3D}" dt="2025-03-20T14:19:18.072" v="13415" actId="164"/>
          <ac:spMkLst>
            <pc:docMk/>
            <pc:sldMk cId="1790498198" sldId="293"/>
            <ac:spMk id="46" creationId="{33A25498-BBFE-435E-CD0B-BC4ED15FE223}"/>
          </ac:spMkLst>
        </pc:spChg>
        <pc:spChg chg="mod">
          <ac:chgData name="Zijian Jia" userId="8bfd73afe6e12625" providerId="LiveId" clId="{9F9C423E-3061-477D-8D9F-4E5AA1962C3D}" dt="2025-03-22T03:10:05.990" v="18881"/>
          <ac:spMkLst>
            <pc:docMk/>
            <pc:sldMk cId="1790498198" sldId="293"/>
            <ac:spMk id="85" creationId="{79854F69-CB8D-41BC-5399-C9781D6494D6}"/>
          </ac:spMkLst>
        </pc:spChg>
        <pc:grpChg chg="mod">
          <ac:chgData name="Zijian Jia" userId="8bfd73afe6e12625" providerId="LiveId" clId="{9F9C423E-3061-477D-8D9F-4E5AA1962C3D}" dt="2025-03-20T14:19:20.477" v="13416" actId="1076"/>
          <ac:grpSpMkLst>
            <pc:docMk/>
            <pc:sldMk cId="1790498198" sldId="293"/>
            <ac:grpSpMk id="47" creationId="{EC071B1D-4D91-F921-9867-D835BF4F2B23}"/>
          </ac:grpSpMkLst>
        </pc:grpChg>
      </pc:sldChg>
      <pc:sldChg chg="addSp delSp modSp add mod">
        <pc:chgData name="Zijian Jia" userId="8bfd73afe6e12625" providerId="LiveId" clId="{9F9C423E-3061-477D-8D9F-4E5AA1962C3D}" dt="2025-03-22T03:10:17.769" v="18889" actId="20577"/>
        <pc:sldMkLst>
          <pc:docMk/>
          <pc:sldMk cId="1604753715" sldId="294"/>
        </pc:sldMkLst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2" creationId="{8B4D6F62-6322-7E8C-9094-4703AB0675DC}"/>
          </ac:spMkLst>
        </pc:spChg>
        <pc:spChg chg="add mod topLvl">
          <ac:chgData name="Zijian Jia" userId="8bfd73afe6e12625" providerId="LiveId" clId="{9F9C423E-3061-477D-8D9F-4E5AA1962C3D}" dt="2025-03-22T02:39:24.069" v="18350" actId="207"/>
          <ac:spMkLst>
            <pc:docMk/>
            <pc:sldMk cId="1604753715" sldId="294"/>
            <ac:spMk id="4" creationId="{CA2195FC-AD11-B25E-41E4-FF98AEE5070A}"/>
          </ac:spMkLst>
        </pc:spChg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8" creationId="{2F927F64-4ADB-750B-F0BC-EA9261BB720F}"/>
          </ac:spMkLst>
        </pc:spChg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13" creationId="{1EE4DE0E-85C1-7010-4BB9-AD62388D772D}"/>
          </ac:spMkLst>
        </pc:spChg>
        <pc:spChg chg="add mod topLvl">
          <ac:chgData name="Zijian Jia" userId="8bfd73afe6e12625" providerId="LiveId" clId="{9F9C423E-3061-477D-8D9F-4E5AA1962C3D}" dt="2025-03-22T02:39:26.319" v="18351" actId="108"/>
          <ac:spMkLst>
            <pc:docMk/>
            <pc:sldMk cId="1604753715" sldId="294"/>
            <ac:spMk id="17" creationId="{72152B2D-ABD5-A7C6-905C-830DEA4F45F2}"/>
          </ac:spMkLst>
        </pc:spChg>
        <pc:spChg chg="add mod topLvl">
          <ac:chgData name="Zijian Jia" userId="8bfd73afe6e12625" providerId="LiveId" clId="{9F9C423E-3061-477D-8D9F-4E5AA1962C3D}" dt="2025-03-20T14:32:12.557" v="13630" actId="165"/>
          <ac:spMkLst>
            <pc:docMk/>
            <pc:sldMk cId="1604753715" sldId="294"/>
            <ac:spMk id="19" creationId="{D70FA39A-AEA0-C46A-7F37-F738583B199B}"/>
          </ac:spMkLst>
        </pc:spChg>
        <pc:spChg chg="add mod">
          <ac:chgData name="Zijian Jia" userId="8bfd73afe6e12625" providerId="LiveId" clId="{9F9C423E-3061-477D-8D9F-4E5AA1962C3D}" dt="2025-03-20T14:22:09.638" v="13461" actId="1076"/>
          <ac:spMkLst>
            <pc:docMk/>
            <pc:sldMk cId="1604753715" sldId="294"/>
            <ac:spMk id="20" creationId="{52DF06B1-13E5-261D-70B8-8FBFEC99AC7F}"/>
          </ac:spMkLst>
        </pc:spChg>
        <pc:spChg chg="add mod">
          <ac:chgData name="Zijian Jia" userId="8bfd73afe6e12625" providerId="LiveId" clId="{9F9C423E-3061-477D-8D9F-4E5AA1962C3D}" dt="2025-03-22T02:39:30.919" v="18353" actId="108"/>
          <ac:spMkLst>
            <pc:docMk/>
            <pc:sldMk cId="1604753715" sldId="294"/>
            <ac:spMk id="21" creationId="{70A332DD-9606-2771-5A61-4411CA6B68ED}"/>
          </ac:spMkLst>
        </pc:spChg>
        <pc:spChg chg="add mod">
          <ac:chgData name="Zijian Jia" userId="8bfd73afe6e12625" providerId="LiveId" clId="{9F9C423E-3061-477D-8D9F-4E5AA1962C3D}" dt="2025-03-20T14:22:09.638" v="13461" actId="1076"/>
          <ac:spMkLst>
            <pc:docMk/>
            <pc:sldMk cId="1604753715" sldId="294"/>
            <ac:spMk id="23" creationId="{A625B741-51A4-6AB7-7FC3-AE555A91C4D7}"/>
          </ac:spMkLst>
        </pc:spChg>
        <pc:spChg chg="add mod">
          <ac:chgData name="Zijian Jia" userId="8bfd73afe6e12625" providerId="LiveId" clId="{9F9C423E-3061-477D-8D9F-4E5AA1962C3D}" dt="2025-03-20T14:22:12.324" v="13463" actId="1076"/>
          <ac:spMkLst>
            <pc:docMk/>
            <pc:sldMk cId="1604753715" sldId="294"/>
            <ac:spMk id="29" creationId="{3737C5DF-886C-4760-47B5-9F5C27F3D571}"/>
          </ac:spMkLst>
        </pc:spChg>
        <pc:spChg chg="add mod">
          <ac:chgData name="Zijian Jia" userId="8bfd73afe6e12625" providerId="LiveId" clId="{9F9C423E-3061-477D-8D9F-4E5AA1962C3D}" dt="2025-03-22T02:39:28.849" v="18352" actId="207"/>
          <ac:spMkLst>
            <pc:docMk/>
            <pc:sldMk cId="1604753715" sldId="294"/>
            <ac:spMk id="30" creationId="{E94327F1-1124-892F-71D7-EE6CC7CEE2B5}"/>
          </ac:spMkLst>
        </pc:spChg>
        <pc:spChg chg="add mod">
          <ac:chgData name="Zijian Jia" userId="8bfd73afe6e12625" providerId="LiveId" clId="{9F9C423E-3061-477D-8D9F-4E5AA1962C3D}" dt="2025-03-20T14:22:12.324" v="13463" actId="1076"/>
          <ac:spMkLst>
            <pc:docMk/>
            <pc:sldMk cId="1604753715" sldId="294"/>
            <ac:spMk id="31" creationId="{5A542880-8135-F5AF-635C-211C6D425869}"/>
          </ac:spMkLst>
        </pc:spChg>
        <pc:spChg chg="mod">
          <ac:chgData name="Zijian Jia" userId="8bfd73afe6e12625" providerId="LiveId" clId="{9F9C423E-3061-477D-8D9F-4E5AA1962C3D}" dt="2025-03-22T03:10:17.769" v="18889" actId="20577"/>
          <ac:spMkLst>
            <pc:docMk/>
            <pc:sldMk cId="1604753715" sldId="294"/>
            <ac:spMk id="85" creationId="{63E16B8D-FB72-7A56-C836-C7F5698CB157}"/>
          </ac:spMkLst>
        </pc:spChg>
      </pc:sldChg>
      <pc:sldChg chg="addSp delSp modSp add mod">
        <pc:chgData name="Zijian Jia" userId="8bfd73afe6e12625" providerId="LiveId" clId="{9F9C423E-3061-477D-8D9F-4E5AA1962C3D}" dt="2025-03-22T03:09:03.045" v="18829" actId="20577"/>
        <pc:sldMkLst>
          <pc:docMk/>
          <pc:sldMk cId="2319654815" sldId="295"/>
        </pc:sldMkLst>
        <pc:spChg chg="mod">
          <ac:chgData name="Zijian Jia" userId="8bfd73afe6e12625" providerId="LiveId" clId="{9F9C423E-3061-477D-8D9F-4E5AA1962C3D}" dt="2025-03-22T02:34:05.812" v="18279" actId="207"/>
          <ac:spMkLst>
            <pc:docMk/>
            <pc:sldMk cId="2319654815" sldId="295"/>
            <ac:spMk id="16" creationId="{992EC6F0-8D96-2BAA-76AB-E7A740EFEBDE}"/>
          </ac:spMkLst>
        </pc:spChg>
        <pc:spChg chg="mod">
          <ac:chgData name="Zijian Jia" userId="8bfd73afe6e12625" providerId="LiveId" clId="{9F9C423E-3061-477D-8D9F-4E5AA1962C3D}" dt="2025-03-21T15:35:08.128" v="16588" actId="962"/>
          <ac:spMkLst>
            <pc:docMk/>
            <pc:sldMk cId="2319654815" sldId="295"/>
            <ac:spMk id="19" creationId="{E59A0BFD-B22F-A357-A32B-7249EC9A29C0}"/>
          </ac:spMkLst>
        </pc:spChg>
        <pc:spChg chg="mod">
          <ac:chgData name="Zijian Jia" userId="8bfd73afe6e12625" providerId="LiveId" clId="{9F9C423E-3061-477D-8D9F-4E5AA1962C3D}" dt="2025-03-21T15:35:03.800" v="16586" actId="962"/>
          <ac:spMkLst>
            <pc:docMk/>
            <pc:sldMk cId="2319654815" sldId="295"/>
            <ac:spMk id="22" creationId="{865A8DC0-A575-A8C3-CF01-B24809049D87}"/>
          </ac:spMkLst>
        </pc:spChg>
        <pc:spChg chg="mod">
          <ac:chgData name="Zijian Jia" userId="8bfd73afe6e12625" providerId="LiveId" clId="{9F9C423E-3061-477D-8D9F-4E5AA1962C3D}" dt="2025-03-22T02:34:11.874" v="18280" actId="207"/>
          <ac:spMkLst>
            <pc:docMk/>
            <pc:sldMk cId="2319654815" sldId="295"/>
            <ac:spMk id="28" creationId="{3A356B7B-1D82-9769-9477-B738823CB7AD}"/>
          </ac:spMkLst>
        </pc:spChg>
        <pc:spChg chg="mod">
          <ac:chgData name="Zijian Jia" userId="8bfd73afe6e12625" providerId="LiveId" clId="{9F9C423E-3061-477D-8D9F-4E5AA1962C3D}" dt="2025-03-21T15:34:55.781" v="16583" actId="962"/>
          <ac:spMkLst>
            <pc:docMk/>
            <pc:sldMk cId="2319654815" sldId="295"/>
            <ac:spMk id="29" creationId="{B50F1338-7282-DAD0-EDF3-033D10CB04AD}"/>
          </ac:spMkLst>
        </pc:spChg>
        <pc:spChg chg="mod">
          <ac:chgData name="Zijian Jia" userId="8bfd73afe6e12625" providerId="LiveId" clId="{9F9C423E-3061-477D-8D9F-4E5AA1962C3D}" dt="2025-03-21T15:34:40.045" v="16581" actId="962"/>
          <ac:spMkLst>
            <pc:docMk/>
            <pc:sldMk cId="2319654815" sldId="295"/>
            <ac:spMk id="30" creationId="{0F6389AE-4585-823E-922A-621F5BF844C0}"/>
          </ac:spMkLst>
        </pc:spChg>
        <pc:spChg chg="mod">
          <ac:chgData name="Zijian Jia" userId="8bfd73afe6e12625" providerId="LiveId" clId="{9F9C423E-3061-477D-8D9F-4E5AA1962C3D}" dt="2025-03-22T02:34:16.713" v="18281" actId="207"/>
          <ac:spMkLst>
            <pc:docMk/>
            <pc:sldMk cId="2319654815" sldId="295"/>
            <ac:spMk id="32" creationId="{C2F3DB80-A9ED-5201-9BBD-75D6562ED93B}"/>
          </ac:spMkLst>
        </pc:spChg>
        <pc:spChg chg="mod">
          <ac:chgData name="Zijian Jia" userId="8bfd73afe6e12625" providerId="LiveId" clId="{9F9C423E-3061-477D-8D9F-4E5AA1962C3D}" dt="2025-03-21T15:34:37.840" v="16580" actId="962"/>
          <ac:spMkLst>
            <pc:docMk/>
            <pc:sldMk cId="2319654815" sldId="295"/>
            <ac:spMk id="33" creationId="{2FC5763A-859E-1D66-579B-8B5B6BAD13B7}"/>
          </ac:spMkLst>
        </pc:spChg>
        <pc:spChg chg="mod">
          <ac:chgData name="Zijian Jia" userId="8bfd73afe6e12625" providerId="LiveId" clId="{9F9C423E-3061-477D-8D9F-4E5AA1962C3D}" dt="2025-03-21T15:34:29.515" v="16578" actId="962"/>
          <ac:spMkLst>
            <pc:docMk/>
            <pc:sldMk cId="2319654815" sldId="295"/>
            <ac:spMk id="34" creationId="{6FE05907-8A49-787B-8A4B-895E820A33D9}"/>
          </ac:spMkLst>
        </pc:spChg>
        <pc:spChg chg="mod">
          <ac:chgData name="Zijian Jia" userId="8bfd73afe6e12625" providerId="LiveId" clId="{9F9C423E-3061-477D-8D9F-4E5AA1962C3D}" dt="2025-03-22T02:34:20.555" v="18282" actId="207"/>
          <ac:spMkLst>
            <pc:docMk/>
            <pc:sldMk cId="2319654815" sldId="295"/>
            <ac:spMk id="36" creationId="{7071D992-F113-CA60-D703-65805633787C}"/>
          </ac:spMkLst>
        </pc:spChg>
        <pc:spChg chg="mod">
          <ac:chgData name="Zijian Jia" userId="8bfd73afe6e12625" providerId="LiveId" clId="{9F9C423E-3061-477D-8D9F-4E5AA1962C3D}" dt="2025-03-21T15:34:26.471" v="16576" actId="962"/>
          <ac:spMkLst>
            <pc:docMk/>
            <pc:sldMk cId="2319654815" sldId="295"/>
            <ac:spMk id="37" creationId="{106B191A-5702-D897-3441-2693E1C8D266}"/>
          </ac:spMkLst>
        </pc:spChg>
        <pc:spChg chg="add mod">
          <ac:chgData name="Zijian Jia" userId="8bfd73afe6e12625" providerId="LiveId" clId="{9F9C423E-3061-477D-8D9F-4E5AA1962C3D}" dt="2025-03-21T15:34:18.551" v="16574" actId="962"/>
          <ac:spMkLst>
            <pc:docMk/>
            <pc:sldMk cId="2319654815" sldId="295"/>
            <ac:spMk id="38" creationId="{295583D6-4803-5CC5-B8DF-3793AEF4C92F}"/>
          </ac:spMkLst>
        </pc:spChg>
        <pc:spChg chg="mod topLvl">
          <ac:chgData name="Zijian Jia" userId="8bfd73afe6e12625" providerId="LiveId" clId="{9F9C423E-3061-477D-8D9F-4E5AA1962C3D}" dt="2025-03-22T02:34:25.493" v="18283" actId="207"/>
          <ac:spMkLst>
            <pc:docMk/>
            <pc:sldMk cId="2319654815" sldId="295"/>
            <ac:spMk id="41" creationId="{448064A3-52EB-950E-9EA0-D945EEF66ECB}"/>
          </ac:spMkLst>
        </pc:spChg>
        <pc:spChg chg="add del mod topLvl">
          <ac:chgData name="Zijian Jia" userId="8bfd73afe6e12625" providerId="LiveId" clId="{9F9C423E-3061-477D-8D9F-4E5AA1962C3D}" dt="2025-03-21T15:34:16.263" v="16572" actId="962"/>
          <ac:spMkLst>
            <pc:docMk/>
            <pc:sldMk cId="2319654815" sldId="295"/>
            <ac:spMk id="42" creationId="{8F68CC64-E1E8-CC52-B08F-17846DD5394E}"/>
          </ac:spMkLst>
        </pc:spChg>
        <pc:spChg chg="add mod">
          <ac:chgData name="Zijian Jia" userId="8bfd73afe6e12625" providerId="LiveId" clId="{9F9C423E-3061-477D-8D9F-4E5AA1962C3D}" dt="2025-03-21T15:34:07.900" v="16570" actId="962"/>
          <ac:spMkLst>
            <pc:docMk/>
            <pc:sldMk cId="2319654815" sldId="295"/>
            <ac:spMk id="43" creationId="{CA674CD4-FB48-5445-3C4C-F9F84FAA09BF}"/>
          </ac:spMkLst>
        </pc:spChg>
        <pc:spChg chg="mod">
          <ac:chgData name="Zijian Jia" userId="8bfd73afe6e12625" providerId="LiveId" clId="{9F9C423E-3061-477D-8D9F-4E5AA1962C3D}" dt="2025-03-22T02:33:45.643" v="18274" actId="207"/>
          <ac:spMkLst>
            <pc:docMk/>
            <pc:sldMk cId="2319654815" sldId="295"/>
            <ac:spMk id="44" creationId="{E9CC0454-410E-3300-D6FB-D0AD9E3BFDCF}"/>
          </ac:spMkLst>
        </pc:spChg>
        <pc:spChg chg="mod">
          <ac:chgData name="Zijian Jia" userId="8bfd73afe6e12625" providerId="LiveId" clId="{9F9C423E-3061-477D-8D9F-4E5AA1962C3D}" dt="2025-03-22T02:33:49.152" v="18275" actId="207"/>
          <ac:spMkLst>
            <pc:docMk/>
            <pc:sldMk cId="2319654815" sldId="295"/>
            <ac:spMk id="45" creationId="{7321D9AC-B756-E126-262E-AFCA19089AC8}"/>
          </ac:spMkLst>
        </pc:spChg>
        <pc:spChg chg="mod">
          <ac:chgData name="Zijian Jia" userId="8bfd73afe6e12625" providerId="LiveId" clId="{9F9C423E-3061-477D-8D9F-4E5AA1962C3D}" dt="2025-03-22T02:33:52.142" v="18276" actId="207"/>
          <ac:spMkLst>
            <pc:docMk/>
            <pc:sldMk cId="2319654815" sldId="295"/>
            <ac:spMk id="46" creationId="{40D6E62B-A75F-72AE-B0E8-FE7E89A49458}"/>
          </ac:spMkLst>
        </pc:spChg>
        <pc:spChg chg="mod">
          <ac:chgData name="Zijian Jia" userId="8bfd73afe6e12625" providerId="LiveId" clId="{9F9C423E-3061-477D-8D9F-4E5AA1962C3D}" dt="2025-03-22T02:33:56.805" v="18277" actId="207"/>
          <ac:spMkLst>
            <pc:docMk/>
            <pc:sldMk cId="2319654815" sldId="295"/>
            <ac:spMk id="47" creationId="{F82CF6C1-5667-048E-A99A-1A43DDDE2BE0}"/>
          </ac:spMkLst>
        </pc:spChg>
        <pc:spChg chg="mod">
          <ac:chgData name="Zijian Jia" userId="8bfd73afe6e12625" providerId="LiveId" clId="{9F9C423E-3061-477D-8D9F-4E5AA1962C3D}" dt="2025-03-22T02:33:58.955" v="18278" actId="207"/>
          <ac:spMkLst>
            <pc:docMk/>
            <pc:sldMk cId="2319654815" sldId="295"/>
            <ac:spMk id="48" creationId="{8EAF96E3-8140-3DDF-2762-0A4E755E92A2}"/>
          </ac:spMkLst>
        </pc:spChg>
        <pc:spChg chg="mod">
          <ac:chgData name="Zijian Jia" userId="8bfd73afe6e12625" providerId="LiveId" clId="{9F9C423E-3061-477D-8D9F-4E5AA1962C3D}" dt="2025-03-21T15:33:54.881" v="16564" actId="962"/>
          <ac:spMkLst>
            <pc:docMk/>
            <pc:sldMk cId="2319654815" sldId="295"/>
            <ac:spMk id="50" creationId="{1933D9F4-9E32-5575-5E1D-B0E53C60828C}"/>
          </ac:spMkLst>
        </pc:spChg>
        <pc:spChg chg="add mod">
          <ac:chgData name="Zijian Jia" userId="8bfd73afe6e12625" providerId="LiveId" clId="{9F9C423E-3061-477D-8D9F-4E5AA1962C3D}" dt="2025-03-21T15:33:53.689" v="16563" actId="962"/>
          <ac:spMkLst>
            <pc:docMk/>
            <pc:sldMk cId="2319654815" sldId="295"/>
            <ac:spMk id="51" creationId="{4E0932ED-1AB0-59C9-260F-D1A310DE6756}"/>
          </ac:spMkLst>
        </pc:spChg>
        <pc:spChg chg="add mod">
          <ac:chgData name="Zijian Jia" userId="8bfd73afe6e12625" providerId="LiveId" clId="{9F9C423E-3061-477D-8D9F-4E5AA1962C3D}" dt="2025-03-21T15:33:52.623" v="16562" actId="962"/>
          <ac:spMkLst>
            <pc:docMk/>
            <pc:sldMk cId="2319654815" sldId="295"/>
            <ac:spMk id="52" creationId="{9A2FB72A-5ED1-43BF-1F6A-8FF458D73B6D}"/>
          </ac:spMkLst>
        </pc:spChg>
        <pc:spChg chg="mod">
          <ac:chgData name="Zijian Jia" userId="8bfd73afe6e12625" providerId="LiveId" clId="{9F9C423E-3061-477D-8D9F-4E5AA1962C3D}" dt="2025-03-21T15:33:51.423" v="16561" actId="962"/>
          <ac:spMkLst>
            <pc:docMk/>
            <pc:sldMk cId="2319654815" sldId="295"/>
            <ac:spMk id="53" creationId="{D17E0906-AF3F-45CB-4079-588C0DA00BE1}"/>
          </ac:spMkLst>
        </pc:spChg>
        <pc:spChg chg="add mod">
          <ac:chgData name="Zijian Jia" userId="8bfd73afe6e12625" providerId="LiveId" clId="{9F9C423E-3061-477D-8D9F-4E5AA1962C3D}" dt="2025-03-21T15:33:49.774" v="16560" actId="962"/>
          <ac:spMkLst>
            <pc:docMk/>
            <pc:sldMk cId="2319654815" sldId="295"/>
            <ac:spMk id="61" creationId="{3FD31F89-9B96-6276-85C5-9AE31E6BDC2E}"/>
          </ac:spMkLst>
        </pc:spChg>
        <pc:spChg chg="mod">
          <ac:chgData name="Zijian Jia" userId="8bfd73afe6e12625" providerId="LiveId" clId="{9F9C423E-3061-477D-8D9F-4E5AA1962C3D}" dt="2025-03-22T03:09:03.045" v="18829" actId="20577"/>
          <ac:spMkLst>
            <pc:docMk/>
            <pc:sldMk cId="2319654815" sldId="295"/>
            <ac:spMk id="85" creationId="{26A7D0F3-C1D7-C93A-D6D5-BD22B1FA518E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08" creationId="{04DB1980-1C61-9996-AB28-96F607E21667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0" creationId="{5E99F8ED-5933-7A2B-22FD-3399610D65ED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3" creationId="{94A9647B-3386-F790-9530-48BCFF4B87E8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4" creationId="{2B0A9923-5C75-6482-AE56-BF11121DB5DE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2319654815" sldId="295"/>
            <ac:spMk id="115" creationId="{5F9500D4-1FD4-5274-74FD-A41DB59A8B4B}"/>
          </ac:spMkLst>
        </pc:spChg>
        <pc:grpChg chg="mod">
          <ac:chgData name="Zijian Jia" userId="8bfd73afe6e12625" providerId="LiveId" clId="{9F9C423E-3061-477D-8D9F-4E5AA1962C3D}" dt="2025-03-21T15:35:06.932" v="16587" actId="962"/>
          <ac:grpSpMkLst>
            <pc:docMk/>
            <pc:sldMk cId="2319654815" sldId="295"/>
            <ac:grpSpMk id="15" creationId="{CBA42BE2-841C-EC3A-7A4C-F7DB0FC5F23E}"/>
          </ac:grpSpMkLst>
        </pc:grpChg>
        <pc:grpChg chg="mod">
          <ac:chgData name="Zijian Jia" userId="8bfd73afe6e12625" providerId="LiveId" clId="{9F9C423E-3061-477D-8D9F-4E5AA1962C3D}" dt="2025-03-21T15:35:02.542" v="16585" actId="962"/>
          <ac:grpSpMkLst>
            <pc:docMk/>
            <pc:sldMk cId="2319654815" sldId="295"/>
            <ac:grpSpMk id="26" creationId="{C284571B-C518-760B-B340-B372CABF1FBB}"/>
          </ac:grpSpMkLst>
        </pc:grpChg>
        <pc:grpChg chg="mod">
          <ac:chgData name="Zijian Jia" userId="8bfd73afe6e12625" providerId="LiveId" clId="{9F9C423E-3061-477D-8D9F-4E5AA1962C3D}" dt="2025-03-21T15:34:32.517" v="16579" actId="962"/>
          <ac:grpSpMkLst>
            <pc:docMk/>
            <pc:sldMk cId="2319654815" sldId="295"/>
            <ac:grpSpMk id="31" creationId="{D743CE0F-E0A9-6624-FDEE-B3AE76BBEA24}"/>
          </ac:grpSpMkLst>
        </pc:grpChg>
        <pc:grpChg chg="mod">
          <ac:chgData name="Zijian Jia" userId="8bfd73afe6e12625" providerId="LiveId" clId="{9F9C423E-3061-477D-8D9F-4E5AA1962C3D}" dt="2025-03-21T15:34:23.321" v="16575" actId="962"/>
          <ac:grpSpMkLst>
            <pc:docMk/>
            <pc:sldMk cId="2319654815" sldId="295"/>
            <ac:grpSpMk id="35" creationId="{E5F65A49-4F02-1E12-433C-7F4AEFE0F150}"/>
          </ac:grpSpMkLst>
        </pc:grpChg>
        <pc:grpChg chg="add del mod">
          <ac:chgData name="Zijian Jia" userId="8bfd73afe6e12625" providerId="LiveId" clId="{9F9C423E-3061-477D-8D9F-4E5AA1962C3D}" dt="2025-03-21T15:34:11.358" v="16571" actId="962"/>
          <ac:grpSpMkLst>
            <pc:docMk/>
            <pc:sldMk cId="2319654815" sldId="295"/>
            <ac:grpSpMk id="40" creationId="{0643B2AA-EF4E-CD87-B2C8-7BDFF269A93A}"/>
          </ac:grpSpMkLst>
        </pc:grpChg>
        <pc:cxnChg chg="mod">
          <ac:chgData name="Zijian Jia" userId="8bfd73afe6e12625" providerId="LiveId" clId="{9F9C423E-3061-477D-8D9F-4E5AA1962C3D}" dt="2025-03-21T15:35:20.993" v="16595" actId="962"/>
          <ac:cxnSpMkLst>
            <pc:docMk/>
            <pc:sldMk cId="2319654815" sldId="295"/>
            <ac:cxnSpMk id="2" creationId="{1C996AB2-171F-5992-FE93-26DDEB228CC3}"/>
          </ac:cxnSpMkLst>
        </pc:cxnChg>
        <pc:cxnChg chg="mod">
          <ac:chgData name="Zijian Jia" userId="8bfd73afe6e12625" providerId="LiveId" clId="{9F9C423E-3061-477D-8D9F-4E5AA1962C3D}" dt="2025-03-21T15:35:18.904" v="16594" actId="962"/>
          <ac:cxnSpMkLst>
            <pc:docMk/>
            <pc:sldMk cId="2319654815" sldId="295"/>
            <ac:cxnSpMk id="5" creationId="{3D887DCD-BBC0-9581-A4B3-39526BB67CD6}"/>
          </ac:cxnSpMkLst>
        </pc:cxnChg>
        <pc:cxnChg chg="mod">
          <ac:chgData name="Zijian Jia" userId="8bfd73afe6e12625" providerId="LiveId" clId="{9F9C423E-3061-477D-8D9F-4E5AA1962C3D}" dt="2025-03-21T15:35:16.384" v="16593" actId="962"/>
          <ac:cxnSpMkLst>
            <pc:docMk/>
            <pc:sldMk cId="2319654815" sldId="295"/>
            <ac:cxnSpMk id="7" creationId="{2E73E1BD-EA8B-349E-AEEC-24CE9313D15A}"/>
          </ac:cxnSpMkLst>
        </pc:cxnChg>
        <pc:cxnChg chg="mod">
          <ac:chgData name="Zijian Jia" userId="8bfd73afe6e12625" providerId="LiveId" clId="{9F9C423E-3061-477D-8D9F-4E5AA1962C3D}" dt="2025-03-21T15:35:15.184" v="16592" actId="962"/>
          <ac:cxnSpMkLst>
            <pc:docMk/>
            <pc:sldMk cId="2319654815" sldId="295"/>
            <ac:cxnSpMk id="8" creationId="{001CA662-A690-940D-3F92-6DE8E4632C3D}"/>
          </ac:cxnSpMkLst>
        </pc:cxnChg>
        <pc:cxnChg chg="mod">
          <ac:chgData name="Zijian Jia" userId="8bfd73afe6e12625" providerId="LiveId" clId="{9F9C423E-3061-477D-8D9F-4E5AA1962C3D}" dt="2025-03-21T15:35:13.976" v="16591" actId="962"/>
          <ac:cxnSpMkLst>
            <pc:docMk/>
            <pc:sldMk cId="2319654815" sldId="295"/>
            <ac:cxnSpMk id="9" creationId="{92930D90-84DB-EDF2-61DD-D25934E9F041}"/>
          </ac:cxnSpMkLst>
        </pc:cxnChg>
        <pc:cxnChg chg="mod">
          <ac:chgData name="Zijian Jia" userId="8bfd73afe6e12625" providerId="LiveId" clId="{9F9C423E-3061-477D-8D9F-4E5AA1962C3D}" dt="2025-03-21T15:35:12.805" v="16590" actId="962"/>
          <ac:cxnSpMkLst>
            <pc:docMk/>
            <pc:sldMk cId="2319654815" sldId="295"/>
            <ac:cxnSpMk id="11" creationId="{B90F1B38-8337-D41C-F81E-D172606472F0}"/>
          </ac:cxnSpMkLst>
        </pc:cxnChg>
      </pc:sldChg>
      <pc:sldChg chg="addSp delSp modSp add mod">
        <pc:chgData name="Zijian Jia" userId="8bfd73afe6e12625" providerId="LiveId" clId="{9F9C423E-3061-477D-8D9F-4E5AA1962C3D}" dt="2025-03-22T03:01:03.209" v="18763"/>
        <pc:sldMkLst>
          <pc:docMk/>
          <pc:sldMk cId="3502546789" sldId="296"/>
        </pc:sldMkLst>
        <pc:spChg chg="add mod ord">
          <ac:chgData name="Zijian Jia" userId="8bfd73afe6e12625" providerId="LiveId" clId="{9F9C423E-3061-477D-8D9F-4E5AA1962C3D}" dt="2025-03-20T15:31:41.742" v="14591" actId="1076"/>
          <ac:spMkLst>
            <pc:docMk/>
            <pc:sldMk cId="3502546789" sldId="296"/>
            <ac:spMk id="8" creationId="{34E3FFB6-299A-C8A0-6495-52324B233C2D}"/>
          </ac:spMkLst>
        </pc:spChg>
        <pc:spChg chg="add mod ord">
          <ac:chgData name="Zijian Jia" userId="8bfd73afe6e12625" providerId="LiveId" clId="{9F9C423E-3061-477D-8D9F-4E5AA1962C3D}" dt="2025-03-20T15:31:47.561" v="14594" actId="167"/>
          <ac:spMkLst>
            <pc:docMk/>
            <pc:sldMk cId="3502546789" sldId="296"/>
            <ac:spMk id="9" creationId="{4A1CB44F-7528-FDE1-437F-145DFAE411EF}"/>
          </ac:spMkLst>
        </pc:spChg>
        <pc:spChg chg="mod">
          <ac:chgData name="Zijian Jia" userId="8bfd73afe6e12625" providerId="LiveId" clId="{9F9C423E-3061-477D-8D9F-4E5AA1962C3D}" dt="2025-03-22T03:01:03.209" v="18763"/>
          <ac:spMkLst>
            <pc:docMk/>
            <pc:sldMk cId="3502546789" sldId="296"/>
            <ac:spMk id="85" creationId="{43D95DB0-1442-3DD4-8441-F5F828F98EF9}"/>
          </ac:spMkLst>
        </pc:spChg>
        <pc:spChg chg="add del mod topLvl">
          <ac:chgData name="Zijian Jia" userId="8bfd73afe6e12625" providerId="LiveId" clId="{9F9C423E-3061-477D-8D9F-4E5AA1962C3D}" dt="2025-03-22T02:27:26.848" v="18138" actId="207"/>
          <ac:spMkLst>
            <pc:docMk/>
            <pc:sldMk cId="3502546789" sldId="296"/>
            <ac:spMk id="114" creationId="{F5E8F04C-7786-CC41-6D1D-0B5D646CBDC8}"/>
          </ac:spMkLst>
        </pc:spChg>
        <pc:spChg chg="add del mod topLvl">
          <ac:chgData name="Zijian Jia" userId="8bfd73afe6e12625" providerId="LiveId" clId="{9F9C423E-3061-477D-8D9F-4E5AA1962C3D}" dt="2025-03-22T02:37:27.312" v="18323"/>
          <ac:spMkLst>
            <pc:docMk/>
            <pc:sldMk cId="3502546789" sldId="296"/>
            <ac:spMk id="115" creationId="{AB8F2131-1793-F210-7A37-09D481EF53F6}"/>
          </ac:spMkLst>
        </pc:spChg>
        <pc:spChg chg="add del mod topLvl">
          <ac:chgData name="Zijian Jia" userId="8bfd73afe6e12625" providerId="LiveId" clId="{9F9C423E-3061-477D-8D9F-4E5AA1962C3D}" dt="2025-03-22T02:27:28.993" v="18139" actId="207"/>
          <ac:spMkLst>
            <pc:docMk/>
            <pc:sldMk cId="3502546789" sldId="296"/>
            <ac:spMk id="119" creationId="{412D3528-683F-5869-8F06-4C53CA3843E4}"/>
          </ac:spMkLst>
        </pc:spChg>
        <pc:spChg chg="add del mod topLvl">
          <ac:chgData name="Zijian Jia" userId="8bfd73afe6e12625" providerId="LiveId" clId="{9F9C423E-3061-477D-8D9F-4E5AA1962C3D}" dt="2025-03-22T02:37:27.312" v="18323"/>
          <ac:spMkLst>
            <pc:docMk/>
            <pc:sldMk cId="3502546789" sldId="296"/>
            <ac:spMk id="120" creationId="{22EFBD76-303A-ADF5-6DAF-2088CE295291}"/>
          </ac:spMkLst>
        </pc:spChg>
        <pc:grpChg chg="add del mod topLvl">
          <ac:chgData name="Zijian Jia" userId="8bfd73afe6e12625" providerId="LiveId" clId="{9F9C423E-3061-477D-8D9F-4E5AA1962C3D}" dt="2025-03-20T15:31:27.824" v="14585" actId="165"/>
          <ac:grpSpMkLst>
            <pc:docMk/>
            <pc:sldMk cId="3502546789" sldId="296"/>
            <ac:grpSpMk id="116" creationId="{D9560E3D-CC00-91D5-A447-E37D1EEF4342}"/>
          </ac:grpSpMkLst>
        </pc:grpChg>
        <pc:grpChg chg="add del mod topLvl">
          <ac:chgData name="Zijian Jia" userId="8bfd73afe6e12625" providerId="LiveId" clId="{9F9C423E-3061-477D-8D9F-4E5AA1962C3D}" dt="2025-03-20T15:31:29.069" v="14586" actId="165"/>
          <ac:grpSpMkLst>
            <pc:docMk/>
            <pc:sldMk cId="3502546789" sldId="296"/>
            <ac:grpSpMk id="121" creationId="{629B80B3-3EC3-3B32-A945-C831D494D649}"/>
          </ac:grpSpMkLst>
        </pc:grpChg>
        <pc:picChg chg="add mod">
          <ac:chgData name="Zijian Jia" userId="8bfd73afe6e12625" providerId="LiveId" clId="{9F9C423E-3061-477D-8D9F-4E5AA1962C3D}" dt="2025-03-20T15:31:26.080" v="14584" actId="12789"/>
          <ac:picMkLst>
            <pc:docMk/>
            <pc:sldMk cId="3502546789" sldId="296"/>
            <ac:picMk id="3" creationId="{F0195EFA-D230-C474-6AF8-7765B693C5F3}"/>
          </ac:picMkLst>
        </pc:picChg>
        <pc:picChg chg="add del mod">
          <ac:chgData name="Zijian Jia" userId="8bfd73afe6e12625" providerId="LiveId" clId="{9F9C423E-3061-477D-8D9F-4E5AA1962C3D}" dt="2025-03-20T15:31:23.756" v="14583" actId="12789"/>
          <ac:picMkLst>
            <pc:docMk/>
            <pc:sldMk cId="3502546789" sldId="296"/>
            <ac:picMk id="111" creationId="{521F0B05-556E-F794-407A-5B1A05BAE34D}"/>
          </ac:picMkLst>
        </pc:picChg>
        <pc:cxnChg chg="mod">
          <ac:chgData name="Zijian Jia" userId="8bfd73afe6e12625" providerId="LiveId" clId="{9F9C423E-3061-477D-8D9F-4E5AA1962C3D}" dt="2025-03-20T15:31:27.824" v="14585" actId="165"/>
          <ac:cxnSpMkLst>
            <pc:docMk/>
            <pc:sldMk cId="3502546789" sldId="296"/>
            <ac:cxnSpMk id="117" creationId="{942C1AF9-FDEC-517F-35AB-CFDD2CD68E17}"/>
          </ac:cxnSpMkLst>
        </pc:cxnChg>
        <pc:cxnChg chg="mod">
          <ac:chgData name="Zijian Jia" userId="8bfd73afe6e12625" providerId="LiveId" clId="{9F9C423E-3061-477D-8D9F-4E5AA1962C3D}" dt="2025-03-20T15:31:27.824" v="14585" actId="165"/>
          <ac:cxnSpMkLst>
            <pc:docMk/>
            <pc:sldMk cId="3502546789" sldId="296"/>
            <ac:cxnSpMk id="118" creationId="{BDA12289-E357-0033-82C1-ABE0793E0DDC}"/>
          </ac:cxnSpMkLst>
        </pc:cxnChg>
        <pc:cxnChg chg="mod">
          <ac:chgData name="Zijian Jia" userId="8bfd73afe6e12625" providerId="LiveId" clId="{9F9C423E-3061-477D-8D9F-4E5AA1962C3D}" dt="2025-03-20T15:31:29.069" v="14586" actId="165"/>
          <ac:cxnSpMkLst>
            <pc:docMk/>
            <pc:sldMk cId="3502546789" sldId="296"/>
            <ac:cxnSpMk id="122" creationId="{44EE7419-1028-7D95-A8DC-DCF31EECFAED}"/>
          </ac:cxnSpMkLst>
        </pc:cxnChg>
        <pc:cxnChg chg="mod">
          <ac:chgData name="Zijian Jia" userId="8bfd73afe6e12625" providerId="LiveId" clId="{9F9C423E-3061-477D-8D9F-4E5AA1962C3D}" dt="2025-03-20T15:31:29.069" v="14586" actId="165"/>
          <ac:cxnSpMkLst>
            <pc:docMk/>
            <pc:sldMk cId="3502546789" sldId="296"/>
            <ac:cxnSpMk id="123" creationId="{0F65954D-35DE-C686-1C1E-DBE089BBA736}"/>
          </ac:cxnSpMkLst>
        </pc:cxnChg>
      </pc:sldChg>
      <pc:sldChg chg="addSp delSp modSp add mod">
        <pc:chgData name="Zijian Jia" userId="8bfd73afe6e12625" providerId="LiveId" clId="{9F9C423E-3061-477D-8D9F-4E5AA1962C3D}" dt="2025-03-22T03:04:13.708" v="18806" actId="6549"/>
        <pc:sldMkLst>
          <pc:docMk/>
          <pc:sldMk cId="3351166604" sldId="297"/>
        </pc:sldMkLst>
        <pc:spChg chg="mod">
          <ac:chgData name="Zijian Jia" userId="8bfd73afe6e12625" providerId="LiveId" clId="{9F9C423E-3061-477D-8D9F-4E5AA1962C3D}" dt="2025-03-22T03:04:13.708" v="18806" actId="6549"/>
          <ac:spMkLst>
            <pc:docMk/>
            <pc:sldMk cId="3351166604" sldId="297"/>
            <ac:spMk id="2" creationId="{875544BC-6087-A176-709B-7A67DD7D2BC9}"/>
          </ac:spMkLst>
        </pc:spChg>
        <pc:spChg chg="add mod topLvl">
          <ac:chgData name="Zijian Jia" userId="8bfd73afe6e12625" providerId="LiveId" clId="{9F9C423E-3061-477D-8D9F-4E5AA1962C3D}" dt="2025-03-20T15:41:56.954" v="14718" actId="165"/>
          <ac:spMkLst>
            <pc:docMk/>
            <pc:sldMk cId="3351166604" sldId="297"/>
            <ac:spMk id="5" creationId="{4B298697-E232-288E-04A2-9BE0AD2B00B9}"/>
          </ac:spMkLst>
        </pc:spChg>
        <pc:spChg chg="add mod topLvl">
          <ac:chgData name="Zijian Jia" userId="8bfd73afe6e12625" providerId="LiveId" clId="{9F9C423E-3061-477D-8D9F-4E5AA1962C3D}" dt="2025-03-21T16:51:00.272" v="17978" actId="108"/>
          <ac:spMkLst>
            <pc:docMk/>
            <pc:sldMk cId="3351166604" sldId="297"/>
            <ac:spMk id="6" creationId="{FA883E09-F550-D51D-E836-44104F243905}"/>
          </ac:spMkLst>
        </pc:spChg>
        <pc:spChg chg="add mod topLvl">
          <ac:chgData name="Zijian Jia" userId="8bfd73afe6e12625" providerId="LiveId" clId="{9F9C423E-3061-477D-8D9F-4E5AA1962C3D}" dt="2025-03-22T02:30:08.836" v="18179" actId="207"/>
          <ac:spMkLst>
            <pc:docMk/>
            <pc:sldMk cId="3351166604" sldId="297"/>
            <ac:spMk id="19" creationId="{0C1575E4-7966-9555-4AFC-D195FACFEB9D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20" creationId="{BF334B77-91E0-ED2B-67C5-F6CEB63D2C87}"/>
          </ac:spMkLst>
        </pc:spChg>
        <pc:spChg chg="add mod topLvl">
          <ac:chgData name="Zijian Jia" userId="8bfd73afe6e12625" providerId="LiveId" clId="{9F9C423E-3061-477D-8D9F-4E5AA1962C3D}" dt="2025-03-22T02:29:53.852" v="18173" actId="207"/>
          <ac:spMkLst>
            <pc:docMk/>
            <pc:sldMk cId="3351166604" sldId="297"/>
            <ac:spMk id="24" creationId="{4D963DEC-A089-3327-DF64-6F7FE7594EDE}"/>
          </ac:spMkLst>
        </pc:spChg>
        <pc:spChg chg="mod">
          <ac:chgData name="Zijian Jia" userId="8bfd73afe6e12625" providerId="LiveId" clId="{9F9C423E-3061-477D-8D9F-4E5AA1962C3D}" dt="2025-03-22T02:30:11.073" v="18180" actId="207"/>
          <ac:spMkLst>
            <pc:docMk/>
            <pc:sldMk cId="3351166604" sldId="297"/>
            <ac:spMk id="29" creationId="{5BFFCDC7-0614-7AEA-3323-6D54FB46C23E}"/>
          </ac:spMkLst>
        </pc:spChg>
        <pc:spChg chg="mod topLvl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30" creationId="{283005E5-C584-D5A6-FDCC-D1D9A7209844}"/>
          </ac:spMkLst>
        </pc:spChg>
        <pc:spChg chg="mod topLvl">
          <ac:chgData name="Zijian Jia" userId="8bfd73afe6e12625" providerId="LiveId" clId="{9F9C423E-3061-477D-8D9F-4E5AA1962C3D}" dt="2025-03-22T02:29:55.187" v="18174" actId="207"/>
          <ac:spMkLst>
            <pc:docMk/>
            <pc:sldMk cId="3351166604" sldId="297"/>
            <ac:spMk id="32" creationId="{D9659A36-4C85-A3E4-0FFB-ACDC935B998F}"/>
          </ac:spMkLst>
        </pc:spChg>
        <pc:spChg chg="mod topLvl">
          <ac:chgData name="Zijian Jia" userId="8bfd73afe6e12625" providerId="LiveId" clId="{9F9C423E-3061-477D-8D9F-4E5AA1962C3D}" dt="2025-03-20T15:41:58.780" v="14720" actId="165"/>
          <ac:spMkLst>
            <pc:docMk/>
            <pc:sldMk cId="3351166604" sldId="297"/>
            <ac:spMk id="33" creationId="{4EABF8BA-A8BF-6DE9-B6D8-B46348DCF30B}"/>
          </ac:spMkLst>
        </pc:spChg>
        <pc:spChg chg="mod topLvl">
          <ac:chgData name="Zijian Jia" userId="8bfd73afe6e12625" providerId="LiveId" clId="{9F9C423E-3061-477D-8D9F-4E5AA1962C3D}" dt="2025-03-21T16:51:00.956" v="17979" actId="108"/>
          <ac:spMkLst>
            <pc:docMk/>
            <pc:sldMk cId="3351166604" sldId="297"/>
            <ac:spMk id="34" creationId="{86C93D56-A4D4-68F4-EAB7-8D2120AB08A2}"/>
          </ac:spMkLst>
        </pc:spChg>
        <pc:spChg chg="mod topLvl">
          <ac:chgData name="Zijian Jia" userId="8bfd73afe6e12625" providerId="LiveId" clId="{9F9C423E-3061-477D-8D9F-4E5AA1962C3D}" dt="2025-03-22T02:30:21.935" v="18183" actId="207"/>
          <ac:spMkLst>
            <pc:docMk/>
            <pc:sldMk cId="3351166604" sldId="297"/>
            <ac:spMk id="37" creationId="{538E4FC6-4073-A2FE-1740-ECC4D535976E}"/>
          </ac:spMkLst>
        </pc:spChg>
        <pc:spChg chg="mod topLvl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38" creationId="{3E2B6C5A-F373-3F19-EA17-FBE83F47BBDE}"/>
          </ac:spMkLst>
        </pc:spChg>
        <pc:spChg chg="mod topLvl">
          <ac:chgData name="Zijian Jia" userId="8bfd73afe6e12625" providerId="LiveId" clId="{9F9C423E-3061-477D-8D9F-4E5AA1962C3D}" dt="2025-03-22T02:29:57.714" v="18175" actId="207"/>
          <ac:spMkLst>
            <pc:docMk/>
            <pc:sldMk cId="3351166604" sldId="297"/>
            <ac:spMk id="40" creationId="{3DCF609E-2913-CF2A-A06D-833E40BBF2B2}"/>
          </ac:spMkLst>
        </pc:spChg>
        <pc:spChg chg="mod topLvl">
          <ac:chgData name="Zijian Jia" userId="8bfd73afe6e12625" providerId="LiveId" clId="{9F9C423E-3061-477D-8D9F-4E5AA1962C3D}" dt="2025-03-20T15:41:56.954" v="14718" actId="165"/>
          <ac:spMkLst>
            <pc:docMk/>
            <pc:sldMk cId="3351166604" sldId="297"/>
            <ac:spMk id="41" creationId="{349FBA58-657E-8328-DD42-D95D7A05AB75}"/>
          </ac:spMkLst>
        </pc:spChg>
        <pc:spChg chg="mod topLvl">
          <ac:chgData name="Zijian Jia" userId="8bfd73afe6e12625" providerId="LiveId" clId="{9F9C423E-3061-477D-8D9F-4E5AA1962C3D}" dt="2025-03-21T16:51:02.461" v="17981" actId="108"/>
          <ac:spMkLst>
            <pc:docMk/>
            <pc:sldMk cId="3351166604" sldId="297"/>
            <ac:spMk id="42" creationId="{06455644-EBA0-E2A8-CF07-DF7101C7E187}"/>
          </ac:spMkLst>
        </pc:spChg>
        <pc:spChg chg="mod topLvl">
          <ac:chgData name="Zijian Jia" userId="8bfd73afe6e12625" providerId="LiveId" clId="{9F9C423E-3061-477D-8D9F-4E5AA1962C3D}" dt="2025-03-22T02:30:23.698" v="18184" actId="207"/>
          <ac:spMkLst>
            <pc:docMk/>
            <pc:sldMk cId="3351166604" sldId="297"/>
            <ac:spMk id="45" creationId="{A498D507-9AED-48AA-91B7-4DCF6CE03DFC}"/>
          </ac:spMkLst>
        </pc:spChg>
        <pc:spChg chg="mod">
          <ac:chgData name="Zijian Jia" userId="8bfd73afe6e12625" providerId="LiveId" clId="{9F9C423E-3061-477D-8D9F-4E5AA1962C3D}" dt="2025-03-22T02:37:27.312" v="18323"/>
          <ac:spMkLst>
            <pc:docMk/>
            <pc:sldMk cId="3351166604" sldId="297"/>
            <ac:spMk id="46" creationId="{BED0DEEA-FFC4-4755-C59F-4724D4779660}"/>
          </ac:spMkLst>
        </pc:spChg>
        <pc:spChg chg="mod topLvl">
          <ac:chgData name="Zijian Jia" userId="8bfd73afe6e12625" providerId="LiveId" clId="{9F9C423E-3061-477D-8D9F-4E5AA1962C3D}" dt="2025-03-22T02:29:59.523" v="18176" actId="207"/>
          <ac:spMkLst>
            <pc:docMk/>
            <pc:sldMk cId="3351166604" sldId="297"/>
            <ac:spMk id="48" creationId="{C9819ADF-6440-5AF3-3836-66DD7984BC61}"/>
          </ac:spMkLst>
        </pc:spChg>
        <pc:spChg chg="mod topLvl">
          <ac:chgData name="Zijian Jia" userId="8bfd73afe6e12625" providerId="LiveId" clId="{9F9C423E-3061-477D-8D9F-4E5AA1962C3D}" dt="2025-03-20T15:41:57.130" v="14719" actId="165"/>
          <ac:spMkLst>
            <pc:docMk/>
            <pc:sldMk cId="3351166604" sldId="297"/>
            <ac:spMk id="49" creationId="{EE7E8972-385A-BCBA-7A8A-D3505BDAD2F3}"/>
          </ac:spMkLst>
        </pc:spChg>
        <pc:spChg chg="mod topLvl">
          <ac:chgData name="Zijian Jia" userId="8bfd73afe6e12625" providerId="LiveId" clId="{9F9C423E-3061-477D-8D9F-4E5AA1962C3D}" dt="2025-03-21T16:51:01.730" v="17980" actId="108"/>
          <ac:spMkLst>
            <pc:docMk/>
            <pc:sldMk cId="3351166604" sldId="297"/>
            <ac:spMk id="50" creationId="{EFAA59AB-95DF-8B35-91E6-0B11B7D151CB}"/>
          </ac:spMkLst>
        </pc:spChg>
        <pc:spChg chg="add mod">
          <ac:chgData name="Zijian Jia" userId="8bfd73afe6e12625" providerId="LiveId" clId="{9F9C423E-3061-477D-8D9F-4E5AA1962C3D}" dt="2025-03-22T02:30:33.313" v="18187" actId="207"/>
          <ac:spMkLst>
            <pc:docMk/>
            <pc:sldMk cId="3351166604" sldId="297"/>
            <ac:spMk id="51" creationId="{A6127941-D68B-04EF-0E0A-27AE48F41071}"/>
          </ac:spMkLst>
        </pc:spChg>
        <pc:cxnChg chg="add mod">
          <ac:chgData name="Zijian Jia" userId="8bfd73afe6e12625" providerId="LiveId" clId="{9F9C423E-3061-477D-8D9F-4E5AA1962C3D}" dt="2025-03-20T15:41:36.497" v="14708" actId="164"/>
          <ac:cxnSpMkLst>
            <pc:docMk/>
            <pc:sldMk cId="3351166604" sldId="297"/>
            <ac:cxnSpMk id="22" creationId="{968CD94B-C007-EE4F-6915-9F409C9723CA}"/>
          </ac:cxnSpMkLst>
        </pc:cxnChg>
        <pc:cxnChg chg="mod">
          <ac:chgData name="Zijian Jia" userId="8bfd73afe6e12625" providerId="LiveId" clId="{9F9C423E-3061-477D-8D9F-4E5AA1962C3D}" dt="2025-03-20T15:41:38.174" v="14710"/>
          <ac:cxnSpMkLst>
            <pc:docMk/>
            <pc:sldMk cId="3351166604" sldId="297"/>
            <ac:cxnSpMk id="31" creationId="{5E6622D1-9960-360C-0EEE-0C12150ED28B}"/>
          </ac:cxnSpMkLst>
        </pc:cxnChg>
        <pc:cxnChg chg="mod">
          <ac:chgData name="Zijian Jia" userId="8bfd73afe6e12625" providerId="LiveId" clId="{9F9C423E-3061-477D-8D9F-4E5AA1962C3D}" dt="2025-03-20T15:41:40.234" v="14712"/>
          <ac:cxnSpMkLst>
            <pc:docMk/>
            <pc:sldMk cId="3351166604" sldId="297"/>
            <ac:cxnSpMk id="39" creationId="{28BCD38A-D279-69CF-33A0-9ADAE97B85B8}"/>
          </ac:cxnSpMkLst>
        </pc:cxnChg>
        <pc:cxnChg chg="mod">
          <ac:chgData name="Zijian Jia" userId="8bfd73afe6e12625" providerId="LiveId" clId="{9F9C423E-3061-477D-8D9F-4E5AA1962C3D}" dt="2025-03-20T15:41:43.981" v="14714"/>
          <ac:cxnSpMkLst>
            <pc:docMk/>
            <pc:sldMk cId="3351166604" sldId="297"/>
            <ac:cxnSpMk id="47" creationId="{A4C932DE-F5FB-1394-0411-993A55D71104}"/>
          </ac:cxnSpMkLst>
        </pc:cxnChg>
      </pc:sldChg>
      <pc:sldChg chg="addSp delSp modSp add mod">
        <pc:chgData name="Zijian Jia" userId="8bfd73afe6e12625" providerId="LiveId" clId="{9F9C423E-3061-477D-8D9F-4E5AA1962C3D}" dt="2025-03-22T03:09:26.172" v="18855" actId="20577"/>
        <pc:sldMkLst>
          <pc:docMk/>
          <pc:sldMk cId="1631779465" sldId="298"/>
        </pc:sldMkLst>
        <pc:spChg chg="add mod">
          <ac:chgData name="Zijian Jia" userId="8bfd73afe6e12625" providerId="LiveId" clId="{9F9C423E-3061-477D-8D9F-4E5AA1962C3D}" dt="2025-03-20T15:58:13.049" v="14800" actId="1076"/>
          <ac:spMkLst>
            <pc:docMk/>
            <pc:sldMk cId="1631779465" sldId="298"/>
            <ac:spMk id="17" creationId="{B39CED2C-E649-D4E0-DA08-E171C28CCCA0}"/>
          </ac:spMkLst>
        </pc:spChg>
        <pc:spChg chg="add mod ord">
          <ac:chgData name="Zijian Jia" userId="8bfd73afe6e12625" providerId="LiveId" clId="{9F9C423E-3061-477D-8D9F-4E5AA1962C3D}" dt="2025-03-20T15:58:38.755" v="14804" actId="1076"/>
          <ac:spMkLst>
            <pc:docMk/>
            <pc:sldMk cId="1631779465" sldId="298"/>
            <ac:spMk id="19" creationId="{0C823132-758F-9C90-23AB-9D8642C80178}"/>
          </ac:spMkLst>
        </pc:spChg>
        <pc:spChg chg="mod">
          <ac:chgData name="Zijian Jia" userId="8bfd73afe6e12625" providerId="LiveId" clId="{9F9C423E-3061-477D-8D9F-4E5AA1962C3D}" dt="2025-03-20T15:57:55.354" v="14792"/>
          <ac:spMkLst>
            <pc:docMk/>
            <pc:sldMk cId="1631779465" sldId="298"/>
            <ac:spMk id="22" creationId="{A2D84AF7-4505-CA2D-2FAA-37C8DC22FA71}"/>
          </ac:spMkLst>
        </pc:spChg>
        <pc:spChg chg="mod">
          <ac:chgData name="Zijian Jia" userId="8bfd73afe6e12625" providerId="LiveId" clId="{9F9C423E-3061-477D-8D9F-4E5AA1962C3D}" dt="2025-03-20T15:57:55.354" v="14792"/>
          <ac:spMkLst>
            <pc:docMk/>
            <pc:sldMk cId="1631779465" sldId="298"/>
            <ac:spMk id="23" creationId="{7E4AA707-E8F8-79D2-7AA3-5C428C9EDF9C}"/>
          </ac:spMkLst>
        </pc:spChg>
        <pc:spChg chg="add mod">
          <ac:chgData name="Zijian Jia" userId="8bfd73afe6e12625" providerId="LiveId" clId="{9F9C423E-3061-477D-8D9F-4E5AA1962C3D}" dt="2025-03-22T02:35:36.560" v="18296" actId="207"/>
          <ac:spMkLst>
            <pc:docMk/>
            <pc:sldMk cId="1631779465" sldId="298"/>
            <ac:spMk id="26" creationId="{E4AC434F-85C5-5EA4-144B-89233494E36F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631779465" sldId="298"/>
            <ac:spMk id="27" creationId="{51151372-3BB6-E3C5-E6E2-9A2E32D13A93}"/>
          </ac:spMkLst>
        </pc:spChg>
        <pc:spChg chg="add mod">
          <ac:chgData name="Zijian Jia" userId="8bfd73afe6e12625" providerId="LiveId" clId="{9F9C423E-3061-477D-8D9F-4E5AA1962C3D}" dt="2025-03-22T02:35:38.370" v="18297" actId="207"/>
          <ac:spMkLst>
            <pc:docMk/>
            <pc:sldMk cId="1631779465" sldId="298"/>
            <ac:spMk id="31" creationId="{E7F13722-4F85-FAC0-AF57-214E54B5283C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631779465" sldId="298"/>
            <ac:spMk id="32" creationId="{FCE96B09-AE82-EDE0-413E-4E48DB41E6CF}"/>
          </ac:spMkLst>
        </pc:spChg>
        <pc:spChg chg="add mod ord">
          <ac:chgData name="Zijian Jia" userId="8bfd73afe6e12625" providerId="LiveId" clId="{9F9C423E-3061-477D-8D9F-4E5AA1962C3D}" dt="2025-03-20T16:01:47.215" v="14857" actId="1076"/>
          <ac:spMkLst>
            <pc:docMk/>
            <pc:sldMk cId="1631779465" sldId="298"/>
            <ac:spMk id="39" creationId="{76245676-59DD-1EF7-A270-AD6CE0A0FA0A}"/>
          </ac:spMkLst>
        </pc:spChg>
        <pc:spChg chg="mod">
          <ac:chgData name="Zijian Jia" userId="8bfd73afe6e12625" providerId="LiveId" clId="{9F9C423E-3061-477D-8D9F-4E5AA1962C3D}" dt="2025-03-22T03:09:26.172" v="18855" actId="20577"/>
          <ac:spMkLst>
            <pc:docMk/>
            <pc:sldMk cId="1631779465" sldId="298"/>
            <ac:spMk id="85" creationId="{F6A0544C-5A54-9A67-E310-F0930AABAA13}"/>
          </ac:spMkLst>
        </pc:spChg>
        <pc:grpChg chg="add mod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20" creationId="{0F5F51FF-E6D7-C7B4-D137-297BC4F01907}"/>
          </ac:grpSpMkLst>
        </pc:grpChg>
        <pc:grpChg chg="add mod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21" creationId="{76F5AA79-BBC7-0E69-ED20-A4EC4F5D0677}"/>
          </ac:grpSpMkLst>
        </pc:grpChg>
        <pc:grpChg chg="add mod topLvl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28" creationId="{486E58C6-C37C-F0BB-0940-9110F6786ECB}"/>
          </ac:grpSpMkLst>
        </pc:grpChg>
        <pc:grpChg chg="add mod topLvl">
          <ac:chgData name="Zijian Jia" userId="8bfd73afe6e12625" providerId="LiveId" clId="{9F9C423E-3061-477D-8D9F-4E5AA1962C3D}" dt="2025-03-20T16:01:47.215" v="14857" actId="1076"/>
          <ac:grpSpMkLst>
            <pc:docMk/>
            <pc:sldMk cId="1631779465" sldId="298"/>
            <ac:grpSpMk id="33" creationId="{86BC0C45-F917-6425-44D4-D39539974E90}"/>
          </ac:grpSpMkLst>
        </pc:grpChg>
        <pc:graphicFrameChg chg="add mod">
          <ac:chgData name="Zijian Jia" userId="8bfd73afe6e12625" providerId="LiveId" clId="{9F9C423E-3061-477D-8D9F-4E5AA1962C3D}" dt="2025-03-20T15:57:50.635" v="14788" actId="164"/>
          <ac:graphicFrameMkLst>
            <pc:docMk/>
            <pc:sldMk cId="1631779465" sldId="298"/>
            <ac:graphicFrameMk id="18" creationId="{B23FC258-92A0-F26B-8D75-2493B890EA18}"/>
          </ac:graphicFrameMkLst>
        </pc:graphicFrameChg>
        <pc:graphicFrameChg chg="mod">
          <ac:chgData name="Zijian Jia" userId="8bfd73afe6e12625" providerId="LiveId" clId="{9F9C423E-3061-477D-8D9F-4E5AA1962C3D}" dt="2025-03-20T15:57:55.354" v="14792"/>
          <ac:graphicFrameMkLst>
            <pc:docMk/>
            <pc:sldMk cId="1631779465" sldId="298"/>
            <ac:graphicFrameMk id="24" creationId="{C562D4BB-AFFE-C51C-C542-EDF587E118FF}"/>
          </ac:graphicFrameMkLst>
        </pc:graphicFrameChg>
        <pc:graphicFrameChg chg="add mod modGraphic">
          <ac:chgData name="Zijian Jia" userId="8bfd73afe6e12625" providerId="LiveId" clId="{9F9C423E-3061-477D-8D9F-4E5AA1962C3D}" dt="2025-03-20T16:03:02.131" v="14872" actId="1076"/>
          <ac:graphicFrameMkLst>
            <pc:docMk/>
            <pc:sldMk cId="1631779465" sldId="298"/>
            <ac:graphicFrameMk id="38" creationId="{692DA99A-39B0-1EC9-01AD-C19435018383}"/>
          </ac:graphicFrameMkLst>
        </pc:graphicFrame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29" creationId="{E836EA00-CC03-E582-8955-6FA0A797524B}"/>
          </ac:cxnSpMkLst>
        </pc:cxn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30" creationId="{867D4F18-862C-E54F-77D5-F6713EA5C550}"/>
          </ac:cxnSpMkLst>
        </pc:cxn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34" creationId="{6B371999-4E0C-5CE0-34F2-6C8F29C7E369}"/>
          </ac:cxnSpMkLst>
        </pc:cxnChg>
        <pc:cxnChg chg="mod">
          <ac:chgData name="Zijian Jia" userId="8bfd73afe6e12625" providerId="LiveId" clId="{9F9C423E-3061-477D-8D9F-4E5AA1962C3D}" dt="2025-03-20T15:59:23.437" v="14814" actId="165"/>
          <ac:cxnSpMkLst>
            <pc:docMk/>
            <pc:sldMk cId="1631779465" sldId="298"/>
            <ac:cxnSpMk id="35" creationId="{C55D5197-9260-F760-45D9-256F545CC241}"/>
          </ac:cxnSpMkLst>
        </pc:cxnChg>
      </pc:sldChg>
      <pc:sldChg chg="addSp delSp modSp add mod ord">
        <pc:chgData name="Zijian Jia" userId="8bfd73afe6e12625" providerId="LiveId" clId="{9F9C423E-3061-477D-8D9F-4E5AA1962C3D}" dt="2025-03-22T03:10:34.311" v="18900"/>
        <pc:sldMkLst>
          <pc:docMk/>
          <pc:sldMk cId="593123856" sldId="299"/>
        </pc:sldMkLst>
        <pc:spChg chg="add mod">
          <ac:chgData name="Zijian Jia" userId="8bfd73afe6e12625" providerId="LiveId" clId="{9F9C423E-3061-477D-8D9F-4E5AA1962C3D}" dt="2025-03-21T13:39:23.823" v="15473" actId="1076"/>
          <ac:spMkLst>
            <pc:docMk/>
            <pc:sldMk cId="593123856" sldId="299"/>
            <ac:spMk id="2" creationId="{D1302E3D-1C04-751C-573D-962C69FB62BF}"/>
          </ac:spMkLst>
        </pc:spChg>
        <pc:spChg chg="add mod">
          <ac:chgData name="Zijian Jia" userId="8bfd73afe6e12625" providerId="LiveId" clId="{9F9C423E-3061-477D-8D9F-4E5AA1962C3D}" dt="2025-03-21T13:48:14.069" v="15500" actId="12788"/>
          <ac:spMkLst>
            <pc:docMk/>
            <pc:sldMk cId="593123856" sldId="299"/>
            <ac:spMk id="4" creationId="{613BF4BB-1DA9-59EE-D192-A07994B83895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9F9C423E-3061-477D-8D9F-4E5AA1962C3D}" dt="2025-03-21T13:48:14.069" v="15500" actId="12788"/>
          <ac:spMkLst>
            <pc:docMk/>
            <pc:sldMk cId="593123856" sldId="299"/>
            <ac:spMk id="82" creationId="{5772B68A-FBEA-7100-DF04-9467A48D3101}"/>
          </ac:spMkLst>
        </pc:spChg>
        <pc:spChg chg="mod">
          <ac:chgData name="Zijian Jia" userId="8bfd73afe6e12625" providerId="LiveId" clId="{9F9C423E-3061-477D-8D9F-4E5AA1962C3D}" dt="2025-03-22T03:10:34.311" v="18900"/>
          <ac:spMkLst>
            <pc:docMk/>
            <pc:sldMk cId="593123856" sldId="299"/>
            <ac:spMk id="85" creationId="{C4E53CB7-37C0-58FF-9066-F1A823A04FE6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95" creationId="{3FADD768-3565-3201-560B-295820C4B368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03" creationId="{BB85345B-0226-B207-84DB-7C1C8C43A89C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14" creationId="{D4EEC524-5C8C-649C-09EF-ADF3BBBC1656}"/>
          </ac:spMkLst>
        </pc:spChg>
        <pc:spChg chg="add del 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115" creationId="{98978524-2DAA-A661-B891-F33E5DA82558}"/>
          </ac:spMkLst>
        </pc:spChg>
        <pc:spChg chg="add del 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116" creationId="{48E42499-77D8-3CBD-541B-A80707728232}"/>
          </ac:spMkLst>
        </pc:spChg>
        <pc:spChg chg="add del 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17" creationId="{5DEA89A3-9851-D0C4-F96B-BCC4D15B791E}"/>
          </ac:spMkLst>
        </pc:spChg>
        <pc:spChg chg="add del 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18" creationId="{69143C9F-E136-D6E7-70FC-F5848FE68635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21" creationId="{0C343B89-F8C0-F23F-8A35-E9CAA965CEF8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24" creationId="{D0C8583C-CDA6-F600-05D8-01663B7DAB6F}"/>
          </ac:spMkLst>
        </pc:spChg>
        <pc:spChg chg="mod">
          <ac:chgData name="Zijian Jia" userId="8bfd73afe6e12625" providerId="LiveId" clId="{9F9C423E-3061-477D-8D9F-4E5AA1962C3D}" dt="2025-03-22T02:42:22.008" v="18381" actId="207"/>
          <ac:spMkLst>
            <pc:docMk/>
            <pc:sldMk cId="593123856" sldId="299"/>
            <ac:spMk id="127" creationId="{70CC8A83-CA37-0C8B-ABBA-ECAC32C35ABF}"/>
          </ac:spMkLst>
        </pc:spChg>
        <pc:spChg chg="mod">
          <ac:chgData name="Zijian Jia" userId="8bfd73afe6e12625" providerId="LiveId" clId="{9F9C423E-3061-477D-8D9F-4E5AA1962C3D}" dt="2025-03-21T13:48:14.480" v="15502" actId="208"/>
          <ac:spMkLst>
            <pc:docMk/>
            <pc:sldMk cId="593123856" sldId="299"/>
            <ac:spMk id="128" creationId="{BEA6BE58-AD7D-65E9-27A6-DCF768CC43AF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29" creationId="{F91648FF-F0DE-44CA-1BF7-D294B651DA8C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30" creationId="{997501F1-43E5-D72A-34F7-4D40249F075A}"/>
          </ac:spMkLst>
        </pc:spChg>
        <pc:spChg chg="mod">
          <ac:chgData name="Zijian Jia" userId="8bfd73afe6e12625" providerId="LiveId" clId="{9F9C423E-3061-477D-8D9F-4E5AA1962C3D}" dt="2025-03-21T13:48:17.555" v="15503" actId="208"/>
          <ac:spMkLst>
            <pc:docMk/>
            <pc:sldMk cId="593123856" sldId="299"/>
            <ac:spMk id="131" creationId="{35009EEC-8CD0-8698-D7C5-4B9D173DC6CE}"/>
          </ac:spMkLst>
        </pc:spChg>
      </pc:sldChg>
      <pc:sldChg chg="addSp delSp modSp add mod modClrScheme chgLayout">
        <pc:chgData name="Zijian Jia" userId="8bfd73afe6e12625" providerId="LiveId" clId="{9F9C423E-3061-477D-8D9F-4E5AA1962C3D}" dt="2025-03-22T02:37:27.312" v="18323"/>
        <pc:sldMkLst>
          <pc:docMk/>
          <pc:sldMk cId="127180666" sldId="300"/>
        </pc:sldMkLst>
        <pc:picChg chg="mod">
          <ac:chgData name="Zijian Jia" userId="8bfd73afe6e12625" providerId="LiveId" clId="{9F9C423E-3061-477D-8D9F-4E5AA1962C3D}" dt="2025-03-21T13:51:15.549" v="15531" actId="1440"/>
          <ac:picMkLst>
            <pc:docMk/>
            <pc:sldMk cId="127180666" sldId="300"/>
            <ac:picMk id="111" creationId="{B6A6B061-D823-1A05-C193-F086EA85F81F}"/>
          </ac:picMkLst>
        </pc:picChg>
      </pc:sldChg>
      <pc:sldChg chg="addSp delSp modSp add mod">
        <pc:chgData name="Zijian Jia" userId="8bfd73afe6e12625" providerId="LiveId" clId="{9F9C423E-3061-477D-8D9F-4E5AA1962C3D}" dt="2025-03-22T03:09:30.869" v="18858" actId="20577"/>
        <pc:sldMkLst>
          <pc:docMk/>
          <pc:sldMk cId="1100700149" sldId="301"/>
        </pc:sldMkLst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48" creationId="{001B60FD-45DD-8B58-F48F-86D0BE5E95B2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49" creationId="{CA1A279F-44C7-5994-0224-E45702D43A15}"/>
          </ac:spMkLst>
        </pc:spChg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69" creationId="{671B0C71-D9FE-4434-55A3-D2880462EF59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70" creationId="{94C6D832-F7CF-42DF-EF2D-16D22FF8B51C}"/>
          </ac:spMkLst>
        </pc:spChg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72" creationId="{80F2A5AD-5796-F62D-3EE1-EA5915397D4A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73" creationId="{62B874FA-7913-CC12-C31E-3622D8624F59}"/>
          </ac:spMkLst>
        </pc:spChg>
        <pc:spChg chg="add mod topLvl">
          <ac:chgData name="Zijian Jia" userId="8bfd73afe6e12625" providerId="LiveId" clId="{9F9C423E-3061-477D-8D9F-4E5AA1962C3D}" dt="2025-03-22T02:35:58.564" v="18302" actId="207"/>
          <ac:spMkLst>
            <pc:docMk/>
            <pc:sldMk cId="1100700149" sldId="301"/>
            <ac:spMk id="75" creationId="{BD6AA3C2-AEF4-174B-6CC9-87EA3DEFC3F2}"/>
          </ac:spMkLst>
        </pc:spChg>
        <pc:spChg chg="add mod topLvl">
          <ac:chgData name="Zijian Jia" userId="8bfd73afe6e12625" providerId="LiveId" clId="{9F9C423E-3061-477D-8D9F-4E5AA1962C3D}" dt="2025-03-22T02:37:27.312" v="18323"/>
          <ac:spMkLst>
            <pc:docMk/>
            <pc:sldMk cId="1100700149" sldId="301"/>
            <ac:spMk id="76" creationId="{07E20437-AADC-A8CD-B8A0-347C13CC00B0}"/>
          </ac:spMkLst>
        </pc:spChg>
        <pc:spChg chg="add mod">
          <ac:chgData name="Zijian Jia" userId="8bfd73afe6e12625" providerId="LiveId" clId="{9F9C423E-3061-477D-8D9F-4E5AA1962C3D}" dt="2025-03-22T02:36:16.131" v="18308" actId="207"/>
          <ac:spMkLst>
            <pc:docMk/>
            <pc:sldMk cId="1100700149" sldId="301"/>
            <ac:spMk id="81" creationId="{4719A5B8-008D-CB57-6013-8631419F53DF}"/>
          </ac:spMkLst>
        </pc:spChg>
        <pc:spChg chg="mod">
          <ac:chgData name="Zijian Jia" userId="8bfd73afe6e12625" providerId="LiveId" clId="{9F9C423E-3061-477D-8D9F-4E5AA1962C3D}" dt="2025-03-22T03:09:30.869" v="18858" actId="20577"/>
          <ac:spMkLst>
            <pc:docMk/>
            <pc:sldMk cId="1100700149" sldId="301"/>
            <ac:spMk id="85" creationId="{9CCB3C3E-0CA3-6C8B-DE18-767A1E0D7B65}"/>
          </ac:spMkLst>
        </pc:spChg>
        <pc:graphicFrameChg chg="mod topLvl">
          <ac:chgData name="Zijian Jia" userId="8bfd73afe6e12625" providerId="LiveId" clId="{9F9C423E-3061-477D-8D9F-4E5AA1962C3D}" dt="2025-03-21T14:42:29.247" v="15745" actId="1076"/>
          <ac:graphicFrameMkLst>
            <pc:docMk/>
            <pc:sldMk cId="1100700149" sldId="301"/>
            <ac:graphicFrameMk id="2" creationId="{40EC4699-916B-B0E6-145E-A98B678B634A}"/>
          </ac:graphicFrameMkLst>
        </pc:graphicFrameChg>
        <pc:cxnChg chg="add mod">
          <ac:chgData name="Zijian Jia" userId="8bfd73afe6e12625" providerId="LiveId" clId="{9F9C423E-3061-477D-8D9F-4E5AA1962C3D}" dt="2025-03-21T14:41:50.139" v="15727" actId="1037"/>
          <ac:cxnSpMkLst>
            <pc:docMk/>
            <pc:sldMk cId="1100700149" sldId="301"/>
            <ac:cxnSpMk id="65" creationId="{FC1541D7-7F8A-3741-47AB-3CB1684024BE}"/>
          </ac:cxnSpMkLst>
        </pc:cxnChg>
        <pc:cxnChg chg="add mod">
          <ac:chgData name="Zijian Jia" userId="8bfd73afe6e12625" providerId="LiveId" clId="{9F9C423E-3061-477D-8D9F-4E5AA1962C3D}" dt="2025-03-21T14:41:50.139" v="15727" actId="1037"/>
          <ac:cxnSpMkLst>
            <pc:docMk/>
            <pc:sldMk cId="1100700149" sldId="301"/>
            <ac:cxnSpMk id="71" creationId="{0F4148F8-67E4-1519-8C98-F3180FE2A687}"/>
          </ac:cxnSpMkLst>
        </pc:cxnChg>
        <pc:cxnChg chg="add mod">
          <ac:chgData name="Zijian Jia" userId="8bfd73afe6e12625" providerId="LiveId" clId="{9F9C423E-3061-477D-8D9F-4E5AA1962C3D}" dt="2025-03-21T14:42:29.247" v="15745" actId="1076"/>
          <ac:cxnSpMkLst>
            <pc:docMk/>
            <pc:sldMk cId="1100700149" sldId="301"/>
            <ac:cxnSpMk id="74" creationId="{E824D629-AF08-4D1E-B68F-CBB01C0724EB}"/>
          </ac:cxnSpMkLst>
        </pc:cxnChg>
        <pc:cxnChg chg="add mod">
          <ac:chgData name="Zijian Jia" userId="8bfd73afe6e12625" providerId="LiveId" clId="{9F9C423E-3061-477D-8D9F-4E5AA1962C3D}" dt="2025-03-21T14:41:52.830" v="15737" actId="1038"/>
          <ac:cxnSpMkLst>
            <pc:docMk/>
            <pc:sldMk cId="1100700149" sldId="301"/>
            <ac:cxnSpMk id="77" creationId="{DFAE1905-5C21-18B3-033E-3090B62322EB}"/>
          </ac:cxnSpMkLst>
        </pc:cxnChg>
      </pc:sldChg>
      <pc:sldChg chg="addSp delSp modSp add mod">
        <pc:chgData name="Zijian Jia" userId="8bfd73afe6e12625" providerId="LiveId" clId="{9F9C423E-3061-477D-8D9F-4E5AA1962C3D}" dt="2025-03-22T03:09:56.606" v="18874"/>
        <pc:sldMkLst>
          <pc:docMk/>
          <pc:sldMk cId="866172131" sldId="302"/>
        </pc:sldMkLst>
        <pc:spChg chg="mod">
          <ac:chgData name="Zijian Jia" userId="8bfd73afe6e12625" providerId="LiveId" clId="{9F9C423E-3061-477D-8D9F-4E5AA1962C3D}" dt="2025-03-22T03:09:56.606" v="18874"/>
          <ac:spMkLst>
            <pc:docMk/>
            <pc:sldMk cId="866172131" sldId="302"/>
            <ac:spMk id="85" creationId="{CABFD302-92A9-9682-9982-603D77D5DD69}"/>
          </ac:spMkLst>
        </pc:spChg>
      </pc:sldChg>
      <pc:sldChg chg="addSp delSp modSp add mod">
        <pc:chgData name="Zijian Jia" userId="8bfd73afe6e12625" providerId="LiveId" clId="{9F9C423E-3061-477D-8D9F-4E5AA1962C3D}" dt="2025-03-23T02:54:57.782" v="18912" actId="14100"/>
        <pc:sldMkLst>
          <pc:docMk/>
          <pc:sldMk cId="1064241792" sldId="303"/>
        </pc:sldMkLst>
        <pc:spChg chg="mod">
          <ac:chgData name="Zijian Jia" userId="8bfd73afe6e12625" providerId="LiveId" clId="{9F9C423E-3061-477D-8D9F-4E5AA1962C3D}" dt="2025-03-22T03:08:40.408" v="18819" actId="20577"/>
          <ac:spMkLst>
            <pc:docMk/>
            <pc:sldMk cId="1064241792" sldId="303"/>
            <ac:spMk id="2" creationId="{C2996949-6BAC-6007-12AA-47481D5BC418}"/>
          </ac:spMkLst>
        </pc:spChg>
        <pc:spChg chg="add mod topLvl">
          <ac:chgData name="Zijian Jia" userId="8bfd73afe6e12625" providerId="LiveId" clId="{9F9C423E-3061-477D-8D9F-4E5AA1962C3D}" dt="2025-03-21T14:58:45.747" v="16077" actId="165"/>
          <ac:spMkLst>
            <pc:docMk/>
            <pc:sldMk cId="1064241792" sldId="303"/>
            <ac:spMk id="3" creationId="{E3D42B64-8963-5C83-0DBC-5BF5D98088A8}"/>
          </ac:spMkLst>
        </pc:spChg>
        <pc:spChg chg="add mod topLvl">
          <ac:chgData name="Zijian Jia" userId="8bfd73afe6e12625" providerId="LiveId" clId="{9F9C423E-3061-477D-8D9F-4E5AA1962C3D}" dt="2025-03-21T15:08:51.132" v="16174" actId="20577"/>
          <ac:spMkLst>
            <pc:docMk/>
            <pc:sldMk cId="1064241792" sldId="303"/>
            <ac:spMk id="4" creationId="{1BB24111-60E1-F1E3-D0D2-7EAEC3FB06F6}"/>
          </ac:spMkLst>
        </pc:spChg>
        <pc:spChg chg="add mod topLvl">
          <ac:chgData name="Zijian Jia" userId="8bfd73afe6e12625" providerId="LiveId" clId="{9F9C423E-3061-477D-8D9F-4E5AA1962C3D}" dt="2025-03-21T16:37:35.681" v="17776" actId="2711"/>
          <ac:spMkLst>
            <pc:docMk/>
            <pc:sldMk cId="1064241792" sldId="303"/>
            <ac:spMk id="7" creationId="{58EF578A-3C3C-C14A-F5AD-90EC4606CF0B}"/>
          </ac:spMkLst>
        </pc:spChg>
        <pc:spChg chg="add mod topLvl">
          <ac:chgData name="Zijian Jia" userId="8bfd73afe6e12625" providerId="LiveId" clId="{9F9C423E-3061-477D-8D9F-4E5AA1962C3D}" dt="2025-03-21T16:37:48.932" v="17779" actId="1076"/>
          <ac:spMkLst>
            <pc:docMk/>
            <pc:sldMk cId="1064241792" sldId="303"/>
            <ac:spMk id="8" creationId="{35FA3734-FF79-82AE-7A01-EC29FDF9DDCA}"/>
          </ac:spMkLst>
        </pc:spChg>
        <pc:spChg chg="add mod topLvl">
          <ac:chgData name="Zijian Jia" userId="8bfd73afe6e12625" providerId="LiveId" clId="{9F9C423E-3061-477D-8D9F-4E5AA1962C3D}" dt="2025-03-22T02:10:39.385" v="18008"/>
          <ac:spMkLst>
            <pc:docMk/>
            <pc:sldMk cId="1064241792" sldId="303"/>
            <ac:spMk id="9" creationId="{B7431071-1C11-144A-6226-03C3FE53B850}"/>
          </ac:spMkLst>
        </pc:spChg>
        <pc:spChg chg="add mod topLvl">
          <ac:chgData name="Zijian Jia" userId="8bfd73afe6e12625" providerId="LiveId" clId="{9F9C423E-3061-477D-8D9F-4E5AA1962C3D}" dt="2025-03-23T02:54:57.782" v="18912" actId="14100"/>
          <ac:spMkLst>
            <pc:docMk/>
            <pc:sldMk cId="1064241792" sldId="303"/>
            <ac:spMk id="10" creationId="{68D4926D-31E6-24BD-F1DD-29FE11CD0EEE}"/>
          </ac:spMkLst>
        </pc:spChg>
        <pc:spChg chg="add mod ord topLvl">
          <ac:chgData name="Zijian Jia" userId="8bfd73afe6e12625" providerId="LiveId" clId="{9F9C423E-3061-477D-8D9F-4E5AA1962C3D}" dt="2025-03-21T14:58:45.747" v="16077" actId="165"/>
          <ac:spMkLst>
            <pc:docMk/>
            <pc:sldMk cId="1064241792" sldId="303"/>
            <ac:spMk id="13" creationId="{37CCB5E3-78B1-DF61-C1DE-35FDA20839CA}"/>
          </ac:spMkLst>
        </pc:spChg>
        <pc:picChg chg="add mod topLvl">
          <ac:chgData name="Zijian Jia" userId="8bfd73afe6e12625" providerId="LiveId" clId="{9F9C423E-3061-477D-8D9F-4E5AA1962C3D}" dt="2025-03-21T14:58:45.747" v="16077" actId="165"/>
          <ac:picMkLst>
            <pc:docMk/>
            <pc:sldMk cId="1064241792" sldId="303"/>
            <ac:picMk id="15" creationId="{FD80B0E9-2A1C-8AC3-46FB-0C4B2F6B6A6A}"/>
          </ac:picMkLst>
        </pc:picChg>
        <pc:picChg chg="add mod topLvl">
          <ac:chgData name="Zijian Jia" userId="8bfd73afe6e12625" providerId="LiveId" clId="{9F9C423E-3061-477D-8D9F-4E5AA1962C3D}" dt="2025-03-21T14:58:45.747" v="16077" actId="165"/>
          <ac:picMkLst>
            <pc:docMk/>
            <pc:sldMk cId="1064241792" sldId="303"/>
            <ac:picMk id="18" creationId="{734280F5-FFA7-05C6-7960-33277CEADF0E}"/>
          </ac:picMkLst>
        </pc:picChg>
        <pc:picChg chg="add mod topLvl">
          <ac:chgData name="Zijian Jia" userId="8bfd73afe6e12625" providerId="LiveId" clId="{9F9C423E-3061-477D-8D9F-4E5AA1962C3D}" dt="2025-03-21T14:58:45.747" v="16077" actId="165"/>
          <ac:picMkLst>
            <pc:docMk/>
            <pc:sldMk cId="1064241792" sldId="303"/>
            <ac:picMk id="21" creationId="{3B1101E3-F03E-3DEF-F507-739E1169A3B6}"/>
          </ac:picMkLst>
        </pc:picChg>
      </pc:sldChg>
      <pc:sldChg chg="addSp delSp modSp add mod">
        <pc:chgData name="Zijian Jia" userId="8bfd73afe6e12625" providerId="LiveId" clId="{9F9C423E-3061-477D-8D9F-4E5AA1962C3D}" dt="2025-03-22T03:08:54.773" v="18824" actId="20577"/>
        <pc:sldMkLst>
          <pc:docMk/>
          <pc:sldMk cId="511742250" sldId="304"/>
        </pc:sldMkLst>
        <pc:spChg chg="mod">
          <ac:chgData name="Zijian Jia" userId="8bfd73afe6e12625" providerId="LiveId" clId="{9F9C423E-3061-477D-8D9F-4E5AA1962C3D}" dt="2025-03-22T03:08:54.773" v="18824" actId="20577"/>
          <ac:spMkLst>
            <pc:docMk/>
            <pc:sldMk cId="511742250" sldId="304"/>
            <ac:spMk id="2" creationId="{78139781-6D21-C7F9-1AE1-6C61C4882F2A}"/>
          </ac:spMkLst>
        </pc:spChg>
      </pc:sldChg>
      <pc:sldChg chg="addSp delSp modSp add del mod">
        <pc:chgData name="Zijian Jia" userId="8bfd73afe6e12625" providerId="LiveId" clId="{9F9C423E-3061-477D-8D9F-4E5AA1962C3D}" dt="2025-03-22T03:01:31.210" v="18772"/>
        <pc:sldMkLst>
          <pc:docMk/>
          <pc:sldMk cId="3085522384" sldId="305"/>
        </pc:sldMkLst>
        <pc:spChg chg="mod">
          <ac:chgData name="Zijian Jia" userId="8bfd73afe6e12625" providerId="LiveId" clId="{9F9C423E-3061-477D-8D9F-4E5AA1962C3D}" dt="2025-03-22T02:37:27.312" v="18323"/>
          <ac:spMkLst>
            <pc:docMk/>
            <pc:sldMk cId="3085522384" sldId="305"/>
            <ac:spMk id="2" creationId="{778E6F6F-0D75-DA55-E590-66F3C1014CE4}"/>
          </ac:spMkLst>
        </pc:spChg>
        <pc:spChg chg="mod">
          <ac:chgData name="Zijian Jia" userId="8bfd73afe6e12625" providerId="LiveId" clId="{9F9C423E-3061-477D-8D9F-4E5AA1962C3D}" dt="2025-03-21T15:19:05.224" v="16295" actId="1076"/>
          <ac:spMkLst>
            <pc:docMk/>
            <pc:sldMk cId="3085522384" sldId="305"/>
            <ac:spMk id="6" creationId="{AAEE4D89-3E16-28E9-7360-CE1E8344634E}"/>
          </ac:spMkLst>
        </pc:spChg>
        <pc:spChg chg="mod">
          <ac:chgData name="Zijian Jia" userId="8bfd73afe6e12625" providerId="LiveId" clId="{9F9C423E-3061-477D-8D9F-4E5AA1962C3D}" dt="2025-03-21T15:19:05.224" v="16295" actId="1076"/>
          <ac:spMkLst>
            <pc:docMk/>
            <pc:sldMk cId="3085522384" sldId="305"/>
            <ac:spMk id="8" creationId="{CE7E912F-4E8A-ECFF-9646-C44C51B00466}"/>
          </ac:spMkLst>
        </pc:spChg>
        <pc:spChg chg="mod">
          <ac:chgData name="Zijian Jia" userId="8bfd73afe6e12625" providerId="LiveId" clId="{9F9C423E-3061-477D-8D9F-4E5AA1962C3D}" dt="2025-03-21T15:19:05.224" v="16295" actId="1076"/>
          <ac:spMkLst>
            <pc:docMk/>
            <pc:sldMk cId="3085522384" sldId="305"/>
            <ac:spMk id="9" creationId="{F1F04263-9523-8236-D38F-9432986301DD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3085522384" sldId="305"/>
            <ac:spMk id="14" creationId="{832BC2F3-CF18-F59C-A145-CD61A2876030}"/>
          </ac:spMkLst>
        </pc:spChg>
        <pc:spChg chg="add mod ord">
          <ac:chgData name="Zijian Jia" userId="8bfd73afe6e12625" providerId="LiveId" clId="{9F9C423E-3061-477D-8D9F-4E5AA1962C3D}" dt="2025-03-21T15:21:51.664" v="16392" actId="14861"/>
          <ac:spMkLst>
            <pc:docMk/>
            <pc:sldMk cId="3085522384" sldId="305"/>
            <ac:spMk id="15" creationId="{0CCECDC6-9754-EB77-02DE-5D53CD210725}"/>
          </ac:spMkLst>
        </pc:spChg>
        <pc:spChg chg="add mod">
          <ac:chgData name="Zijian Jia" userId="8bfd73afe6e12625" providerId="LiveId" clId="{9F9C423E-3061-477D-8D9F-4E5AA1962C3D}" dt="2025-03-22T02:29:00.067" v="18156" actId="207"/>
          <ac:spMkLst>
            <pc:docMk/>
            <pc:sldMk cId="3085522384" sldId="305"/>
            <ac:spMk id="16" creationId="{25EED412-7080-8F7E-4291-D5FB1DAB888A}"/>
          </ac:spMkLst>
        </pc:spChg>
        <pc:spChg chg="mod">
          <ac:chgData name="Zijian Jia" userId="8bfd73afe6e12625" providerId="LiveId" clId="{9F9C423E-3061-477D-8D9F-4E5AA1962C3D}" dt="2025-03-22T03:01:31.210" v="18772"/>
          <ac:spMkLst>
            <pc:docMk/>
            <pc:sldMk cId="3085522384" sldId="305"/>
            <ac:spMk id="85" creationId="{6599BA02-4F71-56B3-CDA7-E1FAEFA4B7C2}"/>
          </ac:spMkLst>
        </pc:spChg>
        <pc:picChg chg="mod">
          <ac:chgData name="Zijian Jia" userId="8bfd73afe6e12625" providerId="LiveId" clId="{9F9C423E-3061-477D-8D9F-4E5AA1962C3D}" dt="2025-03-21T15:19:05.224" v="16295" actId="1076"/>
          <ac:picMkLst>
            <pc:docMk/>
            <pc:sldMk cId="3085522384" sldId="305"/>
            <ac:picMk id="3" creationId="{E003F689-E5D4-F1A2-7023-AAAC91C10C13}"/>
          </ac:picMkLst>
        </pc:picChg>
        <pc:picChg chg="mod">
          <ac:chgData name="Zijian Jia" userId="8bfd73afe6e12625" providerId="LiveId" clId="{9F9C423E-3061-477D-8D9F-4E5AA1962C3D}" dt="2025-03-21T15:19:05.224" v="16295" actId="1076"/>
          <ac:picMkLst>
            <pc:docMk/>
            <pc:sldMk cId="3085522384" sldId="305"/>
            <ac:picMk id="4" creationId="{7756150A-047D-2A32-E182-F5CE4058E0C9}"/>
          </ac:picMkLst>
        </pc:picChg>
        <pc:picChg chg="mod">
          <ac:chgData name="Zijian Jia" userId="8bfd73afe6e12625" providerId="LiveId" clId="{9F9C423E-3061-477D-8D9F-4E5AA1962C3D}" dt="2025-03-21T15:19:05.224" v="16295" actId="1076"/>
          <ac:picMkLst>
            <pc:docMk/>
            <pc:sldMk cId="3085522384" sldId="305"/>
            <ac:picMk id="5" creationId="{47317B07-DE9E-E1AB-253F-057272EBD458}"/>
          </ac:picMkLst>
        </pc:picChg>
      </pc:sldChg>
      <pc:sldChg chg="addSp delSp modSp add del mod">
        <pc:chgData name="Zijian Jia" userId="8bfd73afe6e12625" providerId="LiveId" clId="{9F9C423E-3061-477D-8D9F-4E5AA1962C3D}" dt="2025-03-21T15:07:01.996" v="16136" actId="47"/>
        <pc:sldMkLst>
          <pc:docMk/>
          <pc:sldMk cId="4004423953" sldId="305"/>
        </pc:sldMkLst>
      </pc:sldChg>
      <pc:sldChg chg="addSp delSp modSp add mod">
        <pc:chgData name="Zijian Jia" userId="8bfd73afe6e12625" providerId="LiveId" clId="{9F9C423E-3061-477D-8D9F-4E5AA1962C3D}" dt="2025-03-22T03:09:17.336" v="18844" actId="20577"/>
        <pc:sldMkLst>
          <pc:docMk/>
          <pc:sldMk cId="3065352337" sldId="306"/>
        </pc:sldMkLst>
        <pc:spChg chg="add mod">
          <ac:chgData name="Zijian Jia" userId="8bfd73afe6e12625" providerId="LiveId" clId="{9F9C423E-3061-477D-8D9F-4E5AA1962C3D}" dt="2025-03-21T15:41:16.528" v="16704" actId="1076"/>
          <ac:spMkLst>
            <pc:docMk/>
            <pc:sldMk cId="3065352337" sldId="306"/>
            <ac:spMk id="75" creationId="{BCB28C39-6329-2E94-EFAA-C2BE467BAD94}"/>
          </ac:spMkLst>
        </pc:spChg>
        <pc:spChg chg="add mod">
          <ac:chgData name="Zijian Jia" userId="8bfd73afe6e12625" providerId="LiveId" clId="{9F9C423E-3061-477D-8D9F-4E5AA1962C3D}" dt="2025-03-21T15:41:16.528" v="16704" actId="1076"/>
          <ac:spMkLst>
            <pc:docMk/>
            <pc:sldMk cId="3065352337" sldId="306"/>
            <ac:spMk id="76" creationId="{980A86AB-40AD-B326-91E6-643CE8E00C28}"/>
          </ac:spMkLst>
        </pc:spChg>
        <pc:spChg chg="mod">
          <ac:chgData name="Zijian Jia" userId="8bfd73afe6e12625" providerId="LiveId" clId="{9F9C423E-3061-477D-8D9F-4E5AA1962C3D}" dt="2025-03-22T03:09:17.336" v="18844" actId="20577"/>
          <ac:spMkLst>
            <pc:docMk/>
            <pc:sldMk cId="3065352337" sldId="306"/>
            <ac:spMk id="85" creationId="{0E8A7BEB-9216-44E3-C6DA-116BE0167611}"/>
          </ac:spMkLst>
        </pc:spChg>
        <pc:spChg chg="add mod topLvl">
          <ac:chgData name="Zijian Jia" userId="8bfd73afe6e12625" providerId="LiveId" clId="{9F9C423E-3061-477D-8D9F-4E5AA1962C3D}" dt="2025-03-21T15:41:12.651" v="16703" actId="14100"/>
          <ac:spMkLst>
            <pc:docMk/>
            <pc:sldMk cId="3065352337" sldId="306"/>
            <ac:spMk id="113" creationId="{ACC2F378-2FB4-6428-72FB-F0C1EA1CD99A}"/>
          </ac:spMkLst>
        </pc:spChg>
        <pc:spChg chg="add mod topLvl">
          <ac:chgData name="Zijian Jia" userId="8bfd73afe6e12625" providerId="LiveId" clId="{9F9C423E-3061-477D-8D9F-4E5AA1962C3D}" dt="2025-03-21T15:41:07.295" v="16701" actId="164"/>
          <ac:spMkLst>
            <pc:docMk/>
            <pc:sldMk cId="3065352337" sldId="306"/>
            <ac:spMk id="115" creationId="{F8B02A72-185F-5D17-71D9-7CDEEC9FECC0}"/>
          </ac:spMkLst>
        </pc:spChg>
        <pc:spChg chg="add mod ord">
          <ac:chgData name="Zijian Jia" userId="8bfd73afe6e12625" providerId="LiveId" clId="{9F9C423E-3061-477D-8D9F-4E5AA1962C3D}" dt="2025-03-21T15:41:16.528" v="16704" actId="1076"/>
          <ac:spMkLst>
            <pc:docMk/>
            <pc:sldMk cId="3065352337" sldId="306"/>
            <ac:spMk id="119" creationId="{25AC7DA6-CAE8-AE0C-4748-F40C468BB9BE}"/>
          </ac:spMkLst>
        </pc:spChg>
        <pc:spChg chg="add mod">
          <ac:chgData name="Zijian Jia" userId="8bfd73afe6e12625" providerId="LiveId" clId="{9F9C423E-3061-477D-8D9F-4E5AA1962C3D}" dt="2025-03-22T02:34:56.418" v="18288" actId="207"/>
          <ac:spMkLst>
            <pc:docMk/>
            <pc:sldMk cId="3065352337" sldId="306"/>
            <ac:spMk id="207" creationId="{E7128AF8-100E-BAD6-B7AD-05203C86AFDF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3065352337" sldId="306"/>
            <ac:spMk id="208" creationId="{9946F271-D094-9194-1990-D5B0F55C8CE0}"/>
          </ac:spMkLst>
        </pc:spChg>
        <pc:grpChg chg="add mod">
          <ac:chgData name="Zijian Jia" userId="8bfd73afe6e12625" providerId="LiveId" clId="{9F9C423E-3061-477D-8D9F-4E5AA1962C3D}" dt="2025-03-21T15:41:16.528" v="16704" actId="1076"/>
          <ac:grpSpMkLst>
            <pc:docMk/>
            <pc:sldMk cId="3065352337" sldId="306"/>
            <ac:grpSpMk id="201" creationId="{043D8B7C-7358-EC26-BBA8-27B3DE694DC3}"/>
          </ac:grpSpMkLst>
        </pc:grpChg>
        <pc:grpChg chg="add mod">
          <ac:chgData name="Zijian Jia" userId="8bfd73afe6e12625" providerId="LiveId" clId="{9F9C423E-3061-477D-8D9F-4E5AA1962C3D}" dt="2025-03-21T15:41:59.091" v="16711" actId="1076"/>
          <ac:grpSpMkLst>
            <pc:docMk/>
            <pc:sldMk cId="3065352337" sldId="306"/>
            <ac:grpSpMk id="209" creationId="{4EFFDE60-80C2-B466-DD85-62013A526524}"/>
          </ac:grpSpMkLst>
        </pc:grpChg>
        <pc:graphicFrameChg chg="add mod topLvl">
          <ac:chgData name="Zijian Jia" userId="8bfd73afe6e12625" providerId="LiveId" clId="{9F9C423E-3061-477D-8D9F-4E5AA1962C3D}" dt="2025-03-21T15:41:07.295" v="16701" actId="164"/>
          <ac:graphicFrameMkLst>
            <pc:docMk/>
            <pc:sldMk cId="3065352337" sldId="306"/>
            <ac:graphicFrameMk id="114" creationId="{26CA918A-55CB-E7F5-0EB7-3896746F46FA}"/>
          </ac:graphicFrameMkLst>
        </pc:graphicFrameChg>
        <pc:cxnChg chg="mod">
          <ac:chgData name="Zijian Jia" userId="8bfd73afe6e12625" providerId="LiveId" clId="{9F9C423E-3061-477D-8D9F-4E5AA1962C3D}" dt="2025-03-21T15:41:54.401" v="16710"/>
          <ac:cxnSpMkLst>
            <pc:docMk/>
            <pc:sldMk cId="3065352337" sldId="306"/>
            <ac:cxnSpMk id="210" creationId="{24EAC759-E26B-186F-04B5-2262E25A325B}"/>
          </ac:cxnSpMkLst>
        </pc:cxnChg>
        <pc:cxnChg chg="mod">
          <ac:chgData name="Zijian Jia" userId="8bfd73afe6e12625" providerId="LiveId" clId="{9F9C423E-3061-477D-8D9F-4E5AA1962C3D}" dt="2025-03-21T15:41:54.401" v="16710"/>
          <ac:cxnSpMkLst>
            <pc:docMk/>
            <pc:sldMk cId="3065352337" sldId="306"/>
            <ac:cxnSpMk id="211" creationId="{9090EACF-ED3E-2083-3742-C32DBD8697F6}"/>
          </ac:cxnSpMkLst>
        </pc:cxnChg>
      </pc:sldChg>
      <pc:sldChg chg="addSp delSp modSp add del mod">
        <pc:chgData name="Zijian Jia" userId="8bfd73afe6e12625" providerId="LiveId" clId="{9F9C423E-3061-477D-8D9F-4E5AA1962C3D}" dt="2025-03-21T15:52:18.206" v="16948" actId="47"/>
        <pc:sldMkLst>
          <pc:docMk/>
          <pc:sldMk cId="2123529367" sldId="307"/>
        </pc:sldMkLst>
      </pc:sldChg>
      <pc:sldChg chg="add del">
        <pc:chgData name="Zijian Jia" userId="8bfd73afe6e12625" providerId="LiveId" clId="{9F9C423E-3061-477D-8D9F-4E5AA1962C3D}" dt="2025-03-21T16:37:06.814" v="17775" actId="47"/>
        <pc:sldMkLst>
          <pc:docMk/>
          <pc:sldMk cId="2327525216" sldId="307"/>
        </pc:sldMkLst>
      </pc:sldChg>
      <pc:sldChg chg="addSp delSp modSp add mod ord modClrScheme chgLayout">
        <pc:chgData name="Zijian Jia" userId="8bfd73afe6e12625" providerId="LiveId" clId="{9F9C423E-3061-477D-8D9F-4E5AA1962C3D}" dt="2025-03-22T08:55:34.730" v="18906" actId="1076"/>
        <pc:sldMkLst>
          <pc:docMk/>
          <pc:sldMk cId="2600128636" sldId="308"/>
        </pc:sldMkLst>
        <pc:spChg chg="mod">
          <ac:chgData name="Zijian Jia" userId="8bfd73afe6e12625" providerId="LiveId" clId="{9F9C423E-3061-477D-8D9F-4E5AA1962C3D}" dt="2025-03-22T08:55:25.909" v="18904" actId="1076"/>
          <ac:spMkLst>
            <pc:docMk/>
            <pc:sldMk cId="2600128636" sldId="308"/>
            <ac:spMk id="85" creationId="{95826432-2D18-74CE-AF63-CF97D19B195C}"/>
          </ac:spMkLst>
        </pc:spChg>
      </pc:sldChg>
      <pc:sldChg chg="addSp delSp modSp add del mod">
        <pc:chgData name="Zijian Jia" userId="8bfd73afe6e12625" providerId="LiveId" clId="{9F9C423E-3061-477D-8D9F-4E5AA1962C3D}" dt="2025-03-22T02:28:33.066" v="18153" actId="47"/>
        <pc:sldMkLst>
          <pc:docMk/>
          <pc:sldMk cId="2761528032" sldId="309"/>
        </pc:sldMkLst>
      </pc:sldChg>
      <pc:sldChg chg="add del">
        <pc:chgData name="Zijian Jia" userId="8bfd73afe6e12625" providerId="LiveId" clId="{9F9C423E-3061-477D-8D9F-4E5AA1962C3D}" dt="2025-03-21T16:01:17.186" v="17050" actId="2890"/>
        <pc:sldMkLst>
          <pc:docMk/>
          <pc:sldMk cId="1790790438" sldId="310"/>
        </pc:sldMkLst>
      </pc:sldChg>
      <pc:sldChg chg="delSp modSp add mod ord modClrScheme chgLayout">
        <pc:chgData name="Zijian Jia" userId="8bfd73afe6e12625" providerId="LiveId" clId="{9F9C423E-3061-477D-8D9F-4E5AA1962C3D}" dt="2025-03-21T16:20:27.801" v="17452" actId="1076"/>
        <pc:sldMkLst>
          <pc:docMk/>
          <pc:sldMk cId="2526698822" sldId="310"/>
        </pc:sldMkLst>
        <pc:spChg chg="mod">
          <ac:chgData name="Zijian Jia" userId="8bfd73afe6e12625" providerId="LiveId" clId="{9F9C423E-3061-477D-8D9F-4E5AA1962C3D}" dt="2025-03-21T16:20:27.801" v="17452" actId="1076"/>
          <ac:spMkLst>
            <pc:docMk/>
            <pc:sldMk cId="2526698822" sldId="310"/>
            <ac:spMk id="85" creationId="{643245CF-9658-F280-973A-9247BC3BEF8B}"/>
          </ac:spMkLst>
        </pc:spChg>
      </pc:sldChg>
      <pc:sldChg chg="addSp delSp modSp add del mod">
        <pc:chgData name="Zijian Jia" userId="8bfd73afe6e12625" providerId="LiveId" clId="{9F9C423E-3061-477D-8D9F-4E5AA1962C3D}" dt="2025-03-21T16:01:29.075" v="17054" actId="47"/>
        <pc:sldMkLst>
          <pc:docMk/>
          <pc:sldMk cId="3238744378" sldId="310"/>
        </pc:sldMkLst>
      </pc:sldChg>
      <pc:sldChg chg="add del">
        <pc:chgData name="Zijian Jia" userId="8bfd73afe6e12625" providerId="LiveId" clId="{9F9C423E-3061-477D-8D9F-4E5AA1962C3D}" dt="2025-03-21T16:18:31.844" v="17448" actId="2890"/>
        <pc:sldMkLst>
          <pc:docMk/>
          <pc:sldMk cId="2608986657" sldId="311"/>
        </pc:sldMkLst>
      </pc:sldChg>
      <pc:sldChg chg="modSp add mod modClrScheme chgLayout">
        <pc:chgData name="Zijian Jia" userId="8bfd73afe6e12625" providerId="LiveId" clId="{9F9C423E-3061-477D-8D9F-4E5AA1962C3D}" dt="2025-03-21T16:23:26.009" v="17562" actId="6549"/>
        <pc:sldMkLst>
          <pc:docMk/>
          <pc:sldMk cId="4239282490" sldId="311"/>
        </pc:sldMkLst>
        <pc:spChg chg="mod">
          <ac:chgData name="Zijian Jia" userId="8bfd73afe6e12625" providerId="LiveId" clId="{9F9C423E-3061-477D-8D9F-4E5AA1962C3D}" dt="2025-03-21T16:23:26.009" v="17562" actId="6549"/>
          <ac:spMkLst>
            <pc:docMk/>
            <pc:sldMk cId="4239282490" sldId="311"/>
            <ac:spMk id="85" creationId="{7AC5C2A9-ECDD-6134-11C7-55B46DCB7700}"/>
          </ac:spMkLst>
        </pc:spChg>
      </pc:sldChg>
      <pc:sldChg chg="addSp delSp modSp add mod ord modClrScheme chgLayout">
        <pc:chgData name="Zijian Jia" userId="8bfd73afe6e12625" providerId="LiveId" clId="{9F9C423E-3061-477D-8D9F-4E5AA1962C3D}" dt="2025-03-22T02:58:07.231" v="18674"/>
        <pc:sldMkLst>
          <pc:docMk/>
          <pc:sldMk cId="3038442761" sldId="312"/>
        </pc:sldMkLst>
        <pc:spChg chg="add mod">
          <ac:chgData name="Zijian Jia" userId="8bfd73afe6e12625" providerId="LiveId" clId="{9F9C423E-3061-477D-8D9F-4E5AA1962C3D}" dt="2025-03-22T02:16:05.489" v="18013"/>
          <ac:spMkLst>
            <pc:docMk/>
            <pc:sldMk cId="3038442761" sldId="312"/>
            <ac:spMk id="18" creationId="{24B8755C-1D88-1912-734E-C184313DAD2D}"/>
          </ac:spMkLst>
        </pc:spChg>
        <pc:spChg chg="add mod">
          <ac:chgData name="Zijian Jia" userId="8bfd73afe6e12625" providerId="LiveId" clId="{9F9C423E-3061-477D-8D9F-4E5AA1962C3D}" dt="2025-03-21T16:33:09.393" v="17742" actId="2711"/>
          <ac:spMkLst>
            <pc:docMk/>
            <pc:sldMk cId="3038442761" sldId="312"/>
            <ac:spMk id="19" creationId="{01FB23AB-E184-36CD-A7C5-C5A036B572EC}"/>
          </ac:spMkLst>
        </pc:spChg>
        <pc:spChg chg="add mod">
          <ac:chgData name="Zijian Jia" userId="8bfd73afe6e12625" providerId="LiveId" clId="{9F9C423E-3061-477D-8D9F-4E5AA1962C3D}" dt="2025-03-21T16:30:50.432" v="17667" actId="1076"/>
          <ac:spMkLst>
            <pc:docMk/>
            <pc:sldMk cId="3038442761" sldId="312"/>
            <ac:spMk id="20" creationId="{7270920C-53A2-F73A-641D-CF07D22E353A}"/>
          </ac:spMkLst>
        </pc:spChg>
      </pc:sldChg>
      <pc:sldChg chg="delSp add del mod">
        <pc:chgData name="Zijian Jia" userId="8bfd73afe6e12625" providerId="LiveId" clId="{9F9C423E-3061-477D-8D9F-4E5AA1962C3D}" dt="2025-03-21T16:25:47.366" v="17566" actId="47"/>
        <pc:sldMkLst>
          <pc:docMk/>
          <pc:sldMk cId="4030401281" sldId="312"/>
        </pc:sldMkLst>
      </pc:sldChg>
      <pc:sldChg chg="addSp delSp modSp add mod">
        <pc:chgData name="Zijian Jia" userId="8bfd73afe6e12625" providerId="LiveId" clId="{9F9C423E-3061-477D-8D9F-4E5AA1962C3D}" dt="2025-03-22T03:08:46.079" v="18820"/>
        <pc:sldMkLst>
          <pc:docMk/>
          <pc:sldMk cId="198591530" sldId="313"/>
        </pc:sldMkLst>
        <pc:spChg chg="mod">
          <ac:chgData name="Zijian Jia" userId="8bfd73afe6e12625" providerId="LiveId" clId="{9F9C423E-3061-477D-8D9F-4E5AA1962C3D}" dt="2025-03-22T03:08:46.079" v="18820"/>
          <ac:spMkLst>
            <pc:docMk/>
            <pc:sldMk cId="198591530" sldId="313"/>
            <ac:spMk id="2" creationId="{EB4D8EC4-CA64-53D1-8F50-08ACB443C94B}"/>
          </ac:spMkLst>
        </pc:spChg>
        <pc:spChg chg="add mod">
          <ac:chgData name="Zijian Jia" userId="8bfd73afe6e12625" providerId="LiveId" clId="{9F9C423E-3061-477D-8D9F-4E5AA1962C3D}" dt="2025-03-22T02:37:27.312" v="18323"/>
          <ac:spMkLst>
            <pc:docMk/>
            <pc:sldMk cId="198591530" sldId="313"/>
            <ac:spMk id="22" creationId="{EFB928AD-96FB-CF72-D0C2-11F9492299B3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25" creationId="{5CCEDBF1-A1D0-1504-75FB-DAB23C2E3095}"/>
          </ac:spMkLst>
        </pc:spChg>
        <pc:spChg chg="add mod">
          <ac:chgData name="Zijian Jia" userId="8bfd73afe6e12625" providerId="LiveId" clId="{9F9C423E-3061-477D-8D9F-4E5AA1962C3D}" dt="2025-03-22T02:30:45.894" v="18189" actId="207"/>
          <ac:spMkLst>
            <pc:docMk/>
            <pc:sldMk cId="198591530" sldId="313"/>
            <ac:spMk id="26" creationId="{4682D333-35BB-57F1-41C7-A128BC5D3231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27" creationId="{EAA3686D-E891-F96C-EFA2-1649F6F860D1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1" creationId="{7A1F2E0F-824D-0B18-2E47-DF133BF34276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2" creationId="{7A73A344-F5F0-7159-80E7-ACDA3857DEBF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3" creationId="{456CD7FD-6AF3-858E-71C3-EC889DD50924}"/>
          </ac:spMkLst>
        </pc:spChg>
        <pc:spChg chg="add mod">
          <ac:chgData name="Zijian Jia" userId="8bfd73afe6e12625" providerId="LiveId" clId="{9F9C423E-3061-477D-8D9F-4E5AA1962C3D}" dt="2025-03-21T16:51:43.338" v="17989" actId="1076"/>
          <ac:spMkLst>
            <pc:docMk/>
            <pc:sldMk cId="198591530" sldId="313"/>
            <ac:spMk id="36" creationId="{C775BE1B-3BA4-3576-162C-86C07A70E785}"/>
          </ac:spMkLst>
        </pc:spChg>
        <pc:picChg chg="add mod">
          <ac:chgData name="Zijian Jia" userId="8bfd73afe6e12625" providerId="LiveId" clId="{9F9C423E-3061-477D-8D9F-4E5AA1962C3D}" dt="2025-03-21T16:51:43.338" v="17989" actId="1076"/>
          <ac:picMkLst>
            <pc:docMk/>
            <pc:sldMk cId="198591530" sldId="313"/>
            <ac:picMk id="29" creationId="{115448A8-2A59-F197-562A-EE487CBFB467}"/>
          </ac:picMkLst>
        </pc:picChg>
        <pc:picChg chg="add mod">
          <ac:chgData name="Zijian Jia" userId="8bfd73afe6e12625" providerId="LiveId" clId="{9F9C423E-3061-477D-8D9F-4E5AA1962C3D}" dt="2025-03-21T16:51:43.338" v="17989" actId="1076"/>
          <ac:picMkLst>
            <pc:docMk/>
            <pc:sldMk cId="198591530" sldId="313"/>
            <ac:picMk id="35" creationId="{E61B52F4-91F9-70E7-486E-470F705A6348}"/>
          </ac:picMkLst>
        </pc:picChg>
        <pc:cxnChg chg="add del mod">
          <ac:chgData name="Zijian Jia" userId="8bfd73afe6e12625" providerId="LiveId" clId="{9F9C423E-3061-477D-8D9F-4E5AA1962C3D}" dt="2025-03-21T16:49:30.926" v="17964" actId="1076"/>
          <ac:cxnSpMkLst>
            <pc:docMk/>
            <pc:sldMk cId="198591530" sldId="313"/>
            <ac:cxnSpMk id="28" creationId="{9C9A837B-4B81-F477-B2AA-D7446945DA91}"/>
          </ac:cxnSpMkLst>
        </pc:cxnChg>
      </pc:sldChg>
      <pc:sldChg chg="modSp add mod">
        <pc:chgData name="Zijian Jia" userId="8bfd73afe6e12625" providerId="LiveId" clId="{9F9C423E-3061-477D-8D9F-4E5AA1962C3D}" dt="2025-03-22T03:01:39.929" v="18779"/>
        <pc:sldMkLst>
          <pc:docMk/>
          <pc:sldMk cId="432545740" sldId="314"/>
        </pc:sldMkLst>
        <pc:spChg chg="mod">
          <ac:chgData name="Zijian Jia" userId="8bfd73afe6e12625" providerId="LiveId" clId="{9F9C423E-3061-477D-8D9F-4E5AA1962C3D}" dt="2025-03-22T03:01:39.929" v="18779"/>
          <ac:spMkLst>
            <pc:docMk/>
            <pc:sldMk cId="432545740" sldId="314"/>
            <ac:spMk id="85" creationId="{3CB6664D-A4BF-9EA4-7E3F-82E06126F609}"/>
          </ac:spMkLst>
        </pc:spChg>
      </pc:sldChg>
      <pc:sldChg chg="addSp delSp modSp add mod">
        <pc:chgData name="Zijian Jia" userId="8bfd73afe6e12625" providerId="LiveId" clId="{9F9C423E-3061-477D-8D9F-4E5AA1962C3D}" dt="2025-03-22T03:01:36.974" v="18778" actId="5793"/>
        <pc:sldMkLst>
          <pc:docMk/>
          <pc:sldMk cId="2299595501" sldId="315"/>
        </pc:sldMkLst>
        <pc:spChg chg="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" creationId="{FCC57EE9-DC1F-767A-1A0A-8D7EF0545539}"/>
          </ac:spMkLst>
        </pc:spChg>
        <pc:spChg chg="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5" creationId="{E54B155A-1BCE-8E42-494D-B62B0AEE078F}"/>
          </ac:spMkLst>
        </pc:spChg>
        <pc:spChg chg="add mod">
          <ac:chgData name="Zijian Jia" userId="8bfd73afe6e12625" providerId="LiveId" clId="{9F9C423E-3061-477D-8D9F-4E5AA1962C3D}" dt="2025-03-22T02:54:42.142" v="18602" actId="1076"/>
          <ac:spMkLst>
            <pc:docMk/>
            <pc:sldMk cId="2299595501" sldId="315"/>
            <ac:spMk id="21" creationId="{C87B2926-1B3F-CE26-6557-A5F725CF053C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2" creationId="{6679CA83-0519-4F90-FFAF-7D633DE6C292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3" creationId="{673B807B-809D-7BFB-EF39-7EF37A66C36A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5" creationId="{9FF92710-701A-4A6D-C6CD-DF5D0C0700C4}"/>
          </ac:spMkLst>
        </pc:spChg>
        <pc:spChg chg="add mod">
          <ac:chgData name="Zijian Jia" userId="8bfd73afe6e12625" providerId="LiveId" clId="{9F9C423E-3061-477D-8D9F-4E5AA1962C3D}" dt="2025-03-22T02:54:46.565" v="18604" actId="1076"/>
          <ac:spMkLst>
            <pc:docMk/>
            <pc:sldMk cId="2299595501" sldId="315"/>
            <ac:spMk id="26" creationId="{4DFCC146-F01E-6570-C75D-4356B2B731A8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7" creationId="{C4639475-2569-2150-E9F3-816C223B8D11}"/>
          </ac:spMkLst>
        </pc:spChg>
        <pc:spChg chg="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29" creationId="{5E3E8E23-E532-73D1-9984-22BD19F5D0E3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0" creationId="{3FE6D336-92B7-2079-4343-A6B2EC3664F7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1" creationId="{CDAE7DF3-42E0-1D2B-ED6A-C009407C9470}"/>
          </ac:spMkLst>
        </pc:spChg>
        <pc:spChg chg="add mod topLvl">
          <ac:chgData name="Zijian Jia" userId="8bfd73afe6e12625" providerId="LiveId" clId="{9F9C423E-3061-477D-8D9F-4E5AA1962C3D}" dt="2025-03-22T02:55:06.196" v="18611" actId="165"/>
          <ac:spMkLst>
            <pc:docMk/>
            <pc:sldMk cId="2299595501" sldId="315"/>
            <ac:spMk id="33" creationId="{CB6075AF-7F00-96A9-452E-7445536BB7B7}"/>
          </ac:spMkLst>
        </pc:spChg>
        <pc:spChg chg="mod">
          <ac:chgData name="Zijian Jia" userId="8bfd73afe6e12625" providerId="LiveId" clId="{9F9C423E-3061-477D-8D9F-4E5AA1962C3D}" dt="2025-03-22T03:01:36.974" v="18778" actId="5793"/>
          <ac:spMkLst>
            <pc:docMk/>
            <pc:sldMk cId="2299595501" sldId="315"/>
            <ac:spMk id="85" creationId="{77E0C41F-FA15-0C03-C5A9-11126CBBFBB3}"/>
          </ac:spMkLst>
        </pc:spChg>
        <pc:picChg chg="add mod">
          <ac:chgData name="Zijian Jia" userId="8bfd73afe6e12625" providerId="LiveId" clId="{9F9C423E-3061-477D-8D9F-4E5AA1962C3D}" dt="2025-03-22T02:54:42.142" v="18602" actId="1076"/>
          <ac:picMkLst>
            <pc:docMk/>
            <pc:sldMk cId="2299595501" sldId="315"/>
            <ac:picMk id="24" creationId="{CA579B24-7C3E-A6D7-F31E-310CCC2D4406}"/>
          </ac:picMkLst>
        </pc:picChg>
        <pc:picChg chg="add mod">
          <ac:chgData name="Zijian Jia" userId="8bfd73afe6e12625" providerId="LiveId" clId="{9F9C423E-3061-477D-8D9F-4E5AA1962C3D}" dt="2025-03-22T02:54:46.565" v="18604" actId="1076"/>
          <ac:picMkLst>
            <pc:docMk/>
            <pc:sldMk cId="2299595501" sldId="315"/>
            <ac:picMk id="28" creationId="{A6F466FB-09EB-1052-AB9B-36B13F605C44}"/>
          </ac:picMkLst>
        </pc:picChg>
        <pc:picChg chg="mod">
          <ac:chgData name="Zijian Jia" userId="8bfd73afe6e12625" providerId="LiveId" clId="{9F9C423E-3061-477D-8D9F-4E5AA1962C3D}" dt="2025-03-22T02:54:14.116" v="18593" actId="1076"/>
          <ac:picMkLst>
            <pc:docMk/>
            <pc:sldMk cId="2299595501" sldId="315"/>
            <ac:picMk id="32" creationId="{49FD2E86-D324-E1E0-5444-256332DED772}"/>
          </ac:picMkLst>
        </pc:picChg>
        <pc:picChg chg="add mod">
          <ac:chgData name="Zijian Jia" userId="8bfd73afe6e12625" providerId="LiveId" clId="{9F9C423E-3061-477D-8D9F-4E5AA1962C3D}" dt="2025-03-22T02:54:56.923" v="18608" actId="1076"/>
          <ac:picMkLst>
            <pc:docMk/>
            <pc:sldMk cId="2299595501" sldId="315"/>
            <ac:picMk id="34" creationId="{94262BAB-6385-133D-19E2-1B3A792235DD}"/>
          </ac:picMkLst>
        </pc:picChg>
      </pc:sldChg>
      <pc:sldChg chg="add del">
        <pc:chgData name="Zijian Jia" userId="8bfd73afe6e12625" providerId="LiveId" clId="{9F9C423E-3061-477D-8D9F-4E5AA1962C3D}" dt="2025-03-19T06:50:18.732" v="214" actId="47"/>
        <pc:sldMkLst>
          <pc:docMk/>
          <pc:sldMk cId="2387324023" sldId="493"/>
        </pc:sldMkLst>
      </pc:sldChg>
      <pc:sldMasterChg chg="addSldLayout delSldLayout modSldLayout">
        <pc:chgData name="Zijian Jia" userId="8bfd73afe6e12625" providerId="LiveId" clId="{9F9C423E-3061-477D-8D9F-4E5AA1962C3D}" dt="2025-03-22T02:57:01.256" v="18672" actId="1076"/>
        <pc:sldMasterMkLst>
          <pc:docMk/>
          <pc:sldMasterMk cId="901526032" sldId="2147483648"/>
        </pc:sldMasterMkLst>
        <pc:sldLayoutChg chg="addSp delSp modSp mod">
          <pc:chgData name="Zijian Jia" userId="8bfd73afe6e12625" providerId="LiveId" clId="{9F9C423E-3061-477D-8D9F-4E5AA1962C3D}" dt="2025-03-19T10:14:20.250" v="4509" actId="1076"/>
          <pc:sldLayoutMkLst>
            <pc:docMk/>
            <pc:sldMasterMk cId="901526032" sldId="2147483648"/>
            <pc:sldLayoutMk cId="3691190958" sldId="2147483649"/>
          </pc:sldLayoutMkLst>
          <pc:spChg chg="add mod">
            <ac:chgData name="Zijian Jia" userId="8bfd73afe6e12625" providerId="LiveId" clId="{9F9C423E-3061-477D-8D9F-4E5AA1962C3D}" dt="2025-03-19T10:14:20.250" v="4509" actId="1076"/>
            <ac:spMkLst>
              <pc:docMk/>
              <pc:sldMasterMk cId="901526032" sldId="2147483648"/>
              <pc:sldLayoutMk cId="3691190958" sldId="2147483649"/>
              <ac:spMk id="8" creationId="{49F92878-D915-BAEF-3F05-0C2D1F8BF67D}"/>
            </ac:spMkLst>
          </pc:spChg>
          <pc:spChg chg="add mod">
            <ac:chgData name="Zijian Jia" userId="8bfd73afe6e12625" providerId="LiveId" clId="{9F9C423E-3061-477D-8D9F-4E5AA1962C3D}" dt="2025-03-19T08:07:11.060" v="1704" actId="6549"/>
            <ac:spMkLst>
              <pc:docMk/>
              <pc:sldMasterMk cId="901526032" sldId="2147483648"/>
              <pc:sldLayoutMk cId="3691190958" sldId="2147483649"/>
              <ac:spMk id="9" creationId="{C46FDCB6-A9CE-55F7-6467-761CB81BC23C}"/>
            </ac:spMkLst>
          </pc:spChg>
          <pc:picChg chg="add mod">
            <ac:chgData name="Zijian Jia" userId="8bfd73afe6e12625" providerId="LiveId" clId="{9F9C423E-3061-477D-8D9F-4E5AA1962C3D}" dt="2025-03-19T08:05:03.787" v="1699"/>
            <ac:picMkLst>
              <pc:docMk/>
              <pc:sldMasterMk cId="901526032" sldId="2147483648"/>
              <pc:sldLayoutMk cId="3691190958" sldId="2147483649"/>
              <ac:picMk id="7" creationId="{8CE284A6-7E5F-F7CD-C34D-10F33BD60EA3}"/>
            </ac:picMkLst>
          </pc:picChg>
          <pc:cxnChg chg="add mod">
            <ac:chgData name="Zijian Jia" userId="8bfd73afe6e12625" providerId="LiveId" clId="{9F9C423E-3061-477D-8D9F-4E5AA1962C3D}" dt="2025-03-19T08:05:03.787" v="1699"/>
            <ac:cxnSpMkLst>
              <pc:docMk/>
              <pc:sldMasterMk cId="901526032" sldId="2147483648"/>
              <pc:sldLayoutMk cId="3691190958" sldId="2147483649"/>
              <ac:cxnSpMk id="13" creationId="{6ED0544F-2EE1-758B-7CB8-1387F6F01340}"/>
            </ac:cxnSpMkLst>
          </pc:cxnChg>
        </pc:sldLayoutChg>
        <pc:sldLayoutChg chg="addSp delSp modSp mod">
          <pc:chgData name="Zijian Jia" userId="8bfd73afe6e12625" providerId="LiveId" clId="{9F9C423E-3061-477D-8D9F-4E5AA1962C3D}" dt="2025-03-21T15:56:30.306" v="16972" actId="1076"/>
          <pc:sldLayoutMkLst>
            <pc:docMk/>
            <pc:sldMasterMk cId="901526032" sldId="2147483648"/>
            <pc:sldLayoutMk cId="2521961999" sldId="2147483650"/>
          </pc:sldLayoutMkLst>
          <pc:spChg chg="add mod">
            <ac:chgData name="Zijian Jia" userId="8bfd73afe6e12625" providerId="LiveId" clId="{9F9C423E-3061-477D-8D9F-4E5AA1962C3D}" dt="2025-03-21T15:56:30.306" v="16972" actId="1076"/>
            <ac:spMkLst>
              <pc:docMk/>
              <pc:sldMasterMk cId="901526032" sldId="2147483648"/>
              <pc:sldLayoutMk cId="2521961999" sldId="2147483650"/>
              <ac:spMk id="8" creationId="{01224560-0EF1-CF91-9079-D5EE632A3ABB}"/>
            </ac:spMkLst>
          </pc:spChg>
          <pc:spChg chg="add mod">
            <ac:chgData name="Zijian Jia" userId="8bfd73afe6e12625" providerId="LiveId" clId="{9F9C423E-3061-477D-8D9F-4E5AA1962C3D}" dt="2025-03-19T08:08:26.454" v="1724" actId="6549"/>
            <ac:spMkLst>
              <pc:docMk/>
              <pc:sldMasterMk cId="901526032" sldId="2147483648"/>
              <pc:sldLayoutMk cId="2521961999" sldId="2147483650"/>
              <ac:spMk id="13" creationId="{E503A318-EEAF-DFA6-2FF6-26FB927C2AD9}"/>
            </ac:spMkLst>
          </pc:spChg>
          <pc:picChg chg="add mod">
            <ac:chgData name="Zijian Jia" userId="8bfd73afe6e12625" providerId="LiveId" clId="{9F9C423E-3061-477D-8D9F-4E5AA1962C3D}" dt="2025-03-19T08:08:21.022" v="1721"/>
            <ac:picMkLst>
              <pc:docMk/>
              <pc:sldMasterMk cId="901526032" sldId="2147483648"/>
              <pc:sldLayoutMk cId="2521961999" sldId="2147483650"/>
              <ac:picMk id="7" creationId="{9D9F5F7E-B200-B25E-CCE4-1CA5FF65A713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2T02:42:47.975" v="18383" actId="207"/>
          <pc:sldLayoutMkLst>
            <pc:docMk/>
            <pc:sldMasterMk cId="901526032" sldId="2147483648"/>
            <pc:sldLayoutMk cId="4047823934" sldId="2147483651"/>
          </pc:sldLayoutMkLst>
          <pc:spChg chg="add mod">
            <ac:chgData name="Zijian Jia" userId="8bfd73afe6e12625" providerId="LiveId" clId="{9F9C423E-3061-477D-8D9F-4E5AA1962C3D}" dt="2025-03-20T05:08:23.135" v="9253" actId="1076"/>
            <ac:spMkLst>
              <pc:docMk/>
              <pc:sldMasterMk cId="901526032" sldId="2147483648"/>
              <pc:sldLayoutMk cId="4047823934" sldId="2147483651"/>
              <ac:spMk id="7" creationId="{1B6B862A-0E07-542B-40E8-3846A58308BD}"/>
            </ac:spMkLst>
          </pc:spChg>
          <pc:spChg chg="add mod">
            <ac:chgData name="Zijian Jia" userId="8bfd73afe6e12625" providerId="LiveId" clId="{9F9C423E-3061-477D-8D9F-4E5AA1962C3D}" dt="2025-03-22T02:42:47.975" v="18383" actId="207"/>
            <ac:spMkLst>
              <pc:docMk/>
              <pc:sldMasterMk cId="901526032" sldId="2147483648"/>
              <pc:sldLayoutMk cId="4047823934" sldId="2147483651"/>
              <ac:spMk id="8" creationId="{8F33476B-3E75-8DE5-0D74-9727A2728ACD}"/>
            </ac:spMkLst>
          </pc:spChg>
          <pc:spChg chg="mod">
            <ac:chgData name="Zijian Jia" userId="8bfd73afe6e12625" providerId="LiveId" clId="{9F9C423E-3061-477D-8D9F-4E5AA1962C3D}" dt="2025-03-19T08:09:55.685" v="1747"/>
            <ac:spMkLst>
              <pc:docMk/>
              <pc:sldMasterMk cId="901526032" sldId="2147483648"/>
              <pc:sldLayoutMk cId="4047823934" sldId="2147483651"/>
              <ac:spMk id="15" creationId="{54066EA1-0C6A-5222-8551-3354F5B3DE57}"/>
            </ac:spMkLst>
          </pc:spChg>
          <pc:spChg chg="mod">
            <ac:chgData name="Zijian Jia" userId="8bfd73afe6e12625" providerId="LiveId" clId="{9F9C423E-3061-477D-8D9F-4E5AA1962C3D}" dt="2025-03-19T08:09:55.685" v="1747"/>
            <ac:spMkLst>
              <pc:docMk/>
              <pc:sldMasterMk cId="901526032" sldId="2147483648"/>
              <pc:sldLayoutMk cId="4047823934" sldId="2147483651"/>
              <ac:spMk id="16" creationId="{61F7A234-2503-44CC-3BF0-985F359E60A9}"/>
            </ac:spMkLst>
          </pc:spChg>
          <pc:spChg chg="mod">
            <ac:chgData name="Zijian Jia" userId="8bfd73afe6e12625" providerId="LiveId" clId="{9F9C423E-3061-477D-8D9F-4E5AA1962C3D}" dt="2025-03-19T08:09:55.685" v="1747"/>
            <ac:spMkLst>
              <pc:docMk/>
              <pc:sldMasterMk cId="901526032" sldId="2147483648"/>
              <pc:sldLayoutMk cId="4047823934" sldId="2147483651"/>
              <ac:spMk id="17" creationId="{92FC5E0F-9702-0E8A-FEF4-6339A0258117}"/>
            </ac:spMkLst>
          </pc:spChg>
          <pc:picChg chg="add mod">
            <ac:chgData name="Zijian Jia" userId="8bfd73afe6e12625" providerId="LiveId" clId="{9F9C423E-3061-477D-8D9F-4E5AA1962C3D}" dt="2025-03-19T08:09:55.685" v="1747"/>
            <ac:picMkLst>
              <pc:docMk/>
              <pc:sldMasterMk cId="901526032" sldId="2147483648"/>
              <pc:sldLayoutMk cId="4047823934" sldId="2147483651"/>
              <ac:picMk id="6" creationId="{9EE051FC-6892-B461-9268-50BAD0F57B3C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2T02:21:24.723" v="18022" actId="692"/>
          <pc:sldLayoutMkLst>
            <pc:docMk/>
            <pc:sldMasterMk cId="901526032" sldId="2147483648"/>
            <pc:sldLayoutMk cId="520544656" sldId="2147483652"/>
          </pc:sldLayoutMkLst>
          <pc:spChg chg="add del mod">
            <ac:chgData name="Zijian Jia" userId="8bfd73afe6e12625" providerId="LiveId" clId="{9F9C423E-3061-477D-8D9F-4E5AA1962C3D}" dt="2025-03-22T02:21:14.082" v="18020" actId="207"/>
            <ac:spMkLst>
              <pc:docMk/>
              <pc:sldMasterMk cId="901526032" sldId="2147483648"/>
              <pc:sldLayoutMk cId="520544656" sldId="2147483652"/>
              <ac:spMk id="9" creationId="{6682B86F-28AF-C373-D299-0DC4603182ED}"/>
            </ac:spMkLst>
          </pc:spChg>
          <pc:spChg chg="mod topLvl">
            <ac:chgData name="Zijian Jia" userId="8bfd73afe6e12625" providerId="LiveId" clId="{9F9C423E-3061-477D-8D9F-4E5AA1962C3D}" dt="2025-03-22T02:21:18.739" v="18021" actId="207"/>
            <ac:spMkLst>
              <pc:docMk/>
              <pc:sldMasterMk cId="901526032" sldId="2147483648"/>
              <pc:sldLayoutMk cId="520544656" sldId="2147483652"/>
              <ac:spMk id="77" creationId="{469EB3E0-94DC-B3C0-DF8C-D14B93627DD0}"/>
            </ac:spMkLst>
          </pc:spChg>
          <pc:spChg chg="mod topLvl">
            <ac:chgData name="Zijian Jia" userId="8bfd73afe6e12625" providerId="LiveId" clId="{9F9C423E-3061-477D-8D9F-4E5AA1962C3D}" dt="2025-03-22T02:21:18.739" v="18021" actId="207"/>
            <ac:spMkLst>
              <pc:docMk/>
              <pc:sldMasterMk cId="901526032" sldId="2147483648"/>
              <pc:sldLayoutMk cId="520544656" sldId="2147483652"/>
              <ac:spMk id="78" creationId="{B27DB5F1-612A-CA89-063B-9DCD5575486F}"/>
            </ac:spMkLst>
          </pc:spChg>
          <pc:cxnChg chg="mod topLvl">
            <ac:chgData name="Zijian Jia" userId="8bfd73afe6e12625" providerId="LiveId" clId="{9F9C423E-3061-477D-8D9F-4E5AA1962C3D}" dt="2025-03-22T02:21:24.723" v="18022" actId="692"/>
            <ac:cxnSpMkLst>
              <pc:docMk/>
              <pc:sldMasterMk cId="901526032" sldId="2147483648"/>
              <pc:sldLayoutMk cId="520544656" sldId="2147483652"/>
              <ac:cxnSpMk id="79" creationId="{2936F379-CD0B-F816-2CFA-69E42A382024}"/>
            </ac:cxnSpMkLst>
          </pc:cxnChg>
        </pc:sldLayoutChg>
        <pc:sldLayoutChg chg="addSp delSp modSp add mod modTransition">
          <pc:chgData name="Zijian Jia" userId="8bfd73afe6e12625" providerId="LiveId" clId="{9F9C423E-3061-477D-8D9F-4E5AA1962C3D}" dt="2025-03-22T02:21:44.624" v="18023" actId="207"/>
          <pc:sldLayoutMkLst>
            <pc:docMk/>
            <pc:sldMasterMk cId="901526032" sldId="2147483648"/>
            <pc:sldLayoutMk cId="31232371" sldId="2147483653"/>
          </pc:sldLayoutMkLst>
          <pc:spChg chg="add mod ord">
            <ac:chgData name="Zijian Jia" userId="8bfd73afe6e12625" providerId="LiveId" clId="{9F9C423E-3061-477D-8D9F-4E5AA1962C3D}" dt="2025-03-22T02:21:44.624" v="18023" actId="207"/>
            <ac:spMkLst>
              <pc:docMk/>
              <pc:sldMasterMk cId="901526032" sldId="2147483648"/>
              <pc:sldLayoutMk cId="31232371" sldId="2147483653"/>
              <ac:spMk id="57" creationId="{7938EF0D-6DE4-68C9-6081-0ED2375783D6}"/>
            </ac:spMkLst>
          </pc:spChg>
          <pc:spChg chg="add mod">
            <ac:chgData name="Zijian Jia" userId="8bfd73afe6e12625" providerId="LiveId" clId="{9F9C423E-3061-477D-8D9F-4E5AA1962C3D}" dt="2025-03-19T08:59:04.443" v="3002" actId="1076"/>
            <ac:spMkLst>
              <pc:docMk/>
              <pc:sldMasterMk cId="901526032" sldId="2147483648"/>
              <pc:sldLayoutMk cId="31232371" sldId="2147483653"/>
              <ac:spMk id="59" creationId="{A83545F0-9938-1BD8-BA51-70A23C6B6418}"/>
            </ac:spMkLst>
          </pc:spChg>
          <pc:spChg chg="mod topLvl">
            <ac:chgData name="Zijian Jia" userId="8bfd73afe6e12625" providerId="LiveId" clId="{9F9C423E-3061-477D-8D9F-4E5AA1962C3D}" dt="2025-03-19T09:09:20.810" v="3151" actId="164"/>
            <ac:spMkLst>
              <pc:docMk/>
              <pc:sldMasterMk cId="901526032" sldId="2147483648"/>
              <pc:sldLayoutMk cId="31232371" sldId="2147483653"/>
              <ac:spMk id="64" creationId="{0C43EF52-2FDC-F0B7-EF98-072FDB6716E6}"/>
            </ac:spMkLst>
          </pc:spChg>
          <pc:spChg chg="mod topLvl">
            <ac:chgData name="Zijian Jia" userId="8bfd73afe6e12625" providerId="LiveId" clId="{9F9C423E-3061-477D-8D9F-4E5AA1962C3D}" dt="2025-03-19T09:09:20.810" v="3151" actId="164"/>
            <ac:spMkLst>
              <pc:docMk/>
              <pc:sldMasterMk cId="901526032" sldId="2147483648"/>
              <pc:sldLayoutMk cId="31232371" sldId="2147483653"/>
              <ac:spMk id="65" creationId="{4F1B5ACD-0108-153D-BE33-379B12BFB7B3}"/>
            </ac:spMkLst>
          </pc:spChg>
          <pc:grpChg chg="add mod">
            <ac:chgData name="Zijian Jia" userId="8bfd73afe6e12625" providerId="LiveId" clId="{9F9C423E-3061-477D-8D9F-4E5AA1962C3D}" dt="2025-03-19T09:09:46.562" v="3154" actId="12788"/>
            <ac:grpSpMkLst>
              <pc:docMk/>
              <pc:sldMasterMk cId="901526032" sldId="2147483648"/>
              <pc:sldLayoutMk cId="31232371" sldId="2147483653"/>
              <ac:grpSpMk id="67" creationId="{28BF7A94-247D-8016-A04D-C2664DC24541}"/>
            </ac:grpSpMkLst>
          </pc:grpChg>
        </pc:sldLayoutChg>
        <pc:sldLayoutChg chg="addSp delSp modSp add mod modTransition">
          <pc:chgData name="Zijian Jia" userId="8bfd73afe6e12625" providerId="LiveId" clId="{9F9C423E-3061-477D-8D9F-4E5AA1962C3D}" dt="2025-03-22T02:21:48.359" v="18024" actId="207"/>
          <pc:sldLayoutMkLst>
            <pc:docMk/>
            <pc:sldMasterMk cId="901526032" sldId="2147483648"/>
            <pc:sldLayoutMk cId="3339379764" sldId="2147483654"/>
          </pc:sldLayoutMkLst>
          <pc:spChg chg="mod">
            <ac:chgData name="Zijian Jia" userId="8bfd73afe6e12625" providerId="LiveId" clId="{9F9C423E-3061-477D-8D9F-4E5AA1962C3D}" dt="2025-03-19T09:12:26.167" v="3168" actId="1076"/>
            <ac:spMkLst>
              <pc:docMk/>
              <pc:sldMasterMk cId="901526032" sldId="2147483648"/>
              <pc:sldLayoutMk cId="3339379764" sldId="2147483654"/>
              <ac:spMk id="3" creationId="{69B90A03-F2B1-9D87-B001-61ED410978B9}"/>
            </ac:spMkLst>
          </pc:spChg>
          <pc:spChg chg="add mod ord">
            <ac:chgData name="Zijian Jia" userId="8bfd73afe6e12625" providerId="LiveId" clId="{9F9C423E-3061-477D-8D9F-4E5AA1962C3D}" dt="2025-03-22T02:21:48.359" v="18024" actId="207"/>
            <ac:spMkLst>
              <pc:docMk/>
              <pc:sldMasterMk cId="901526032" sldId="2147483648"/>
              <pc:sldLayoutMk cId="3339379764" sldId="2147483654"/>
              <ac:spMk id="25" creationId="{31701034-7189-D87C-389E-0723EF770D88}"/>
            </ac:spMkLst>
          </pc:spChg>
          <pc:spChg chg="add mod ord">
            <ac:chgData name="Zijian Jia" userId="8bfd73afe6e12625" providerId="LiveId" clId="{9F9C423E-3061-477D-8D9F-4E5AA1962C3D}" dt="2025-03-19T10:32:47.338" v="4540" actId="1076"/>
            <ac:spMkLst>
              <pc:docMk/>
              <pc:sldMasterMk cId="901526032" sldId="2147483648"/>
              <pc:sldLayoutMk cId="3339379764" sldId="2147483654"/>
              <ac:spMk id="27" creationId="{ADD6205E-78B6-7B76-6D1D-27FA35087544}"/>
            </ac:spMkLst>
          </pc:spChg>
          <pc:picChg chg="add mod ord">
            <ac:chgData name="Zijian Jia" userId="8bfd73afe6e12625" providerId="LiveId" clId="{9F9C423E-3061-477D-8D9F-4E5AA1962C3D}" dt="2025-03-19T09:17:05.388" v="3230" actId="167"/>
            <ac:picMkLst>
              <pc:docMk/>
              <pc:sldMasterMk cId="901526032" sldId="2147483648"/>
              <pc:sldLayoutMk cId="3339379764" sldId="2147483654"/>
              <ac:picMk id="26" creationId="{D604F85F-A377-04E3-7668-FAFA3C3F768F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2T02:22:09.544" v="18081" actId="207"/>
          <pc:sldLayoutMkLst>
            <pc:docMk/>
            <pc:sldMasterMk cId="901526032" sldId="2147483648"/>
            <pc:sldLayoutMk cId="498131979" sldId="2147483655"/>
          </pc:sldLayoutMkLst>
          <pc:spChg chg="add del mod ord">
            <ac:chgData name="Zijian Jia" userId="8bfd73afe6e12625" providerId="LiveId" clId="{9F9C423E-3061-477D-8D9F-4E5AA1962C3D}" dt="2025-03-22T02:22:09.544" v="18081" actId="207"/>
            <ac:spMkLst>
              <pc:docMk/>
              <pc:sldMasterMk cId="901526032" sldId="2147483648"/>
              <pc:sldLayoutMk cId="498131979" sldId="2147483655"/>
              <ac:spMk id="7" creationId="{1114732E-2C64-1DAC-EF96-C7ADFF3CD0EC}"/>
            </ac:spMkLst>
          </pc:spChg>
          <pc:picChg chg="add mod ord">
            <ac:chgData name="Zijian Jia" userId="8bfd73afe6e12625" providerId="LiveId" clId="{9F9C423E-3061-477D-8D9F-4E5AA1962C3D}" dt="2025-03-19T09:39:05.807" v="3976" actId="167"/>
            <ac:picMkLst>
              <pc:docMk/>
              <pc:sldMasterMk cId="901526032" sldId="2147483648"/>
              <pc:sldLayoutMk cId="498131979" sldId="2147483655"/>
              <ac:picMk id="26" creationId="{FF57E7A8-D1AF-5774-9219-5E2D230A1792}"/>
            </ac:picMkLst>
          </pc:picChg>
        </pc:sldLayoutChg>
        <pc:sldLayoutChg chg="delSp mod">
          <pc:chgData name="Zijian Jia" userId="8bfd73afe6e12625" providerId="LiveId" clId="{9F9C423E-3061-477D-8D9F-4E5AA1962C3D}" dt="2025-03-19T05:29:40.379" v="17" actId="478"/>
          <pc:sldLayoutMkLst>
            <pc:docMk/>
            <pc:sldMasterMk cId="901526032" sldId="2147483648"/>
            <pc:sldLayoutMk cId="3712667046" sldId="2147483655"/>
          </pc:sldLayoutMkLst>
        </pc:sldLayoutChg>
        <pc:sldLayoutChg chg="addSp delSp modSp mod">
          <pc:chgData name="Zijian Jia" userId="8bfd73afe6e12625" providerId="LiveId" clId="{9F9C423E-3061-477D-8D9F-4E5AA1962C3D}" dt="2025-03-22T02:22:50.822" v="18082" actId="207"/>
          <pc:sldLayoutMkLst>
            <pc:docMk/>
            <pc:sldMasterMk cId="901526032" sldId="2147483648"/>
            <pc:sldLayoutMk cId="1387097329" sldId="2147483656"/>
          </pc:sldLayoutMkLst>
          <pc:spChg chg="add mod">
            <ac:chgData name="Zijian Jia" userId="8bfd73afe6e12625" providerId="LiveId" clId="{9F9C423E-3061-477D-8D9F-4E5AA1962C3D}" dt="2025-03-22T02:22:50.822" v="18082" actId="207"/>
            <ac:spMkLst>
              <pc:docMk/>
              <pc:sldMasterMk cId="901526032" sldId="2147483648"/>
              <pc:sldLayoutMk cId="1387097329" sldId="2147483656"/>
              <ac:spMk id="6" creationId="{678A037E-FA59-BD48-8EF9-24DD8921F0CE}"/>
            </ac:spMkLst>
          </pc:spChg>
          <pc:cxnChg chg="add mod">
            <ac:chgData name="Zijian Jia" userId="8bfd73afe6e12625" providerId="LiveId" clId="{9F9C423E-3061-477D-8D9F-4E5AA1962C3D}" dt="2025-03-19T09:53:40.485" v="4325"/>
            <ac:cxnSpMkLst>
              <pc:docMk/>
              <pc:sldMasterMk cId="901526032" sldId="2147483648"/>
              <pc:sldLayoutMk cId="1387097329" sldId="2147483656"/>
              <ac:cxnSpMk id="14" creationId="{17357742-FD01-8AB4-56CF-FBF540DD67C4}"/>
            </ac:cxnSpMkLst>
          </pc:cxnChg>
        </pc:sldLayoutChg>
        <pc:sldLayoutChg chg="addSp delSp modSp mod">
          <pc:chgData name="Zijian Jia" userId="8bfd73afe6e12625" providerId="LiveId" clId="{9F9C423E-3061-477D-8D9F-4E5AA1962C3D}" dt="2025-03-22T02:24:31.876" v="18101" actId="478"/>
          <pc:sldLayoutMkLst>
            <pc:docMk/>
            <pc:sldMasterMk cId="901526032" sldId="2147483648"/>
            <pc:sldLayoutMk cId="4002402677" sldId="2147483657"/>
          </pc:sldLayoutMkLst>
          <pc:spChg chg="add mod">
            <ac:chgData name="Zijian Jia" userId="8bfd73afe6e12625" providerId="LiveId" clId="{9F9C423E-3061-477D-8D9F-4E5AA1962C3D}" dt="2025-03-22T02:22:53.785" v="18083" actId="207"/>
            <ac:spMkLst>
              <pc:docMk/>
              <pc:sldMasterMk cId="901526032" sldId="2147483648"/>
              <pc:sldLayoutMk cId="4002402677" sldId="2147483657"/>
              <ac:spMk id="6" creationId="{FC67D471-49A4-3E63-2AF1-E6138FB4038C}"/>
            </ac:spMkLst>
          </pc:spChg>
          <pc:spChg chg="add mod ord">
            <ac:chgData name="Zijian Jia" userId="8bfd73afe6e12625" providerId="LiveId" clId="{9F9C423E-3061-477D-8D9F-4E5AA1962C3D}" dt="2025-03-19T09:59:18.882" v="4457" actId="167"/>
            <ac:spMkLst>
              <pc:docMk/>
              <pc:sldMasterMk cId="901526032" sldId="2147483648"/>
              <pc:sldLayoutMk cId="4002402677" sldId="2147483657"/>
              <ac:spMk id="17" creationId="{003D7943-CB06-FFC5-12B5-0B7E49A8CED3}"/>
            </ac:spMkLst>
          </pc:spChg>
          <pc:picChg chg="add mod ord">
            <ac:chgData name="Zijian Jia" userId="8bfd73afe6e12625" providerId="LiveId" clId="{9F9C423E-3061-477D-8D9F-4E5AA1962C3D}" dt="2025-03-19T09:59:18.882" v="4457" actId="167"/>
            <ac:picMkLst>
              <pc:docMk/>
              <pc:sldMasterMk cId="901526032" sldId="2147483648"/>
              <pc:sldLayoutMk cId="4002402677" sldId="2147483657"/>
              <ac:picMk id="16" creationId="{255FB309-85BF-C51F-F74E-2CD2DADF3EDE}"/>
            </ac:picMkLst>
          </pc:picChg>
          <pc:cxnChg chg="add mod">
            <ac:chgData name="Zijian Jia" userId="8bfd73afe6e12625" providerId="LiveId" clId="{9F9C423E-3061-477D-8D9F-4E5AA1962C3D}" dt="2025-03-19T09:59:51.882" v="4469" actId="1076"/>
            <ac:cxnSpMkLst>
              <pc:docMk/>
              <pc:sldMasterMk cId="901526032" sldId="2147483648"/>
              <pc:sldLayoutMk cId="4002402677" sldId="2147483657"/>
              <ac:cxnSpMk id="19" creationId="{EDDAC735-7073-A771-BF97-5A1ACE927C2B}"/>
            </ac:cxnSpMkLst>
          </pc:cxnChg>
        </pc:sldLayoutChg>
        <pc:sldLayoutChg chg="addSp delSp modSp mod">
          <pc:chgData name="Zijian Jia" userId="8bfd73afe6e12625" providerId="LiveId" clId="{9F9C423E-3061-477D-8D9F-4E5AA1962C3D}" dt="2025-03-22T02:22:58.001" v="18085" actId="207"/>
          <pc:sldLayoutMkLst>
            <pc:docMk/>
            <pc:sldMasterMk cId="901526032" sldId="2147483648"/>
            <pc:sldLayoutMk cId="1583136844" sldId="2147483658"/>
          </pc:sldLayoutMkLst>
          <pc:spChg chg="add del mod">
            <ac:chgData name="Zijian Jia" userId="8bfd73afe6e12625" providerId="LiveId" clId="{9F9C423E-3061-477D-8D9F-4E5AA1962C3D}" dt="2025-03-22T02:22:58.001" v="18085" actId="207"/>
            <ac:spMkLst>
              <pc:docMk/>
              <pc:sldMasterMk cId="901526032" sldId="2147483648"/>
              <pc:sldLayoutMk cId="1583136844" sldId="2147483658"/>
              <ac:spMk id="12" creationId="{EE5B6049-94E4-DA81-3B00-878802C625D5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34" creationId="{4FD15D06-9D30-19DC-C866-64260D64DC15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41" creationId="{094A5755-81DE-61C7-BDE5-66811CBE81B3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97" creationId="{3678364A-A5EF-0023-09B2-3C79A5C81B63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43" creationId="{2E0B3D40-6B7B-2E33-A5B2-EB9D32AA6295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50" creationId="{1A9BC27A-9E94-1FAC-D8F5-D17C72537D88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54" creationId="{0D397299-3817-315A-1EE0-E38633D0F55B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69" creationId="{A9743C30-72B9-607B-8908-DD3EF03E86C7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189" creationId="{ABAFAA3B-17D0-DF85-1C85-277039E9C92B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258" creationId="{66183B01-42D3-0989-4F5F-EAD60FFBA1B4}"/>
            </ac:spMkLst>
          </pc:spChg>
          <pc:spChg chg="mod">
            <ac:chgData name="Zijian Jia" userId="8bfd73afe6e12625" providerId="LiveId" clId="{9F9C423E-3061-477D-8D9F-4E5AA1962C3D}" dt="2025-03-19T10:52:35.539" v="4853" actId="1076"/>
            <ac:spMkLst>
              <pc:docMk/>
              <pc:sldMasterMk cId="901526032" sldId="2147483648"/>
              <pc:sldLayoutMk cId="1583136844" sldId="2147483658"/>
              <ac:spMk id="286" creationId="{9962F978-C79D-D9B7-C249-7A36A69A721F}"/>
            </ac:spMkLst>
          </pc:spChg>
          <pc:spChg chg="add mod ord">
            <ac:chgData name="Zijian Jia" userId="8bfd73afe6e12625" providerId="LiveId" clId="{9F9C423E-3061-477D-8D9F-4E5AA1962C3D}" dt="2025-03-19T11:09:18.737" v="4952" actId="207"/>
            <ac:spMkLst>
              <pc:docMk/>
              <pc:sldMasterMk cId="901526032" sldId="2147483648"/>
              <pc:sldLayoutMk cId="1583136844" sldId="2147483658"/>
              <ac:spMk id="329" creationId="{08950F6B-D907-F3E7-178A-FBCD35A87472}"/>
            </ac:spMkLst>
          </pc:spChg>
          <pc:grpChg chg="mod">
            <ac:chgData name="Zijian Jia" userId="8bfd73afe6e12625" providerId="LiveId" clId="{9F9C423E-3061-477D-8D9F-4E5AA1962C3D}" dt="2025-03-19T10:37:37.667" v="4733" actId="207"/>
            <ac:grpSpMkLst>
              <pc:docMk/>
              <pc:sldMasterMk cId="901526032" sldId="2147483648"/>
              <pc:sldLayoutMk cId="1583136844" sldId="2147483658"/>
              <ac:grpSpMk id="14" creationId="{0CD09742-427A-B92A-BD21-325E7201E110}"/>
            </ac:grpSpMkLst>
          </pc:grpChg>
          <pc:picChg chg="add mod ord modCrop">
            <ac:chgData name="Zijian Jia" userId="8bfd73afe6e12625" providerId="LiveId" clId="{9F9C423E-3061-477D-8D9F-4E5AA1962C3D}" dt="2025-03-19T10:48:36.852" v="4816" actId="167"/>
            <ac:picMkLst>
              <pc:docMk/>
              <pc:sldMasterMk cId="901526032" sldId="2147483648"/>
              <pc:sldLayoutMk cId="1583136844" sldId="2147483658"/>
              <ac:picMk id="328" creationId="{8EA84544-0DC9-F6BE-3043-B4376A68E2CC}"/>
            </ac:picMkLst>
          </pc:picChg>
        </pc:sldLayoutChg>
        <pc:sldLayoutChg chg="addSp delSp modSp add mod modTransition">
          <pc:chgData name="Zijian Jia" userId="8bfd73afe6e12625" providerId="LiveId" clId="{9F9C423E-3061-477D-8D9F-4E5AA1962C3D}" dt="2025-03-22T02:23:05.277" v="18087" actId="207"/>
          <pc:sldLayoutMkLst>
            <pc:docMk/>
            <pc:sldMasterMk cId="901526032" sldId="2147483648"/>
            <pc:sldLayoutMk cId="2818836163" sldId="2147483659"/>
          </pc:sldLayoutMkLst>
          <pc:spChg chg="add mod">
            <ac:chgData name="Zijian Jia" userId="8bfd73afe6e12625" providerId="LiveId" clId="{9F9C423E-3061-477D-8D9F-4E5AA1962C3D}" dt="2025-03-22T02:23:05.277" v="18087" actId="207"/>
            <ac:spMkLst>
              <pc:docMk/>
              <pc:sldMasterMk cId="901526032" sldId="2147483648"/>
              <pc:sldLayoutMk cId="2818836163" sldId="2147483659"/>
              <ac:spMk id="2" creationId="{0D294034-B0EA-6151-C82D-85FF5934AE43}"/>
            </ac:spMkLst>
          </pc:spChg>
          <pc:spChg chg="mod">
            <ac:chgData name="Zijian Jia" userId="8bfd73afe6e12625" providerId="LiveId" clId="{9F9C423E-3061-477D-8D9F-4E5AA1962C3D}" dt="2025-03-19T11:09:22.537" v="4953" actId="207"/>
            <ac:spMkLst>
              <pc:docMk/>
              <pc:sldMasterMk cId="901526032" sldId="2147483648"/>
              <pc:sldLayoutMk cId="2818836163" sldId="2147483659"/>
              <ac:spMk id="329" creationId="{08950F6B-D907-F3E7-178A-FBCD35A87472}"/>
            </ac:spMkLst>
          </pc:spChg>
        </pc:sldLayoutChg>
        <pc:sldLayoutChg chg="addSp delSp modSp add mod modTransition">
          <pc:chgData name="Zijian Jia" userId="8bfd73afe6e12625" providerId="LiveId" clId="{9F9C423E-3061-477D-8D9F-4E5AA1962C3D}" dt="2025-03-19T05:31:21.330" v="85" actId="478"/>
          <pc:sldLayoutMkLst>
            <pc:docMk/>
            <pc:sldMasterMk cId="901526032" sldId="2147483648"/>
            <pc:sldLayoutMk cId="148472911" sldId="2147483660"/>
          </pc:sldLayoutMkLst>
        </pc:sldLayoutChg>
        <pc:sldLayoutChg chg="addSp delSp modSp mod">
          <pc:chgData name="Zijian Jia" userId="8bfd73afe6e12625" providerId="LiveId" clId="{9F9C423E-3061-477D-8D9F-4E5AA1962C3D}" dt="2025-03-21T16:19:53.614" v="17449"/>
          <pc:sldLayoutMkLst>
            <pc:docMk/>
            <pc:sldMasterMk cId="901526032" sldId="2147483648"/>
            <pc:sldLayoutMk cId="532329594" sldId="2147483660"/>
          </pc:sldLayoutMkLst>
          <pc:spChg chg="mod ord">
            <ac:chgData name="Zijian Jia" userId="8bfd73afe6e12625" providerId="LiveId" clId="{9F9C423E-3061-477D-8D9F-4E5AA1962C3D}" dt="2025-03-21T15:58:32.446" v="17041" actId="14100"/>
            <ac:spMkLst>
              <pc:docMk/>
              <pc:sldMasterMk cId="901526032" sldId="2147483648"/>
              <pc:sldLayoutMk cId="532329594" sldId="2147483660"/>
              <ac:spMk id="75" creationId="{5AB6CE09-32D3-BE9B-9968-3C5F2F93404C}"/>
            </ac:spMkLst>
          </pc:spChg>
          <pc:picChg chg="add mod ord modCrop">
            <ac:chgData name="Zijian Jia" userId="8bfd73afe6e12625" providerId="LiveId" clId="{9F9C423E-3061-477D-8D9F-4E5AA1962C3D}" dt="2025-03-21T15:58:26.654" v="17039" actId="732"/>
            <ac:picMkLst>
              <pc:docMk/>
              <pc:sldMasterMk cId="901526032" sldId="2147483648"/>
              <pc:sldLayoutMk cId="532329594" sldId="2147483660"/>
              <ac:picMk id="78" creationId="{EDF7A9E4-6483-F939-BDCF-5FF34CE689C2}"/>
            </ac:picMkLst>
          </pc:picChg>
        </pc:sldLayoutChg>
        <pc:sldLayoutChg chg="addSp delSp modSp mod">
          <pc:chgData name="Zijian Jia" userId="8bfd73afe6e12625" providerId="LiveId" clId="{9F9C423E-3061-477D-8D9F-4E5AA1962C3D}" dt="2025-03-21T16:15:00.616" v="17426" actId="207"/>
          <pc:sldLayoutMkLst>
            <pc:docMk/>
            <pc:sldMasterMk cId="901526032" sldId="2147483648"/>
            <pc:sldLayoutMk cId="95787668" sldId="2147483661"/>
          </pc:sldLayoutMkLst>
          <pc:spChg chg="add mod">
            <ac:chgData name="Zijian Jia" userId="8bfd73afe6e12625" providerId="LiveId" clId="{9F9C423E-3061-477D-8D9F-4E5AA1962C3D}" dt="2025-03-21T16:15:00.616" v="17426" actId="207"/>
            <ac:spMkLst>
              <pc:docMk/>
              <pc:sldMasterMk cId="901526032" sldId="2147483648"/>
              <pc:sldLayoutMk cId="95787668" sldId="2147483661"/>
              <ac:spMk id="3" creationId="{45D5E736-1667-9D5E-A61A-8E0A50AA8DD4}"/>
            </ac:spMkLst>
          </pc:spChg>
        </pc:sldLayoutChg>
        <pc:sldLayoutChg chg="add mod modTransition">
          <pc:chgData name="Zijian Jia" userId="8bfd73afe6e12625" providerId="LiveId" clId="{9F9C423E-3061-477D-8D9F-4E5AA1962C3D}" dt="2025-03-19T05:29:37.581" v="16" actId="2890"/>
          <pc:sldLayoutMkLst>
            <pc:docMk/>
            <pc:sldMasterMk cId="901526032" sldId="2147483648"/>
            <pc:sldLayoutMk cId="1532927648" sldId="2147483661"/>
          </pc:sldLayoutMkLst>
        </pc:sldLayoutChg>
        <pc:sldLayoutChg chg="addSp delSp modSp mod">
          <pc:chgData name="Zijian Jia" userId="8bfd73afe6e12625" providerId="LiveId" clId="{9F9C423E-3061-477D-8D9F-4E5AA1962C3D}" dt="2025-03-22T02:42:36.335" v="18382" actId="207"/>
          <pc:sldLayoutMkLst>
            <pc:docMk/>
            <pc:sldMasterMk cId="901526032" sldId="2147483648"/>
            <pc:sldLayoutMk cId="3339620011" sldId="2147483662"/>
          </pc:sldLayoutMkLst>
          <pc:spChg chg="add mod">
            <ac:chgData name="Zijian Jia" userId="8bfd73afe6e12625" providerId="LiveId" clId="{9F9C423E-3061-477D-8D9F-4E5AA1962C3D}" dt="2025-03-21T16:22:11.328" v="17493" actId="207"/>
            <ac:spMkLst>
              <pc:docMk/>
              <pc:sldMasterMk cId="901526032" sldId="2147483648"/>
              <pc:sldLayoutMk cId="3339620011" sldId="2147483662"/>
              <ac:spMk id="8" creationId="{9B947732-E9C2-0A28-7BCE-DFE7E83D4AD4}"/>
            </ac:spMkLst>
          </pc:spChg>
          <pc:spChg chg="add mod">
            <ac:chgData name="Zijian Jia" userId="8bfd73afe6e12625" providerId="LiveId" clId="{9F9C423E-3061-477D-8D9F-4E5AA1962C3D}" dt="2025-03-22T02:42:36.335" v="18382" actId="207"/>
            <ac:spMkLst>
              <pc:docMk/>
              <pc:sldMasterMk cId="901526032" sldId="2147483648"/>
              <pc:sldLayoutMk cId="3339620011" sldId="2147483662"/>
              <ac:spMk id="9" creationId="{58559E36-3738-AAB0-8045-D8097F336A69}"/>
            </ac:spMkLst>
          </pc:spChg>
          <pc:spChg chg="mod">
            <ac:chgData name="Zijian Jia" userId="8bfd73afe6e12625" providerId="LiveId" clId="{9F9C423E-3061-477D-8D9F-4E5AA1962C3D}" dt="2025-03-21T16:21:31.277" v="17455"/>
            <ac:spMkLst>
              <pc:docMk/>
              <pc:sldMasterMk cId="901526032" sldId="2147483648"/>
              <pc:sldLayoutMk cId="3339620011" sldId="2147483662"/>
              <ac:spMk id="14" creationId="{915F834D-82DF-EEBC-7240-EE812A887ECC}"/>
            </ac:spMkLst>
          </pc:spChg>
          <pc:spChg chg="mod">
            <ac:chgData name="Zijian Jia" userId="8bfd73afe6e12625" providerId="LiveId" clId="{9F9C423E-3061-477D-8D9F-4E5AA1962C3D}" dt="2025-03-21T16:21:31.277" v="17455"/>
            <ac:spMkLst>
              <pc:docMk/>
              <pc:sldMasterMk cId="901526032" sldId="2147483648"/>
              <pc:sldLayoutMk cId="3339620011" sldId="2147483662"/>
              <ac:spMk id="15" creationId="{E91C7424-5383-BC7F-9639-EEB2472356D0}"/>
            </ac:spMkLst>
          </pc:spChg>
          <pc:spChg chg="mod">
            <ac:chgData name="Zijian Jia" userId="8bfd73afe6e12625" providerId="LiveId" clId="{9F9C423E-3061-477D-8D9F-4E5AA1962C3D}" dt="2025-03-21T16:21:31.277" v="17455"/>
            <ac:spMkLst>
              <pc:docMk/>
              <pc:sldMasterMk cId="901526032" sldId="2147483648"/>
              <pc:sldLayoutMk cId="3339620011" sldId="2147483662"/>
              <ac:spMk id="16" creationId="{B78DD954-0AA6-75D5-91F5-F91CA889D4DF}"/>
            </ac:spMkLst>
          </pc:spChg>
          <pc:grpChg chg="add mod">
            <ac:chgData name="Zijian Jia" userId="8bfd73afe6e12625" providerId="LiveId" clId="{9F9C423E-3061-477D-8D9F-4E5AA1962C3D}" dt="2025-03-21T16:21:31.277" v="17455"/>
            <ac:grpSpMkLst>
              <pc:docMk/>
              <pc:sldMasterMk cId="901526032" sldId="2147483648"/>
              <pc:sldLayoutMk cId="3339620011" sldId="2147483662"/>
              <ac:grpSpMk id="13" creationId="{854A5364-3123-FC75-769D-14A640DF9BA0}"/>
            </ac:grpSpMkLst>
          </pc:grpChg>
          <pc:picChg chg="add mod ord">
            <ac:chgData name="Zijian Jia" userId="8bfd73afe6e12625" providerId="LiveId" clId="{9F9C423E-3061-477D-8D9F-4E5AA1962C3D}" dt="2025-03-21T16:21:51.133" v="17463" actId="167"/>
            <ac:picMkLst>
              <pc:docMk/>
              <pc:sldMasterMk cId="901526032" sldId="2147483648"/>
              <pc:sldLayoutMk cId="3339620011" sldId="2147483662"/>
              <ac:picMk id="17" creationId="{0D8530F3-1F4A-8D04-D243-24BAAE039B15}"/>
            </ac:picMkLst>
          </pc:picChg>
        </pc:sldLayoutChg>
        <pc:sldLayoutChg chg="delSp modSp del mod">
          <pc:chgData name="Zijian Jia" userId="8bfd73afe6e12625" providerId="LiveId" clId="{9F9C423E-3061-477D-8D9F-4E5AA1962C3D}" dt="2025-03-19T06:50:18.732" v="214" actId="47"/>
          <pc:sldLayoutMkLst>
            <pc:docMk/>
            <pc:sldMasterMk cId="901526032" sldId="2147483648"/>
            <pc:sldLayoutMk cId="3635219082" sldId="2147483662"/>
          </pc:sldLayoutMkLst>
        </pc:sldLayoutChg>
        <pc:sldLayoutChg chg="addSp delSp modSp add mod modTransition">
          <pc:chgData name="Zijian Jia" userId="8bfd73afe6e12625" providerId="LiveId" clId="{9F9C423E-3061-477D-8D9F-4E5AA1962C3D}" dt="2025-03-22T02:57:01.256" v="18672" actId="1076"/>
          <pc:sldLayoutMkLst>
            <pc:docMk/>
            <pc:sldMasterMk cId="901526032" sldId="2147483648"/>
            <pc:sldLayoutMk cId="1108015004" sldId="2147483663"/>
          </pc:sldLayoutMkLst>
          <pc:spChg chg="mod">
            <ac:chgData name="Zijian Jia" userId="8bfd73afe6e12625" providerId="LiveId" clId="{9F9C423E-3061-477D-8D9F-4E5AA1962C3D}" dt="2025-03-21T16:32:28.149" v="17734" actId="552"/>
            <ac:spMkLst>
              <pc:docMk/>
              <pc:sldMasterMk cId="901526032" sldId="2147483648"/>
              <pc:sldLayoutMk cId="1108015004" sldId="2147483663"/>
              <ac:spMk id="3" creationId="{45D5E736-1667-9D5E-A61A-8E0A50AA8DD4}"/>
            </ac:spMkLst>
          </pc:spChg>
          <pc:cxnChg chg="add mod topLvl">
            <ac:chgData name="Zijian Jia" userId="8bfd73afe6e12625" providerId="LiveId" clId="{9F9C423E-3061-477D-8D9F-4E5AA1962C3D}" dt="2025-03-21T16:32:33.531" v="17737" actId="165"/>
            <ac:cxnSpMkLst>
              <pc:docMk/>
              <pc:sldMasterMk cId="901526032" sldId="2147483648"/>
              <pc:sldLayoutMk cId="1108015004" sldId="2147483663"/>
              <ac:cxnSpMk id="8" creationId="{A1CF97B3-1EC2-D84B-7347-8A5979FB12FD}"/>
            </ac:cxnSpMkLst>
          </pc:cxnChg>
          <pc:cxnChg chg="add mod">
            <ac:chgData name="Zijian Jia" userId="8bfd73afe6e12625" providerId="LiveId" clId="{9F9C423E-3061-477D-8D9F-4E5AA1962C3D}" dt="2025-03-22T02:56:57.528" v="18671" actId="1076"/>
            <ac:cxnSpMkLst>
              <pc:docMk/>
              <pc:sldMasterMk cId="901526032" sldId="2147483648"/>
              <pc:sldLayoutMk cId="1108015004" sldId="2147483663"/>
              <ac:cxnSpMk id="10" creationId="{1BFFDB06-8DD6-22FC-4E37-ED6A94E3D6C3}"/>
            </ac:cxnSpMkLst>
          </pc:cxnChg>
          <pc:cxnChg chg="add mod">
            <ac:chgData name="Zijian Jia" userId="8bfd73afe6e12625" providerId="LiveId" clId="{9F9C423E-3061-477D-8D9F-4E5AA1962C3D}" dt="2025-03-22T02:57:01.256" v="18672" actId="1076"/>
            <ac:cxnSpMkLst>
              <pc:docMk/>
              <pc:sldMasterMk cId="901526032" sldId="2147483648"/>
              <pc:sldLayoutMk cId="1108015004" sldId="2147483663"/>
              <ac:cxnSpMk id="12" creationId="{B243CC06-876A-5B0E-0C04-DB2C82C05C58}"/>
            </ac:cxnSpMkLst>
          </pc:cxnChg>
          <pc:cxnChg chg="add mod topLvl">
            <ac:chgData name="Zijian Jia" userId="8bfd73afe6e12625" providerId="LiveId" clId="{9F9C423E-3061-477D-8D9F-4E5AA1962C3D}" dt="2025-03-21T16:32:33.531" v="17737" actId="165"/>
            <ac:cxnSpMkLst>
              <pc:docMk/>
              <pc:sldMasterMk cId="901526032" sldId="2147483648"/>
              <pc:sldLayoutMk cId="1108015004" sldId="2147483663"/>
              <ac:cxnSpMk id="28" creationId="{68C82222-149C-61BD-D2D3-872D07107076}"/>
            </ac:cxnSpMkLst>
          </pc:cxnChg>
        </pc:sldLayoutChg>
        <pc:sldLayoutChg chg="modSp mod">
          <pc:chgData name="Zijian Jia" userId="8bfd73afe6e12625" providerId="LiveId" clId="{9F9C423E-3061-477D-8D9F-4E5AA1962C3D}" dt="2025-03-22T02:23:02.122" v="18086" actId="207"/>
          <pc:sldLayoutMkLst>
            <pc:docMk/>
            <pc:sldMasterMk cId="901526032" sldId="2147483648"/>
            <pc:sldLayoutMk cId="3331048845" sldId="2147483664"/>
          </pc:sldLayoutMkLst>
          <pc:spChg chg="mod">
            <ac:chgData name="Zijian Jia" userId="8bfd73afe6e12625" providerId="LiveId" clId="{9F9C423E-3061-477D-8D9F-4E5AA1962C3D}" dt="2025-03-22T02:23:02.122" v="18086" actId="207"/>
            <ac:spMkLst>
              <pc:docMk/>
              <pc:sldMasterMk cId="901526032" sldId="2147483648"/>
              <pc:sldLayoutMk cId="3331048845" sldId="2147483664"/>
              <ac:spMk id="12" creationId="{EE5B6049-94E4-DA81-3B00-878802C625D5}"/>
            </ac:spMkLst>
          </pc:spChg>
          <pc:spChg chg="mod">
            <ac:chgData name="Zijian Jia" userId="8bfd73afe6e12625" providerId="LiveId" clId="{9F9C423E-3061-477D-8D9F-4E5AA1962C3D}" dt="2025-03-21T16:36:24.930" v="17769" actId="207"/>
            <ac:spMkLst>
              <pc:docMk/>
              <pc:sldMasterMk cId="901526032" sldId="2147483648"/>
              <pc:sldLayoutMk cId="3331048845" sldId="2147483664"/>
              <ac:spMk id="329" creationId="{08950F6B-D907-F3E7-178A-FBCD35A87472}"/>
            </ac:spMkLst>
          </pc:spChg>
        </pc:sldLayoutChg>
        <pc:sldLayoutChg chg="modSp mod">
          <pc:chgData name="Zijian Jia" userId="8bfd73afe6e12625" providerId="LiveId" clId="{9F9C423E-3061-477D-8D9F-4E5AA1962C3D}" dt="2025-03-22T02:23:07.800" v="18088" actId="207"/>
          <pc:sldLayoutMkLst>
            <pc:docMk/>
            <pc:sldMasterMk cId="901526032" sldId="2147483648"/>
            <pc:sldLayoutMk cId="1213198330" sldId="2147483665"/>
          </pc:sldLayoutMkLst>
          <pc:spChg chg="mod">
            <ac:chgData name="Zijian Jia" userId="8bfd73afe6e12625" providerId="LiveId" clId="{9F9C423E-3061-477D-8D9F-4E5AA1962C3D}" dt="2025-03-21T16:36:30.716" v="17771" actId="207"/>
            <ac:spMkLst>
              <pc:docMk/>
              <pc:sldMasterMk cId="901526032" sldId="2147483648"/>
              <pc:sldLayoutMk cId="1213198330" sldId="2147483665"/>
              <ac:spMk id="329" creationId="{08950F6B-D907-F3E7-178A-FBCD35A87472}"/>
            </ac:spMkLst>
          </pc:spChg>
        </pc:sldLayoutChg>
      </pc:sldMasterChg>
      <pc:sldMasterChg chg="new del mod addSldLayout delSldLayout">
        <pc:chgData name="Zijian Jia" userId="8bfd73afe6e12625" providerId="LiveId" clId="{9F9C423E-3061-477D-8D9F-4E5AA1962C3D}" dt="2025-03-19T08:09:27.365" v="1745" actId="6938"/>
        <pc:sldMasterMkLst>
          <pc:docMk/>
          <pc:sldMasterMk cId="221708564" sldId="2147483651"/>
        </pc:sldMasterMkLst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2876239003" sldId="2147483652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284442441" sldId="2147483653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4118535541" sldId="2147483654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35325100" sldId="2147483655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2875911709" sldId="2147483656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004197590" sldId="2147483657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355651140" sldId="2147483658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2013494744" sldId="2147483659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309065696" sldId="2147483660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1033386969" sldId="2147483661"/>
          </pc:sldLayoutMkLst>
        </pc:sldLayoutChg>
        <pc:sldLayoutChg chg="new del replId">
          <pc:chgData name="Zijian Jia" userId="8bfd73afe6e12625" providerId="LiveId" clId="{9F9C423E-3061-477D-8D9F-4E5AA1962C3D}" dt="2025-03-19T08:09:27.365" v="1745" actId="6938"/>
          <pc:sldLayoutMkLst>
            <pc:docMk/>
            <pc:sldMasterMk cId="221708564" sldId="2147483651"/>
            <pc:sldLayoutMk cId="689063713" sldId="2147483662"/>
          </pc:sldLayoutMkLst>
        </pc:sldLayoutChg>
      </pc:sldMasterChg>
      <pc:sldMasterChg chg="new del mod addSldLayout delSldLayout">
        <pc:chgData name="Zijian Jia" userId="8bfd73afe6e12625" providerId="LiveId" clId="{9F9C423E-3061-477D-8D9F-4E5AA1962C3D}" dt="2025-03-19T09:24:19.662" v="3307" actId="6938"/>
        <pc:sldMasterMkLst>
          <pc:docMk/>
          <pc:sldMasterMk cId="1520585846" sldId="2147483655"/>
        </pc:sldMasterMkLst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1215501943" sldId="2147483656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2080597315" sldId="2147483657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731934397" sldId="2147483658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569859338" sldId="2147483659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991480657" sldId="2147483660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418489126" sldId="2147483661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1838123348" sldId="2147483662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021013005" sldId="2147483663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501232462" sldId="2147483664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1593526876" sldId="2147483665"/>
          </pc:sldLayoutMkLst>
        </pc:sldLayoutChg>
        <pc:sldLayoutChg chg="new del replId">
          <pc:chgData name="Zijian Jia" userId="8bfd73afe6e12625" providerId="LiveId" clId="{9F9C423E-3061-477D-8D9F-4E5AA1962C3D}" dt="2025-03-19T09:24:19.662" v="3307" actId="6938"/>
          <pc:sldLayoutMkLst>
            <pc:docMk/>
            <pc:sldMasterMk cId="1520585846" sldId="2147483655"/>
            <pc:sldLayoutMk cId="3322916587" sldId="2147483666"/>
          </pc:sldLayoutMkLst>
        </pc:sldLayoutChg>
      </pc:sldMasterChg>
      <pc:sldMasterChg chg="new del mod addSldLayout delSldLayout">
        <pc:chgData name="Zijian Jia" userId="8bfd73afe6e12625" providerId="LiveId" clId="{9F9C423E-3061-477D-8D9F-4E5AA1962C3D}" dt="2025-03-19T09:50:12.958" v="4118" actId="6938"/>
        <pc:sldMasterMkLst>
          <pc:docMk/>
          <pc:sldMasterMk cId="1431981182" sldId="2147483656"/>
        </pc:sldMasterMkLst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1219112783" sldId="2147483657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241194689" sldId="2147483658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258268133" sldId="2147483659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3146042802" sldId="2147483660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73812230" sldId="2147483661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747687849" sldId="2147483662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1860922724" sldId="2147483663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081957869" sldId="2147483664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1734360231" sldId="2147483665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3843772342" sldId="2147483666"/>
          </pc:sldLayoutMkLst>
        </pc:sldLayoutChg>
        <pc:sldLayoutChg chg="new del replId">
          <pc:chgData name="Zijian Jia" userId="8bfd73afe6e12625" providerId="LiveId" clId="{9F9C423E-3061-477D-8D9F-4E5AA1962C3D}" dt="2025-03-19T09:50:12.958" v="4118" actId="6938"/>
          <pc:sldLayoutMkLst>
            <pc:docMk/>
            <pc:sldMasterMk cId="1431981182" sldId="2147483656"/>
            <pc:sldLayoutMk cId="2246414929" sldId="2147483667"/>
          </pc:sldLayoutMkLst>
        </pc:sldLayoutChg>
      </pc:sldMasterChg>
    </pc:docChg>
  </pc:docChgLst>
  <pc:docChgLst>
    <pc:chgData name="Zijian Jia" userId="8bfd73afe6e12625" providerId="LiveId" clId="{06B85AF1-9754-4890-9D31-3BE0D5F62F4C}"/>
    <pc:docChg chg="undo custSel modSld modMainMaster">
      <pc:chgData name="Zijian Jia" userId="8bfd73afe6e12625" providerId="LiveId" clId="{06B85AF1-9754-4890-9D31-3BE0D5F62F4C}" dt="2025-04-21T02:46:47.120" v="8" actId="1076"/>
      <pc:docMkLst>
        <pc:docMk/>
      </pc:docMkLst>
      <pc:sldChg chg="modSp mod">
        <pc:chgData name="Zijian Jia" userId="8bfd73afe6e12625" providerId="LiveId" clId="{06B85AF1-9754-4890-9D31-3BE0D5F62F4C}" dt="2025-04-21T02:46:47.120" v="8" actId="1076"/>
        <pc:sldMkLst>
          <pc:docMk/>
          <pc:sldMk cId="866172131" sldId="302"/>
        </pc:sldMkLst>
        <pc:cxnChg chg="mod">
          <ac:chgData name="Zijian Jia" userId="8bfd73afe6e12625" providerId="LiveId" clId="{06B85AF1-9754-4890-9D31-3BE0D5F62F4C}" dt="2025-04-21T02:46:47.120" v="8" actId="1076"/>
          <ac:cxnSpMkLst>
            <pc:docMk/>
            <pc:sldMk cId="866172131" sldId="302"/>
            <ac:cxnSpMk id="11" creationId="{A921342F-F4AE-6B01-98E6-BA6B705F4A56}"/>
          </ac:cxnSpMkLst>
        </pc:cxnChg>
        <pc:cxnChg chg="mod">
          <ac:chgData name="Zijian Jia" userId="8bfd73afe6e12625" providerId="LiveId" clId="{06B85AF1-9754-4890-9D31-3BE0D5F62F4C}" dt="2025-04-21T02:46:47.120" v="8" actId="1076"/>
          <ac:cxnSpMkLst>
            <pc:docMk/>
            <pc:sldMk cId="866172131" sldId="302"/>
            <ac:cxnSpMk id="25" creationId="{964B3208-4A2F-49F0-0A85-3588521AFD71}"/>
          </ac:cxnSpMkLst>
        </pc:cxnChg>
      </pc:sldChg>
      <pc:sldMasterChg chg="modSldLayout">
        <pc:chgData name="Zijian Jia" userId="8bfd73afe6e12625" providerId="LiveId" clId="{06B85AF1-9754-4890-9D31-3BE0D5F62F4C}" dt="2025-04-21T02:40:36.383" v="5" actId="207"/>
        <pc:sldMasterMkLst>
          <pc:docMk/>
          <pc:sldMasterMk cId="901526032" sldId="2147483648"/>
        </pc:sldMasterMkLst>
        <pc:sldLayoutChg chg="modSp mod">
          <pc:chgData name="Zijian Jia" userId="8bfd73afe6e12625" providerId="LiveId" clId="{06B85AF1-9754-4890-9D31-3BE0D5F62F4C}" dt="2025-04-21T02:40:36.383" v="5" actId="207"/>
          <pc:sldLayoutMkLst>
            <pc:docMk/>
            <pc:sldMasterMk cId="901526032" sldId="2147483648"/>
            <pc:sldLayoutMk cId="3691190958" sldId="2147483649"/>
          </pc:sldLayoutMkLst>
          <pc:spChg chg="mod">
            <ac:chgData name="Zijian Jia" userId="8bfd73afe6e12625" providerId="LiveId" clId="{06B85AF1-9754-4890-9D31-3BE0D5F62F4C}" dt="2025-04-21T02:40:36.383" v="5" actId="207"/>
            <ac:spMkLst>
              <pc:docMk/>
              <pc:sldMasterMk cId="901526032" sldId="2147483648"/>
              <pc:sldLayoutMk cId="3691190958" sldId="2147483649"/>
              <ac:spMk id="8" creationId="{49F92878-D915-BAEF-3F05-0C2D1F8BF67D}"/>
            </ac:spMkLst>
          </pc:spChg>
        </pc:sldLayoutChg>
      </pc:sldMasterChg>
    </pc:docChg>
  </pc:docChgLst>
  <pc:docChgLst>
    <pc:chgData name="Zijian Jia" userId="8bfd73afe6e12625" providerId="LiveId" clId="{4F85D558-AD6E-43A7-8406-94ABDB9B9D4B}"/>
    <pc:docChg chg="undo redo custSel addSld delSld modSld sldOrd modSection">
      <pc:chgData name="Zijian Jia" userId="8bfd73afe6e12625" providerId="LiveId" clId="{4F85D558-AD6E-43A7-8406-94ABDB9B9D4B}" dt="2025-04-07T10:40:47.660" v="6204" actId="20577"/>
      <pc:docMkLst>
        <pc:docMk/>
      </pc:docMkLst>
      <pc:sldChg chg="modSp mod">
        <pc:chgData name="Zijian Jia" userId="8bfd73afe6e12625" providerId="LiveId" clId="{4F85D558-AD6E-43A7-8406-94ABDB9B9D4B}" dt="2025-04-07T08:14:26.327" v="87" actId="947"/>
        <pc:sldMkLst>
          <pc:docMk/>
          <pc:sldMk cId="3571918545" sldId="257"/>
        </pc:sldMkLst>
        <pc:spChg chg="mod">
          <ac:chgData name="Zijian Jia" userId="8bfd73afe6e12625" providerId="LiveId" clId="{4F85D558-AD6E-43A7-8406-94ABDB9B9D4B}" dt="2025-04-07T08:14:26.314" v="75" actId="947"/>
          <ac:spMkLst>
            <pc:docMk/>
            <pc:sldMk cId="3571918545" sldId="257"/>
            <ac:spMk id="15" creationId="{7EB4C891-799B-24BD-1747-5DA5BA94812E}"/>
          </ac:spMkLst>
        </pc:spChg>
        <pc:spChg chg="mod">
          <ac:chgData name="Zijian Jia" userId="8bfd73afe6e12625" providerId="LiveId" clId="{4F85D558-AD6E-43A7-8406-94ABDB9B9D4B}" dt="2025-04-07T08:14:26.318" v="79" actId="947"/>
          <ac:spMkLst>
            <pc:docMk/>
            <pc:sldMk cId="3571918545" sldId="257"/>
            <ac:spMk id="16" creationId="{C449C93D-BBA4-4D70-82E3-D595421A1252}"/>
          </ac:spMkLst>
        </pc:spChg>
        <pc:spChg chg="mod">
          <ac:chgData name="Zijian Jia" userId="8bfd73afe6e12625" providerId="LiveId" clId="{4F85D558-AD6E-43A7-8406-94ABDB9B9D4B}" dt="2025-04-07T08:14:26.322" v="83" actId="947"/>
          <ac:spMkLst>
            <pc:docMk/>
            <pc:sldMk cId="3571918545" sldId="257"/>
            <ac:spMk id="60" creationId="{92AF7509-73C6-F3B2-3024-FCBAB12DDE73}"/>
          </ac:spMkLst>
        </pc:spChg>
        <pc:spChg chg="mod">
          <ac:chgData name="Zijian Jia" userId="8bfd73afe6e12625" providerId="LiveId" clId="{4F85D558-AD6E-43A7-8406-94ABDB9B9D4B}" dt="2025-04-07T08:14:26.327" v="87" actId="947"/>
          <ac:spMkLst>
            <pc:docMk/>
            <pc:sldMk cId="3571918545" sldId="257"/>
            <ac:spMk id="62" creationId="{74979ED3-7913-3318-E23D-B976502FA7C5}"/>
          </ac:spMkLst>
        </pc:spChg>
      </pc:sldChg>
      <pc:sldChg chg="modSp mod">
        <pc:chgData name="Zijian Jia" userId="8bfd73afe6e12625" providerId="LiveId" clId="{4F85D558-AD6E-43A7-8406-94ABDB9B9D4B}" dt="2025-04-07T08:14:26.714" v="299" actId="947"/>
        <pc:sldMkLst>
          <pc:docMk/>
          <pc:sldMk cId="4255654303" sldId="258"/>
        </pc:sldMkLst>
        <pc:spChg chg="mod">
          <ac:chgData name="Zijian Jia" userId="8bfd73afe6e12625" providerId="LiveId" clId="{4F85D558-AD6E-43A7-8406-94ABDB9B9D4B}" dt="2025-04-07T08:14:26.658" v="267" actId="947"/>
          <ac:spMkLst>
            <pc:docMk/>
            <pc:sldMk cId="4255654303" sldId="258"/>
            <ac:spMk id="2" creationId="{FE6A4BF7-C6F2-FF68-AC7C-E09178E47ADC}"/>
          </ac:spMkLst>
        </pc:spChg>
        <pc:spChg chg="mod">
          <ac:chgData name="Zijian Jia" userId="8bfd73afe6e12625" providerId="LiveId" clId="{4F85D558-AD6E-43A7-8406-94ABDB9B9D4B}" dt="2025-04-07T08:14:26.654" v="263" actId="947"/>
          <ac:spMkLst>
            <pc:docMk/>
            <pc:sldMk cId="4255654303" sldId="258"/>
            <ac:spMk id="24" creationId="{8E845F39-F2F1-2260-DEF6-DFF4F982D323}"/>
          </ac:spMkLst>
        </pc:spChg>
        <pc:spChg chg="mod">
          <ac:chgData name="Zijian Jia" userId="8bfd73afe6e12625" providerId="LiveId" clId="{4F85D558-AD6E-43A7-8406-94ABDB9B9D4B}" dt="2025-04-07T08:14:26.678" v="283" actId="947"/>
          <ac:spMkLst>
            <pc:docMk/>
            <pc:sldMk cId="4255654303" sldId="258"/>
            <ac:spMk id="37" creationId="{8FC1917D-37EB-8C52-C3B6-4C1E8042BCF1}"/>
          </ac:spMkLst>
        </pc:spChg>
        <pc:spChg chg="mod">
          <ac:chgData name="Zijian Jia" userId="8bfd73afe6e12625" providerId="LiveId" clId="{4F85D558-AD6E-43A7-8406-94ABDB9B9D4B}" dt="2025-04-07T08:14:26.701" v="287" actId="947"/>
          <ac:spMkLst>
            <pc:docMk/>
            <pc:sldMk cId="4255654303" sldId="258"/>
            <ac:spMk id="39" creationId="{D9CCA362-A8B4-D983-4642-5939A4404854}"/>
          </ac:spMkLst>
        </pc:spChg>
        <pc:spChg chg="mod">
          <ac:chgData name="Zijian Jia" userId="8bfd73afe6e12625" providerId="LiveId" clId="{4F85D558-AD6E-43A7-8406-94ABDB9B9D4B}" dt="2025-04-07T08:14:26.705" v="291" actId="947"/>
          <ac:spMkLst>
            <pc:docMk/>
            <pc:sldMk cId="4255654303" sldId="258"/>
            <ac:spMk id="41" creationId="{4DBC2E65-63CD-EA44-260B-92C80DC19567}"/>
          </ac:spMkLst>
        </pc:spChg>
        <pc:spChg chg="mod">
          <ac:chgData name="Zijian Jia" userId="8bfd73afe6e12625" providerId="LiveId" clId="{4F85D558-AD6E-43A7-8406-94ABDB9B9D4B}" dt="2025-04-07T08:14:26.709" v="295" actId="947"/>
          <ac:spMkLst>
            <pc:docMk/>
            <pc:sldMk cId="4255654303" sldId="258"/>
            <ac:spMk id="42" creationId="{1A2907BD-4729-37DF-93B9-1B6643CD00D9}"/>
          </ac:spMkLst>
        </pc:spChg>
        <pc:spChg chg="mod">
          <ac:chgData name="Zijian Jia" userId="8bfd73afe6e12625" providerId="LiveId" clId="{4F85D558-AD6E-43A7-8406-94ABDB9B9D4B}" dt="2025-04-07T08:14:26.714" v="299" actId="947"/>
          <ac:spMkLst>
            <pc:docMk/>
            <pc:sldMk cId="4255654303" sldId="258"/>
            <ac:spMk id="43" creationId="{62ABED7F-B29E-D188-44DF-8464B6DF1937}"/>
          </ac:spMkLst>
        </pc:spChg>
        <pc:spChg chg="mod">
          <ac:chgData name="Zijian Jia" userId="8bfd73afe6e12625" providerId="LiveId" clId="{4F85D558-AD6E-43A7-8406-94ABDB9B9D4B}" dt="2025-04-07T08:14:26.662" v="271" actId="947"/>
          <ac:spMkLst>
            <pc:docMk/>
            <pc:sldMk cId="4255654303" sldId="258"/>
            <ac:spMk id="85" creationId="{53EA1F8F-830C-6380-074C-A658BD716B17}"/>
          </ac:spMkLst>
        </pc:spChg>
        <pc:spChg chg="mod">
          <ac:chgData name="Zijian Jia" userId="8bfd73afe6e12625" providerId="LiveId" clId="{4F85D558-AD6E-43A7-8406-94ABDB9B9D4B}" dt="2025-04-07T08:14:26.667" v="275" actId="947"/>
          <ac:spMkLst>
            <pc:docMk/>
            <pc:sldMk cId="4255654303" sldId="258"/>
            <ac:spMk id="102" creationId="{FF679245-027C-9220-1A39-2543A3C9D945}"/>
          </ac:spMkLst>
        </pc:spChg>
        <pc:spChg chg="mod">
          <ac:chgData name="Zijian Jia" userId="8bfd73afe6e12625" providerId="LiveId" clId="{4F85D558-AD6E-43A7-8406-94ABDB9B9D4B}" dt="2025-04-07T08:14:26.673" v="279" actId="947"/>
          <ac:spMkLst>
            <pc:docMk/>
            <pc:sldMk cId="4255654303" sldId="258"/>
            <ac:spMk id="106" creationId="{64053511-4E92-EC83-354D-7C18546E4F9C}"/>
          </ac:spMkLst>
        </pc:spChg>
      </pc:sldChg>
      <pc:sldChg chg="modSp mod">
        <pc:chgData name="Zijian Jia" userId="8bfd73afe6e12625" providerId="LiveId" clId="{4F85D558-AD6E-43A7-8406-94ABDB9B9D4B}" dt="2025-04-07T08:14:26.268" v="51" actId="947"/>
        <pc:sldMkLst>
          <pc:docMk/>
          <pc:sldMk cId="96379669" sldId="260"/>
        </pc:sldMkLst>
        <pc:spChg chg="mod">
          <ac:chgData name="Zijian Jia" userId="8bfd73afe6e12625" providerId="LiveId" clId="{4F85D558-AD6E-43A7-8406-94ABDB9B9D4B}" dt="2025-04-07T08:14:26.264" v="47" actId="947"/>
          <ac:spMkLst>
            <pc:docMk/>
            <pc:sldMk cId="96379669" sldId="260"/>
            <ac:spMk id="2" creationId="{3B182141-34DF-F2F8-496F-93CDACCB6A7B}"/>
          </ac:spMkLst>
        </pc:spChg>
        <pc:spChg chg="mod">
          <ac:chgData name="Zijian Jia" userId="8bfd73afe6e12625" providerId="LiveId" clId="{4F85D558-AD6E-43A7-8406-94ABDB9B9D4B}" dt="2025-04-07T08:14:26.268" v="51" actId="947"/>
          <ac:spMkLst>
            <pc:docMk/>
            <pc:sldMk cId="96379669" sldId="260"/>
            <ac:spMk id="4" creationId="{B25F7644-5D00-DCC3-001F-58B2E1E14E4E}"/>
          </ac:spMkLst>
        </pc:spChg>
        <pc:spChg chg="mod">
          <ac:chgData name="Zijian Jia" userId="8bfd73afe6e12625" providerId="LiveId" clId="{4F85D558-AD6E-43A7-8406-94ABDB9B9D4B}" dt="2025-04-07T08:14:26.256" v="39" actId="947"/>
          <ac:spMkLst>
            <pc:docMk/>
            <pc:sldMk cId="96379669" sldId="260"/>
            <ac:spMk id="7" creationId="{FC716046-A700-A83A-E6A8-2AFAB853F2A8}"/>
          </ac:spMkLst>
        </pc:spChg>
        <pc:spChg chg="mod">
          <ac:chgData name="Zijian Jia" userId="8bfd73afe6e12625" providerId="LiveId" clId="{4F85D558-AD6E-43A7-8406-94ABDB9B9D4B}" dt="2025-04-07T08:14:26.260" v="43" actId="947"/>
          <ac:spMkLst>
            <pc:docMk/>
            <pc:sldMk cId="96379669" sldId="260"/>
            <ac:spMk id="13" creationId="{F2DC5D69-820F-35D2-207B-A578F22ABF9D}"/>
          </ac:spMkLst>
        </pc:spChg>
      </pc:sldChg>
      <pc:sldChg chg="modSp mod">
        <pc:chgData name="Zijian Jia" userId="8bfd73afe6e12625" providerId="LiveId" clId="{4F85D558-AD6E-43A7-8406-94ABDB9B9D4B}" dt="2025-04-07T08:14:26.297" v="71" actId="947"/>
        <pc:sldMkLst>
          <pc:docMk/>
          <pc:sldMk cId="201209689" sldId="261"/>
        </pc:sldMkLst>
        <pc:spChg chg="mod">
          <ac:chgData name="Zijian Jia" userId="8bfd73afe6e12625" providerId="LiveId" clId="{4F85D558-AD6E-43A7-8406-94ABDB9B9D4B}" dt="2025-04-07T08:14:26.293" v="67" actId="947"/>
          <ac:spMkLst>
            <pc:docMk/>
            <pc:sldMk cId="201209689" sldId="261"/>
            <ac:spMk id="2" creationId="{91B781CD-B821-A8D6-3886-9CB39342DC06}"/>
          </ac:spMkLst>
        </pc:spChg>
        <pc:spChg chg="mod">
          <ac:chgData name="Zijian Jia" userId="8bfd73afe6e12625" providerId="LiveId" clId="{4F85D558-AD6E-43A7-8406-94ABDB9B9D4B}" dt="2025-04-07T08:14:26.280" v="55" actId="947"/>
          <ac:spMkLst>
            <pc:docMk/>
            <pc:sldMk cId="201209689" sldId="261"/>
            <ac:spMk id="3" creationId="{340AEF3E-1DBD-B37B-C39B-B723CF28258D}"/>
          </ac:spMkLst>
        </pc:spChg>
        <pc:spChg chg="mod">
          <ac:chgData name="Zijian Jia" userId="8bfd73afe6e12625" providerId="LiveId" clId="{4F85D558-AD6E-43A7-8406-94ABDB9B9D4B}" dt="2025-04-07T08:14:26.297" v="71" actId="947"/>
          <ac:spMkLst>
            <pc:docMk/>
            <pc:sldMk cId="201209689" sldId="261"/>
            <ac:spMk id="4" creationId="{7264AE6F-FBD0-AA66-8277-C86CBAEB3ECB}"/>
          </ac:spMkLst>
        </pc:spChg>
        <pc:spChg chg="mod">
          <ac:chgData name="Zijian Jia" userId="8bfd73afe6e12625" providerId="LiveId" clId="{4F85D558-AD6E-43A7-8406-94ABDB9B9D4B}" dt="2025-04-07T08:14:26.284" v="59" actId="947"/>
          <ac:spMkLst>
            <pc:docMk/>
            <pc:sldMk cId="201209689" sldId="261"/>
            <ac:spMk id="9" creationId="{C16ACC6B-9BCF-66AE-2B4C-0CB618B79EA3}"/>
          </ac:spMkLst>
        </pc:spChg>
        <pc:spChg chg="mod">
          <ac:chgData name="Zijian Jia" userId="8bfd73afe6e12625" providerId="LiveId" clId="{4F85D558-AD6E-43A7-8406-94ABDB9B9D4B}" dt="2025-04-07T08:14:26.289" v="63" actId="947"/>
          <ac:spMkLst>
            <pc:docMk/>
            <pc:sldMk cId="201209689" sldId="261"/>
            <ac:spMk id="14" creationId="{624579FD-EA29-D33C-3A45-7C59A02A3A96}"/>
          </ac:spMkLst>
        </pc:spChg>
      </pc:sldChg>
      <pc:sldChg chg="modSp mod">
        <pc:chgData name="Zijian Jia" userId="8bfd73afe6e12625" providerId="LiveId" clId="{4F85D558-AD6E-43A7-8406-94ABDB9B9D4B}" dt="2025-04-07T08:14:26.433" v="151" actId="947"/>
        <pc:sldMkLst>
          <pc:docMk/>
          <pc:sldMk cId="3325368948" sldId="263"/>
        </pc:sldMkLst>
        <pc:spChg chg="mod">
          <ac:chgData name="Zijian Jia" userId="8bfd73afe6e12625" providerId="LiveId" clId="{4F85D558-AD6E-43A7-8406-94ABDB9B9D4B}" dt="2025-04-07T08:14:26.402" v="123" actId="947"/>
          <ac:spMkLst>
            <pc:docMk/>
            <pc:sldMk cId="3325368948" sldId="263"/>
            <ac:spMk id="4" creationId="{02EFE765-7356-A09B-68A0-25F127547AA7}"/>
          </ac:spMkLst>
        </pc:spChg>
        <pc:spChg chg="mod">
          <ac:chgData name="Zijian Jia" userId="8bfd73afe6e12625" providerId="LiveId" clId="{4F85D558-AD6E-43A7-8406-94ABDB9B9D4B}" dt="2025-04-07T08:14:26.407" v="127" actId="947"/>
          <ac:spMkLst>
            <pc:docMk/>
            <pc:sldMk cId="3325368948" sldId="263"/>
            <ac:spMk id="5" creationId="{CAEB0D2C-0859-07AF-E5CE-2AC252166655}"/>
          </ac:spMkLst>
        </pc:spChg>
        <pc:spChg chg="mod">
          <ac:chgData name="Zijian Jia" userId="8bfd73afe6e12625" providerId="LiveId" clId="{4F85D558-AD6E-43A7-8406-94ABDB9B9D4B}" dt="2025-04-07T08:14:26.412" v="131" actId="947"/>
          <ac:spMkLst>
            <pc:docMk/>
            <pc:sldMk cId="3325368948" sldId="263"/>
            <ac:spMk id="13" creationId="{D0A8BA04-DE98-70AB-5E58-D7B0A008873A}"/>
          </ac:spMkLst>
        </pc:spChg>
        <pc:spChg chg="mod">
          <ac:chgData name="Zijian Jia" userId="8bfd73afe6e12625" providerId="LiveId" clId="{4F85D558-AD6E-43A7-8406-94ABDB9B9D4B}" dt="2025-04-07T08:14:26.416" v="135" actId="947"/>
          <ac:spMkLst>
            <pc:docMk/>
            <pc:sldMk cId="3325368948" sldId="263"/>
            <ac:spMk id="14" creationId="{15511DAD-F1A4-3A71-A11F-4DAA205C0CD1}"/>
          </ac:spMkLst>
        </pc:spChg>
        <pc:spChg chg="mod">
          <ac:chgData name="Zijian Jia" userId="8bfd73afe6e12625" providerId="LiveId" clId="{4F85D558-AD6E-43A7-8406-94ABDB9B9D4B}" dt="2025-04-07T08:14:26.421" v="139" actId="947"/>
          <ac:spMkLst>
            <pc:docMk/>
            <pc:sldMk cId="3325368948" sldId="263"/>
            <ac:spMk id="23" creationId="{12314A85-979F-F394-46E3-69E956444BA2}"/>
          </ac:spMkLst>
        </pc:spChg>
        <pc:spChg chg="mod">
          <ac:chgData name="Zijian Jia" userId="8bfd73afe6e12625" providerId="LiveId" clId="{4F85D558-AD6E-43A7-8406-94ABDB9B9D4B}" dt="2025-04-07T08:14:26.425" v="143" actId="947"/>
          <ac:spMkLst>
            <pc:docMk/>
            <pc:sldMk cId="3325368948" sldId="263"/>
            <ac:spMk id="24" creationId="{1948B30D-9F99-5CCD-3A62-C49C7CB60514}"/>
          </ac:spMkLst>
        </pc:spChg>
        <pc:spChg chg="mod">
          <ac:chgData name="Zijian Jia" userId="8bfd73afe6e12625" providerId="LiveId" clId="{4F85D558-AD6E-43A7-8406-94ABDB9B9D4B}" dt="2025-04-07T08:14:26.429" v="147" actId="947"/>
          <ac:spMkLst>
            <pc:docMk/>
            <pc:sldMk cId="3325368948" sldId="263"/>
            <ac:spMk id="28" creationId="{05E1EF96-7524-0A67-522A-43E36AE9C0B5}"/>
          </ac:spMkLst>
        </pc:spChg>
        <pc:spChg chg="mod">
          <ac:chgData name="Zijian Jia" userId="8bfd73afe6e12625" providerId="LiveId" clId="{4F85D558-AD6E-43A7-8406-94ABDB9B9D4B}" dt="2025-04-07T08:14:26.433" v="151" actId="947"/>
          <ac:spMkLst>
            <pc:docMk/>
            <pc:sldMk cId="3325368948" sldId="263"/>
            <ac:spMk id="29" creationId="{81D2C8B2-5474-6A90-EE6D-4A8876299117}"/>
          </ac:spMkLst>
        </pc:spChg>
      </pc:sldChg>
      <pc:sldChg chg="modSp mod">
        <pc:chgData name="Zijian Jia" userId="8bfd73afe6e12625" providerId="LiveId" clId="{4F85D558-AD6E-43A7-8406-94ABDB9B9D4B}" dt="2025-04-07T08:14:26.374" v="119" actId="947"/>
        <pc:sldMkLst>
          <pc:docMk/>
          <pc:sldMk cId="1444203080" sldId="264"/>
        </pc:sldMkLst>
        <pc:spChg chg="mod">
          <ac:chgData name="Zijian Jia" userId="8bfd73afe6e12625" providerId="LiveId" clId="{4F85D558-AD6E-43A7-8406-94ABDB9B9D4B}" dt="2025-04-07T08:14:26.353" v="99" actId="947"/>
          <ac:spMkLst>
            <pc:docMk/>
            <pc:sldMk cId="1444203080" sldId="264"/>
            <ac:spMk id="25" creationId="{4FC78CBA-F48C-1145-096B-11E9AC4A7474}"/>
          </ac:spMkLst>
        </pc:spChg>
        <pc:spChg chg="mod">
          <ac:chgData name="Zijian Jia" userId="8bfd73afe6e12625" providerId="LiveId" clId="{4F85D558-AD6E-43A7-8406-94ABDB9B9D4B}" dt="2025-04-07T08:14:26.357" v="103" actId="947"/>
          <ac:spMkLst>
            <pc:docMk/>
            <pc:sldMk cId="1444203080" sldId="264"/>
            <ac:spMk id="26" creationId="{BD4903B5-18DC-50A6-06E4-2BE0B77FB44D}"/>
          </ac:spMkLst>
        </pc:spChg>
        <pc:spChg chg="mod">
          <ac:chgData name="Zijian Jia" userId="8bfd73afe6e12625" providerId="LiveId" clId="{4F85D558-AD6E-43A7-8406-94ABDB9B9D4B}" dt="2025-04-07T08:14:26.361" v="107" actId="947"/>
          <ac:spMkLst>
            <pc:docMk/>
            <pc:sldMk cId="1444203080" sldId="264"/>
            <ac:spMk id="28" creationId="{521F5397-B505-9595-0941-641CA36A77D8}"/>
          </ac:spMkLst>
        </pc:spChg>
        <pc:spChg chg="mod">
          <ac:chgData name="Zijian Jia" userId="8bfd73afe6e12625" providerId="LiveId" clId="{4F85D558-AD6E-43A7-8406-94ABDB9B9D4B}" dt="2025-04-07T08:14:26.366" v="111" actId="947"/>
          <ac:spMkLst>
            <pc:docMk/>
            <pc:sldMk cId="1444203080" sldId="264"/>
            <ac:spMk id="29" creationId="{7C59A28E-3090-4AD0-E84F-3B30AF84A7CC}"/>
          </ac:spMkLst>
        </pc:spChg>
        <pc:spChg chg="mod">
          <ac:chgData name="Zijian Jia" userId="8bfd73afe6e12625" providerId="LiveId" clId="{4F85D558-AD6E-43A7-8406-94ABDB9B9D4B}" dt="2025-04-07T08:14:26.370" v="115" actId="947"/>
          <ac:spMkLst>
            <pc:docMk/>
            <pc:sldMk cId="1444203080" sldId="264"/>
            <ac:spMk id="31" creationId="{1E4B9256-EA03-97E2-8665-3BFA902A8518}"/>
          </ac:spMkLst>
        </pc:spChg>
        <pc:spChg chg="mod">
          <ac:chgData name="Zijian Jia" userId="8bfd73afe6e12625" providerId="LiveId" clId="{4F85D558-AD6E-43A7-8406-94ABDB9B9D4B}" dt="2025-04-07T08:14:26.345" v="91" actId="947"/>
          <ac:spMkLst>
            <pc:docMk/>
            <pc:sldMk cId="1444203080" sldId="264"/>
            <ac:spMk id="35" creationId="{59426569-DBDE-B39D-3A40-09DDA172EF7F}"/>
          </ac:spMkLst>
        </pc:spChg>
        <pc:spChg chg="mod">
          <ac:chgData name="Zijian Jia" userId="8bfd73afe6e12625" providerId="LiveId" clId="{4F85D558-AD6E-43A7-8406-94ABDB9B9D4B}" dt="2025-04-07T08:14:26.374" v="119" actId="947"/>
          <ac:spMkLst>
            <pc:docMk/>
            <pc:sldMk cId="1444203080" sldId="264"/>
            <ac:spMk id="36" creationId="{F5C6FE8D-B5DD-5801-AA1B-AC8FF860C0BD}"/>
          </ac:spMkLst>
        </pc:spChg>
        <pc:spChg chg="mod">
          <ac:chgData name="Zijian Jia" userId="8bfd73afe6e12625" providerId="LiveId" clId="{4F85D558-AD6E-43A7-8406-94ABDB9B9D4B}" dt="2025-04-07T08:14:26.349" v="95" actId="947"/>
          <ac:spMkLst>
            <pc:docMk/>
            <pc:sldMk cId="1444203080" sldId="264"/>
            <ac:spMk id="83" creationId="{1065D3EF-2520-E17A-6DFA-D1F0E5133AC4}"/>
          </ac:spMkLst>
        </pc:spChg>
      </pc:sldChg>
      <pc:sldChg chg="modSp mod">
        <pc:chgData name="Zijian Jia" userId="8bfd73afe6e12625" providerId="LiveId" clId="{4F85D558-AD6E-43A7-8406-94ABDB9B9D4B}" dt="2025-04-07T08:14:26.521" v="215" actId="947"/>
        <pc:sldMkLst>
          <pc:docMk/>
          <pc:sldMk cId="594510344" sldId="265"/>
        </pc:sldMkLst>
        <pc:spChg chg="mod">
          <ac:chgData name="Zijian Jia" userId="8bfd73afe6e12625" providerId="LiveId" clId="{4F85D558-AD6E-43A7-8406-94ABDB9B9D4B}" dt="2025-04-07T08:14:26.512" v="207" actId="947"/>
          <ac:spMkLst>
            <pc:docMk/>
            <pc:sldMk cId="594510344" sldId="265"/>
            <ac:spMk id="2" creationId="{5B145D57-DBAB-BCE5-51E0-76A7C03F37BD}"/>
          </ac:spMkLst>
        </pc:spChg>
        <pc:spChg chg="mod">
          <ac:chgData name="Zijian Jia" userId="8bfd73afe6e12625" providerId="LiveId" clId="{4F85D558-AD6E-43A7-8406-94ABDB9B9D4B}" dt="2025-04-07T08:14:26.517" v="211" actId="947"/>
          <ac:spMkLst>
            <pc:docMk/>
            <pc:sldMk cId="594510344" sldId="265"/>
            <ac:spMk id="3" creationId="{75BFCB55-E66A-FF66-7F26-16EF163DDBBD}"/>
          </ac:spMkLst>
        </pc:spChg>
        <pc:spChg chg="mod">
          <ac:chgData name="Zijian Jia" userId="8bfd73afe6e12625" providerId="LiveId" clId="{4F85D558-AD6E-43A7-8406-94ABDB9B9D4B}" dt="2025-04-07T08:14:26.453" v="155" actId="947"/>
          <ac:spMkLst>
            <pc:docMk/>
            <pc:sldMk cId="594510344" sldId="265"/>
            <ac:spMk id="4" creationId="{DE3746F0-1727-F6FC-C687-6B77CEE6FAFE}"/>
          </ac:spMkLst>
        </pc:spChg>
        <pc:spChg chg="mod">
          <ac:chgData name="Zijian Jia" userId="8bfd73afe6e12625" providerId="LiveId" clId="{4F85D558-AD6E-43A7-8406-94ABDB9B9D4B}" dt="2025-04-07T08:14:26.457" v="159" actId="947"/>
          <ac:spMkLst>
            <pc:docMk/>
            <pc:sldMk cId="594510344" sldId="265"/>
            <ac:spMk id="5" creationId="{4EF2BCE1-1E4D-E6B8-83D9-77EC7B9F0763}"/>
          </ac:spMkLst>
        </pc:spChg>
        <pc:spChg chg="mod">
          <ac:chgData name="Zijian Jia" userId="8bfd73afe6e12625" providerId="LiveId" clId="{4F85D558-AD6E-43A7-8406-94ABDB9B9D4B}" dt="2025-04-07T08:14:26.462" v="163" actId="947"/>
          <ac:spMkLst>
            <pc:docMk/>
            <pc:sldMk cId="594510344" sldId="265"/>
            <ac:spMk id="6" creationId="{B51A4EA4-77E1-5E63-DFFB-0649FB5A299E}"/>
          </ac:spMkLst>
        </pc:spChg>
        <pc:spChg chg="mod">
          <ac:chgData name="Zijian Jia" userId="8bfd73afe6e12625" providerId="LiveId" clId="{4F85D558-AD6E-43A7-8406-94ABDB9B9D4B}" dt="2025-04-07T08:14:26.466" v="167" actId="947"/>
          <ac:spMkLst>
            <pc:docMk/>
            <pc:sldMk cId="594510344" sldId="265"/>
            <ac:spMk id="7" creationId="{6A424B8D-2AE5-B45B-DD5D-009E51B68E8D}"/>
          </ac:spMkLst>
        </pc:spChg>
        <pc:spChg chg="mod">
          <ac:chgData name="Zijian Jia" userId="8bfd73afe6e12625" providerId="LiveId" clId="{4F85D558-AD6E-43A7-8406-94ABDB9B9D4B}" dt="2025-04-07T08:14:26.472" v="171" actId="947"/>
          <ac:spMkLst>
            <pc:docMk/>
            <pc:sldMk cId="594510344" sldId="265"/>
            <ac:spMk id="8" creationId="{9C1C7BF2-2513-1AED-0182-EE01CB01B29E}"/>
          </ac:spMkLst>
        </pc:spChg>
        <pc:spChg chg="mod">
          <ac:chgData name="Zijian Jia" userId="8bfd73afe6e12625" providerId="LiveId" clId="{4F85D558-AD6E-43A7-8406-94ABDB9B9D4B}" dt="2025-04-07T08:14:26.477" v="175" actId="947"/>
          <ac:spMkLst>
            <pc:docMk/>
            <pc:sldMk cId="594510344" sldId="265"/>
            <ac:spMk id="9" creationId="{76C3F976-BF36-7313-8920-6C3EB0D3ADF1}"/>
          </ac:spMkLst>
        </pc:spChg>
        <pc:spChg chg="mod">
          <ac:chgData name="Zijian Jia" userId="8bfd73afe6e12625" providerId="LiveId" clId="{4F85D558-AD6E-43A7-8406-94ABDB9B9D4B}" dt="2025-04-07T08:14:26.481" v="179" actId="947"/>
          <ac:spMkLst>
            <pc:docMk/>
            <pc:sldMk cId="594510344" sldId="265"/>
            <ac:spMk id="11" creationId="{4F7D36E7-C243-D1BB-1B88-18259E268296}"/>
          </ac:spMkLst>
        </pc:spChg>
        <pc:spChg chg="mod">
          <ac:chgData name="Zijian Jia" userId="8bfd73afe6e12625" providerId="LiveId" clId="{4F85D558-AD6E-43A7-8406-94ABDB9B9D4B}" dt="2025-04-07T08:14:26.485" v="183" actId="947"/>
          <ac:spMkLst>
            <pc:docMk/>
            <pc:sldMk cId="594510344" sldId="265"/>
            <ac:spMk id="12" creationId="{0762EC03-7E66-54AC-A901-32A159142A64}"/>
          </ac:spMkLst>
        </pc:spChg>
        <pc:spChg chg="mod">
          <ac:chgData name="Zijian Jia" userId="8bfd73afe6e12625" providerId="LiveId" clId="{4F85D558-AD6E-43A7-8406-94ABDB9B9D4B}" dt="2025-04-07T08:14:26.491" v="187" actId="947"/>
          <ac:spMkLst>
            <pc:docMk/>
            <pc:sldMk cId="594510344" sldId="265"/>
            <ac:spMk id="13" creationId="{32F24109-A065-0F82-04AB-07AB2293FEF5}"/>
          </ac:spMkLst>
        </pc:spChg>
        <pc:spChg chg="mod">
          <ac:chgData name="Zijian Jia" userId="8bfd73afe6e12625" providerId="LiveId" clId="{4F85D558-AD6E-43A7-8406-94ABDB9B9D4B}" dt="2025-04-07T08:14:26.495" v="191" actId="947"/>
          <ac:spMkLst>
            <pc:docMk/>
            <pc:sldMk cId="594510344" sldId="265"/>
            <ac:spMk id="15" creationId="{12932675-150A-E4F7-B8BF-7E4712642383}"/>
          </ac:spMkLst>
        </pc:spChg>
        <pc:spChg chg="mod">
          <ac:chgData name="Zijian Jia" userId="8bfd73afe6e12625" providerId="LiveId" clId="{4F85D558-AD6E-43A7-8406-94ABDB9B9D4B}" dt="2025-04-07T08:14:26.499" v="195" actId="947"/>
          <ac:spMkLst>
            <pc:docMk/>
            <pc:sldMk cId="594510344" sldId="265"/>
            <ac:spMk id="16" creationId="{5E0741FA-622A-CDDE-31F8-40B3875BBB0D}"/>
          </ac:spMkLst>
        </pc:spChg>
        <pc:spChg chg="mod">
          <ac:chgData name="Zijian Jia" userId="8bfd73afe6e12625" providerId="LiveId" clId="{4F85D558-AD6E-43A7-8406-94ABDB9B9D4B}" dt="2025-04-07T08:14:26.503" v="199" actId="947"/>
          <ac:spMkLst>
            <pc:docMk/>
            <pc:sldMk cId="594510344" sldId="265"/>
            <ac:spMk id="17" creationId="{E21A6D03-A061-B034-2810-88F9CFE7BEFD}"/>
          </ac:spMkLst>
        </pc:spChg>
        <pc:spChg chg="mod">
          <ac:chgData name="Zijian Jia" userId="8bfd73afe6e12625" providerId="LiveId" clId="{4F85D558-AD6E-43A7-8406-94ABDB9B9D4B}" dt="2025-04-07T08:14:26.507" v="203" actId="947"/>
          <ac:spMkLst>
            <pc:docMk/>
            <pc:sldMk cId="594510344" sldId="265"/>
            <ac:spMk id="19" creationId="{86ED3342-6C63-41E6-976B-46BB2943A4C1}"/>
          </ac:spMkLst>
        </pc:spChg>
        <pc:spChg chg="mod">
          <ac:chgData name="Zijian Jia" userId="8bfd73afe6e12625" providerId="LiveId" clId="{4F85D558-AD6E-43A7-8406-94ABDB9B9D4B}" dt="2025-04-07T08:14:26.521" v="215" actId="947"/>
          <ac:spMkLst>
            <pc:docMk/>
            <pc:sldMk cId="594510344" sldId="265"/>
            <ac:spMk id="24" creationId="{6F7428E4-F5D1-9843-2B04-6D4ECC6E19C2}"/>
          </ac:spMkLst>
        </pc:spChg>
      </pc:sldChg>
      <pc:sldChg chg="modSp mod">
        <pc:chgData name="Zijian Jia" userId="8bfd73afe6e12625" providerId="LiveId" clId="{4F85D558-AD6E-43A7-8406-94ABDB9B9D4B}" dt="2025-04-07T08:14:26.541" v="231" actId="947"/>
        <pc:sldMkLst>
          <pc:docMk/>
          <pc:sldMk cId="4076547589" sldId="266"/>
        </pc:sldMkLst>
        <pc:spChg chg="mod">
          <ac:chgData name="Zijian Jia" userId="8bfd73afe6e12625" providerId="LiveId" clId="{4F85D558-AD6E-43A7-8406-94ABDB9B9D4B}" dt="2025-04-07T08:14:26.529" v="219" actId="947"/>
          <ac:spMkLst>
            <pc:docMk/>
            <pc:sldMk cId="4076547589" sldId="266"/>
            <ac:spMk id="8" creationId="{7F060DD7-CD83-E464-2675-F093BFA2CFF3}"/>
          </ac:spMkLst>
        </pc:spChg>
        <pc:spChg chg="mod">
          <ac:chgData name="Zijian Jia" userId="8bfd73afe6e12625" providerId="LiveId" clId="{4F85D558-AD6E-43A7-8406-94ABDB9B9D4B}" dt="2025-04-07T08:14:26.533" v="223" actId="947"/>
          <ac:spMkLst>
            <pc:docMk/>
            <pc:sldMk cId="4076547589" sldId="266"/>
            <ac:spMk id="9" creationId="{5D572638-BA27-96BA-B9B1-140FED32D9FD}"/>
          </ac:spMkLst>
        </pc:spChg>
        <pc:spChg chg="mod">
          <ac:chgData name="Zijian Jia" userId="8bfd73afe6e12625" providerId="LiveId" clId="{4F85D558-AD6E-43A7-8406-94ABDB9B9D4B}" dt="2025-04-07T08:14:26.537" v="227" actId="947"/>
          <ac:spMkLst>
            <pc:docMk/>
            <pc:sldMk cId="4076547589" sldId="266"/>
            <ac:spMk id="10" creationId="{D56782CE-4B99-BE01-A586-018DA655AF38}"/>
          </ac:spMkLst>
        </pc:spChg>
        <pc:spChg chg="mod">
          <ac:chgData name="Zijian Jia" userId="8bfd73afe6e12625" providerId="LiveId" clId="{4F85D558-AD6E-43A7-8406-94ABDB9B9D4B}" dt="2025-04-07T08:14:26.541" v="231" actId="947"/>
          <ac:spMkLst>
            <pc:docMk/>
            <pc:sldMk cId="4076547589" sldId="266"/>
            <ac:spMk id="11" creationId="{365FC84B-6475-F698-5A77-3FDFDDF4FFA5}"/>
          </ac:spMkLst>
        </pc:spChg>
      </pc:sldChg>
      <pc:sldChg chg="modSp mod">
        <pc:chgData name="Zijian Jia" userId="8bfd73afe6e12625" providerId="LiveId" clId="{4F85D558-AD6E-43A7-8406-94ABDB9B9D4B}" dt="2025-04-07T08:14:26.609" v="243" actId="947"/>
        <pc:sldMkLst>
          <pc:docMk/>
          <pc:sldMk cId="3576836614" sldId="267"/>
        </pc:sldMkLst>
        <pc:spChg chg="mod">
          <ac:chgData name="Zijian Jia" userId="8bfd73afe6e12625" providerId="LiveId" clId="{4F85D558-AD6E-43A7-8406-94ABDB9B9D4B}" dt="2025-04-07T08:14:26.604" v="239" actId="947"/>
          <ac:spMkLst>
            <pc:docMk/>
            <pc:sldMk cId="3576836614" sldId="267"/>
            <ac:spMk id="2" creationId="{C6FCA20E-A924-5B3D-C07D-66CFA2ADF2D2}"/>
          </ac:spMkLst>
        </pc:spChg>
        <pc:spChg chg="mod">
          <ac:chgData name="Zijian Jia" userId="8bfd73afe6e12625" providerId="LiveId" clId="{4F85D558-AD6E-43A7-8406-94ABDB9B9D4B}" dt="2025-04-07T08:14:26.609" v="243" actId="947"/>
          <ac:spMkLst>
            <pc:docMk/>
            <pc:sldMk cId="3576836614" sldId="267"/>
            <ac:spMk id="5" creationId="{4FE4FB2C-8D09-6917-9E4F-47356EC250B2}"/>
          </ac:spMkLst>
        </pc:spChg>
        <pc:spChg chg="mod">
          <ac:chgData name="Zijian Jia" userId="8bfd73afe6e12625" providerId="LiveId" clId="{4F85D558-AD6E-43A7-8406-94ABDB9B9D4B}" dt="2025-04-07T08:14:26.600" v="235" actId="947"/>
          <ac:spMkLst>
            <pc:docMk/>
            <pc:sldMk cId="3576836614" sldId="267"/>
            <ac:spMk id="7" creationId="{7F690FD6-318D-CF40-2151-43911473A51E}"/>
          </ac:spMkLst>
        </pc:spChg>
      </pc:sldChg>
      <pc:sldChg chg="modSp mod">
        <pc:chgData name="Zijian Jia" userId="8bfd73afe6e12625" providerId="LiveId" clId="{4F85D558-AD6E-43A7-8406-94ABDB9B9D4B}" dt="2025-04-07T08:14:26.637" v="259" actId="947"/>
        <pc:sldMkLst>
          <pc:docMk/>
          <pc:sldMk cId="1040992244" sldId="268"/>
        </pc:sldMkLst>
        <pc:spChg chg="mod">
          <ac:chgData name="Zijian Jia" userId="8bfd73afe6e12625" providerId="LiveId" clId="{4F85D558-AD6E-43A7-8406-94ABDB9B9D4B}" dt="2025-04-07T08:14:26.624" v="247" actId="947"/>
          <ac:spMkLst>
            <pc:docMk/>
            <pc:sldMk cId="1040992244" sldId="268"/>
            <ac:spMk id="8" creationId="{D73C7234-976C-9D08-0736-8A760EF3C750}"/>
          </ac:spMkLst>
        </pc:spChg>
        <pc:spChg chg="mod">
          <ac:chgData name="Zijian Jia" userId="8bfd73afe6e12625" providerId="LiveId" clId="{4F85D558-AD6E-43A7-8406-94ABDB9B9D4B}" dt="2025-04-07T08:14:26.628" v="251" actId="947"/>
          <ac:spMkLst>
            <pc:docMk/>
            <pc:sldMk cId="1040992244" sldId="268"/>
            <ac:spMk id="9" creationId="{1B1851BE-7C3F-4D57-9AA9-4B16E9441AAC}"/>
          </ac:spMkLst>
        </pc:spChg>
        <pc:spChg chg="mod">
          <ac:chgData name="Zijian Jia" userId="8bfd73afe6e12625" providerId="LiveId" clId="{4F85D558-AD6E-43A7-8406-94ABDB9B9D4B}" dt="2025-04-07T08:14:26.632" v="255" actId="947"/>
          <ac:spMkLst>
            <pc:docMk/>
            <pc:sldMk cId="1040992244" sldId="268"/>
            <ac:spMk id="11" creationId="{D61E5259-0ABC-722D-67E1-B5D8589619F0}"/>
          </ac:spMkLst>
        </pc:spChg>
        <pc:spChg chg="mod">
          <ac:chgData name="Zijian Jia" userId="8bfd73afe6e12625" providerId="LiveId" clId="{4F85D558-AD6E-43A7-8406-94ABDB9B9D4B}" dt="2025-04-07T08:14:26.637" v="259" actId="947"/>
          <ac:spMkLst>
            <pc:docMk/>
            <pc:sldMk cId="1040992244" sldId="268"/>
            <ac:spMk id="12" creationId="{FA562595-2089-7856-E524-60D9920A17C5}"/>
          </ac:spMkLst>
        </pc:spChg>
      </pc:sldChg>
      <pc:sldChg chg="modSp mod">
        <pc:chgData name="Zijian Jia" userId="8bfd73afe6e12625" providerId="LiveId" clId="{4F85D558-AD6E-43A7-8406-94ABDB9B9D4B}" dt="2025-04-07T08:14:27.201" v="627" actId="947"/>
        <pc:sldMkLst>
          <pc:docMk/>
          <pc:sldMk cId="3343592026" sldId="272"/>
        </pc:sldMkLst>
        <pc:spChg chg="mod">
          <ac:chgData name="Zijian Jia" userId="8bfd73afe6e12625" providerId="LiveId" clId="{4F85D558-AD6E-43A7-8406-94ABDB9B9D4B}" dt="2025-04-07T08:14:27.201" v="627" actId="947"/>
          <ac:spMkLst>
            <pc:docMk/>
            <pc:sldMk cId="3343592026" sldId="272"/>
            <ac:spMk id="2" creationId="{DD0C016B-3BBE-FC9D-8316-AD95170E436C}"/>
          </ac:spMkLst>
        </pc:spChg>
        <pc:spChg chg="mod">
          <ac:chgData name="Zijian Jia" userId="8bfd73afe6e12625" providerId="LiveId" clId="{4F85D558-AD6E-43A7-8406-94ABDB9B9D4B}" dt="2025-04-07T08:14:27.149" v="583" actId="947"/>
          <ac:spMkLst>
            <pc:docMk/>
            <pc:sldMk cId="3343592026" sldId="272"/>
            <ac:spMk id="6" creationId="{F9C43AC3-1CE4-0B7C-A72C-CE5F12CD2D87}"/>
          </ac:spMkLst>
        </pc:spChg>
        <pc:spChg chg="mod">
          <ac:chgData name="Zijian Jia" userId="8bfd73afe6e12625" providerId="LiveId" clId="{4F85D558-AD6E-43A7-8406-94ABDB9B9D4B}" dt="2025-04-07T08:14:27.159" v="591" actId="947"/>
          <ac:spMkLst>
            <pc:docMk/>
            <pc:sldMk cId="3343592026" sldId="272"/>
            <ac:spMk id="11" creationId="{CA26A686-F170-1478-DB13-64A29E176584}"/>
          </ac:spMkLst>
        </pc:spChg>
        <pc:spChg chg="mod">
          <ac:chgData name="Zijian Jia" userId="8bfd73afe6e12625" providerId="LiveId" clId="{4F85D558-AD6E-43A7-8406-94ABDB9B9D4B}" dt="2025-04-07T08:14:27.164" v="595" actId="947"/>
          <ac:spMkLst>
            <pc:docMk/>
            <pc:sldMk cId="3343592026" sldId="272"/>
            <ac:spMk id="17" creationId="{0D73E8F4-4B4A-2F25-6C9B-FE614FBAFDA1}"/>
          </ac:spMkLst>
        </pc:spChg>
        <pc:spChg chg="mod">
          <ac:chgData name="Zijian Jia" userId="8bfd73afe6e12625" providerId="LiveId" clId="{4F85D558-AD6E-43A7-8406-94ABDB9B9D4B}" dt="2025-04-07T08:14:27.170" v="599" actId="947"/>
          <ac:spMkLst>
            <pc:docMk/>
            <pc:sldMk cId="3343592026" sldId="272"/>
            <ac:spMk id="18" creationId="{5CB43A03-DAB4-5408-DB6C-5D95CB470EE4}"/>
          </ac:spMkLst>
        </pc:spChg>
        <pc:spChg chg="mod">
          <ac:chgData name="Zijian Jia" userId="8bfd73afe6e12625" providerId="LiveId" clId="{4F85D558-AD6E-43A7-8406-94ABDB9B9D4B}" dt="2025-04-07T08:14:27.174" v="603" actId="947"/>
          <ac:spMkLst>
            <pc:docMk/>
            <pc:sldMk cId="3343592026" sldId="272"/>
            <ac:spMk id="19" creationId="{FA2D821E-ECBE-36E0-7F8A-03B8CA27D787}"/>
          </ac:spMkLst>
        </pc:spChg>
        <pc:spChg chg="mod">
          <ac:chgData name="Zijian Jia" userId="8bfd73afe6e12625" providerId="LiveId" clId="{4F85D558-AD6E-43A7-8406-94ABDB9B9D4B}" dt="2025-04-07T08:14:27.178" v="607" actId="947"/>
          <ac:spMkLst>
            <pc:docMk/>
            <pc:sldMk cId="3343592026" sldId="272"/>
            <ac:spMk id="30" creationId="{4CEF9889-3A99-5C4B-632B-6F3C07C701CD}"/>
          </ac:spMkLst>
        </pc:spChg>
        <pc:spChg chg="mod">
          <ac:chgData name="Zijian Jia" userId="8bfd73afe6e12625" providerId="LiveId" clId="{4F85D558-AD6E-43A7-8406-94ABDB9B9D4B}" dt="2025-04-07T08:14:27.183" v="611" actId="947"/>
          <ac:spMkLst>
            <pc:docMk/>
            <pc:sldMk cId="3343592026" sldId="272"/>
            <ac:spMk id="35" creationId="{AAC3A75F-5ED8-13C8-5BB4-81E30EB70F92}"/>
          </ac:spMkLst>
        </pc:spChg>
        <pc:spChg chg="mod">
          <ac:chgData name="Zijian Jia" userId="8bfd73afe6e12625" providerId="LiveId" clId="{4F85D558-AD6E-43A7-8406-94ABDB9B9D4B}" dt="2025-04-07T08:14:27.187" v="615" actId="947"/>
          <ac:spMkLst>
            <pc:docMk/>
            <pc:sldMk cId="3343592026" sldId="272"/>
            <ac:spMk id="48" creationId="{E58B6681-C968-B77C-70A4-76C6B3D5427A}"/>
          </ac:spMkLst>
        </pc:spChg>
        <pc:spChg chg="mod">
          <ac:chgData name="Zijian Jia" userId="8bfd73afe6e12625" providerId="LiveId" clId="{4F85D558-AD6E-43A7-8406-94ABDB9B9D4B}" dt="2025-04-07T08:14:27.191" v="619" actId="947"/>
          <ac:spMkLst>
            <pc:docMk/>
            <pc:sldMk cId="3343592026" sldId="272"/>
            <ac:spMk id="49" creationId="{369616DE-BFDE-DAAA-EB90-7D4D206E7D53}"/>
          </ac:spMkLst>
        </pc:spChg>
        <pc:spChg chg="mod">
          <ac:chgData name="Zijian Jia" userId="8bfd73afe6e12625" providerId="LiveId" clId="{4F85D558-AD6E-43A7-8406-94ABDB9B9D4B}" dt="2025-04-07T08:14:27.197" v="623" actId="947"/>
          <ac:spMkLst>
            <pc:docMk/>
            <pc:sldMk cId="3343592026" sldId="272"/>
            <ac:spMk id="50" creationId="{2A212729-4E9D-A799-7AB9-6EE7CCEB0AB2}"/>
          </ac:spMkLst>
        </pc:spChg>
        <pc:spChg chg="mod">
          <ac:chgData name="Zijian Jia" userId="8bfd73afe6e12625" providerId="LiveId" clId="{4F85D558-AD6E-43A7-8406-94ABDB9B9D4B}" dt="2025-04-07T08:14:27.155" v="587" actId="947"/>
          <ac:spMkLst>
            <pc:docMk/>
            <pc:sldMk cId="3343592026" sldId="272"/>
            <ac:spMk id="85" creationId="{10F4F8B5-C898-43BA-3A40-D553B3402713}"/>
          </ac:spMkLst>
        </pc:spChg>
      </pc:sldChg>
      <pc:sldChg chg="modSp mod">
        <pc:chgData name="Zijian Jia" userId="8bfd73afe6e12625" providerId="LiveId" clId="{4F85D558-AD6E-43A7-8406-94ABDB9B9D4B}" dt="2025-04-07T08:14:27.270" v="659" actId="947"/>
        <pc:sldMkLst>
          <pc:docMk/>
          <pc:sldMk cId="2970418184" sldId="273"/>
        </pc:sldMkLst>
        <pc:spChg chg="mod">
          <ac:chgData name="Zijian Jia" userId="8bfd73afe6e12625" providerId="LiveId" clId="{4F85D558-AD6E-43A7-8406-94ABDB9B9D4B}" dt="2025-04-07T08:14:27.246" v="639" actId="947"/>
          <ac:spMkLst>
            <pc:docMk/>
            <pc:sldMk cId="2970418184" sldId="273"/>
            <ac:spMk id="2" creationId="{B89E9D28-660C-D1B1-33C8-B705BF33215B}"/>
          </ac:spMkLst>
        </pc:spChg>
        <pc:spChg chg="mod">
          <ac:chgData name="Zijian Jia" userId="8bfd73afe6e12625" providerId="LiveId" clId="{4F85D558-AD6E-43A7-8406-94ABDB9B9D4B}" dt="2025-04-07T08:14:27.270" v="659" actId="947"/>
          <ac:spMkLst>
            <pc:docMk/>
            <pc:sldMk cId="2970418184" sldId="273"/>
            <ac:spMk id="13" creationId="{92723467-F6E4-1AC4-796F-1D89B1B1012D}"/>
          </ac:spMkLst>
        </pc:spChg>
        <pc:spChg chg="mod">
          <ac:chgData name="Zijian Jia" userId="8bfd73afe6e12625" providerId="LiveId" clId="{4F85D558-AD6E-43A7-8406-94ABDB9B9D4B}" dt="2025-04-07T08:14:27.237" v="631" actId="947"/>
          <ac:spMkLst>
            <pc:docMk/>
            <pc:sldMk cId="2970418184" sldId="273"/>
            <ac:spMk id="85" creationId="{40F8646D-0252-4B68-B3EC-AE4019480319}"/>
          </ac:spMkLst>
        </pc:spChg>
        <pc:spChg chg="mod">
          <ac:chgData name="Zijian Jia" userId="8bfd73afe6e12625" providerId="LiveId" clId="{4F85D558-AD6E-43A7-8406-94ABDB9B9D4B}" dt="2025-04-07T08:14:27.241" v="635" actId="947"/>
          <ac:spMkLst>
            <pc:docMk/>
            <pc:sldMk cId="2970418184" sldId="273"/>
            <ac:spMk id="110" creationId="{054ACA33-92AC-75D2-5482-E08BC24F5AB3}"/>
          </ac:spMkLst>
        </pc:spChg>
        <pc:spChg chg="mod">
          <ac:chgData name="Zijian Jia" userId="8bfd73afe6e12625" providerId="LiveId" clId="{4F85D558-AD6E-43A7-8406-94ABDB9B9D4B}" dt="2025-04-07T08:14:27.251" v="643" actId="947"/>
          <ac:spMkLst>
            <pc:docMk/>
            <pc:sldMk cId="2970418184" sldId="273"/>
            <ac:spMk id="114" creationId="{E919723F-71F8-27AF-CB45-47DD2686CF78}"/>
          </ac:spMkLst>
        </pc:spChg>
        <pc:spChg chg="mod">
          <ac:chgData name="Zijian Jia" userId="8bfd73afe6e12625" providerId="LiveId" clId="{4F85D558-AD6E-43A7-8406-94ABDB9B9D4B}" dt="2025-04-07T08:14:27.256" v="647" actId="947"/>
          <ac:spMkLst>
            <pc:docMk/>
            <pc:sldMk cId="2970418184" sldId="273"/>
            <ac:spMk id="115" creationId="{D2D24AFF-87E6-F384-136A-0E8168118D2B}"/>
          </ac:spMkLst>
        </pc:spChg>
        <pc:spChg chg="mod">
          <ac:chgData name="Zijian Jia" userId="8bfd73afe6e12625" providerId="LiveId" clId="{4F85D558-AD6E-43A7-8406-94ABDB9B9D4B}" dt="2025-04-07T08:14:27.260" v="651" actId="947"/>
          <ac:spMkLst>
            <pc:docMk/>
            <pc:sldMk cId="2970418184" sldId="273"/>
            <ac:spMk id="119" creationId="{A068C745-1ED9-AADE-1170-E20E3A7EE0B8}"/>
          </ac:spMkLst>
        </pc:spChg>
        <pc:spChg chg="mod">
          <ac:chgData name="Zijian Jia" userId="8bfd73afe6e12625" providerId="LiveId" clId="{4F85D558-AD6E-43A7-8406-94ABDB9B9D4B}" dt="2025-04-07T08:14:27.265" v="655" actId="947"/>
          <ac:spMkLst>
            <pc:docMk/>
            <pc:sldMk cId="2970418184" sldId="273"/>
            <ac:spMk id="120" creationId="{97CF3EEA-0870-9B93-C54F-D5CABFB382CA}"/>
          </ac:spMkLst>
        </pc:spChg>
      </pc:sldChg>
      <pc:sldChg chg="modSp mod">
        <pc:chgData name="Zijian Jia" userId="8bfd73afe6e12625" providerId="LiveId" clId="{4F85D558-AD6E-43A7-8406-94ABDB9B9D4B}" dt="2025-04-07T08:42:19.622" v="5129" actId="1076"/>
        <pc:sldMkLst>
          <pc:docMk/>
          <pc:sldMk cId="3570994901" sldId="274"/>
        </pc:sldMkLst>
        <pc:spChg chg="mod">
          <ac:chgData name="Zijian Jia" userId="8bfd73afe6e12625" providerId="LiveId" clId="{4F85D558-AD6E-43A7-8406-94ABDB9B9D4B}" dt="2025-04-07T08:14:27.363" v="711" actId="947"/>
          <ac:spMkLst>
            <pc:docMk/>
            <pc:sldMk cId="3570994901" sldId="274"/>
            <ac:spMk id="3" creationId="{4BB2AF7A-1D61-8AAB-B97F-1905E3CB0B5C}"/>
          </ac:spMkLst>
        </pc:spChg>
        <pc:spChg chg="mod">
          <ac:chgData name="Zijian Jia" userId="8bfd73afe6e12625" providerId="LiveId" clId="{4F85D558-AD6E-43A7-8406-94ABDB9B9D4B}" dt="2025-04-07T08:14:27.367" v="715" actId="947"/>
          <ac:spMkLst>
            <pc:docMk/>
            <pc:sldMk cId="3570994901" sldId="274"/>
            <ac:spMk id="4" creationId="{D462D7BB-DC05-8869-0848-32EA88413A8A}"/>
          </ac:spMkLst>
        </pc:spChg>
        <pc:spChg chg="mod">
          <ac:chgData name="Zijian Jia" userId="8bfd73afe6e12625" providerId="LiveId" clId="{4F85D558-AD6E-43A7-8406-94ABDB9B9D4B}" dt="2025-04-07T08:14:27.371" v="719" actId="947"/>
          <ac:spMkLst>
            <pc:docMk/>
            <pc:sldMk cId="3570994901" sldId="274"/>
            <ac:spMk id="5" creationId="{95A32086-1E2D-DCC6-90E6-49330D4846BF}"/>
          </ac:spMkLst>
        </pc:spChg>
        <pc:spChg chg="mod">
          <ac:chgData name="Zijian Jia" userId="8bfd73afe6e12625" providerId="LiveId" clId="{4F85D558-AD6E-43A7-8406-94ABDB9B9D4B}" dt="2025-04-07T08:14:27.376" v="723" actId="947"/>
          <ac:spMkLst>
            <pc:docMk/>
            <pc:sldMk cId="3570994901" sldId="274"/>
            <ac:spMk id="6" creationId="{CFAE02B5-970B-2B5D-57D0-3420DF20A17C}"/>
          </ac:spMkLst>
        </pc:spChg>
        <pc:spChg chg="mod">
          <ac:chgData name="Zijian Jia" userId="8bfd73afe6e12625" providerId="LiveId" clId="{4F85D558-AD6E-43A7-8406-94ABDB9B9D4B}" dt="2025-04-07T08:14:27.379" v="727" actId="947"/>
          <ac:spMkLst>
            <pc:docMk/>
            <pc:sldMk cId="3570994901" sldId="274"/>
            <ac:spMk id="11" creationId="{4DBB1C1D-BC19-1131-3358-81A2F97A0E78}"/>
          </ac:spMkLst>
        </pc:spChg>
        <pc:spChg chg="mod">
          <ac:chgData name="Zijian Jia" userId="8bfd73afe6e12625" providerId="LiveId" clId="{4F85D558-AD6E-43A7-8406-94ABDB9B9D4B}" dt="2025-04-07T08:14:27.384" v="731" actId="947"/>
          <ac:spMkLst>
            <pc:docMk/>
            <pc:sldMk cId="3570994901" sldId="274"/>
            <ac:spMk id="13" creationId="{077500AB-4705-B7AD-2E16-1C928BBF6226}"/>
          </ac:spMkLst>
        </pc:spChg>
        <pc:spChg chg="mod">
          <ac:chgData name="Zijian Jia" userId="8bfd73afe6e12625" providerId="LiveId" clId="{4F85D558-AD6E-43A7-8406-94ABDB9B9D4B}" dt="2025-04-07T08:14:27.390" v="735" actId="947"/>
          <ac:spMkLst>
            <pc:docMk/>
            <pc:sldMk cId="3570994901" sldId="274"/>
            <ac:spMk id="15" creationId="{9D144E38-67F1-F10F-C87B-FCFFC7D1698C}"/>
          </ac:spMkLst>
        </pc:spChg>
        <pc:spChg chg="mod">
          <ac:chgData name="Zijian Jia" userId="8bfd73afe6e12625" providerId="LiveId" clId="{4F85D558-AD6E-43A7-8406-94ABDB9B9D4B}" dt="2025-04-07T08:14:27.394" v="739" actId="947"/>
          <ac:spMkLst>
            <pc:docMk/>
            <pc:sldMk cId="3570994901" sldId="274"/>
            <ac:spMk id="17" creationId="{62291C44-C739-4179-2774-6D0BD7802CF3}"/>
          </ac:spMkLst>
        </pc:spChg>
        <pc:spChg chg="mod">
          <ac:chgData name="Zijian Jia" userId="8bfd73afe6e12625" providerId="LiveId" clId="{4F85D558-AD6E-43A7-8406-94ABDB9B9D4B}" dt="2025-04-07T08:14:27.398" v="743" actId="947"/>
          <ac:spMkLst>
            <pc:docMk/>
            <pc:sldMk cId="3570994901" sldId="274"/>
            <ac:spMk id="18" creationId="{A7483046-F971-D59F-2F39-D2FE035821AF}"/>
          </ac:spMkLst>
        </pc:spChg>
        <pc:spChg chg="mod">
          <ac:chgData name="Zijian Jia" userId="8bfd73afe6e12625" providerId="LiveId" clId="{4F85D558-AD6E-43A7-8406-94ABDB9B9D4B}" dt="2025-04-07T08:14:27.402" v="747" actId="947"/>
          <ac:spMkLst>
            <pc:docMk/>
            <pc:sldMk cId="3570994901" sldId="274"/>
            <ac:spMk id="19" creationId="{3E3A94A0-0632-39F0-FE83-1F8BC72ED753}"/>
          </ac:spMkLst>
        </pc:spChg>
        <pc:spChg chg="mod">
          <ac:chgData name="Zijian Jia" userId="8bfd73afe6e12625" providerId="LiveId" clId="{4F85D558-AD6E-43A7-8406-94ABDB9B9D4B}" dt="2025-04-07T08:14:27.406" v="751" actId="947"/>
          <ac:spMkLst>
            <pc:docMk/>
            <pc:sldMk cId="3570994901" sldId="274"/>
            <ac:spMk id="21" creationId="{AE6F8C27-32EB-6C7A-DEE6-D4E40723179A}"/>
          </ac:spMkLst>
        </pc:spChg>
        <pc:spChg chg="mod">
          <ac:chgData name="Zijian Jia" userId="8bfd73afe6e12625" providerId="LiveId" clId="{4F85D558-AD6E-43A7-8406-94ABDB9B9D4B}" dt="2025-04-07T08:14:27.411" v="755" actId="947"/>
          <ac:spMkLst>
            <pc:docMk/>
            <pc:sldMk cId="3570994901" sldId="274"/>
            <ac:spMk id="23" creationId="{C286EC30-0ABE-3565-DF4B-7F3FABA8A0DB}"/>
          </ac:spMkLst>
        </pc:spChg>
        <pc:spChg chg="mod">
          <ac:chgData name="Zijian Jia" userId="8bfd73afe6e12625" providerId="LiveId" clId="{4F85D558-AD6E-43A7-8406-94ABDB9B9D4B}" dt="2025-04-07T08:14:27.416" v="759" actId="947"/>
          <ac:spMkLst>
            <pc:docMk/>
            <pc:sldMk cId="3570994901" sldId="274"/>
            <ac:spMk id="25" creationId="{81E29507-02B6-CBFA-F6AA-EE50A2EE748D}"/>
          </ac:spMkLst>
        </pc:spChg>
        <pc:spChg chg="mod">
          <ac:chgData name="Zijian Jia" userId="8bfd73afe6e12625" providerId="LiveId" clId="{4F85D558-AD6E-43A7-8406-94ABDB9B9D4B}" dt="2025-04-07T08:14:27.421" v="763" actId="947"/>
          <ac:spMkLst>
            <pc:docMk/>
            <pc:sldMk cId="3570994901" sldId="274"/>
            <ac:spMk id="27" creationId="{649AA523-5CA2-9262-95B1-85D0F30142D9}"/>
          </ac:spMkLst>
        </pc:spChg>
        <pc:spChg chg="mod">
          <ac:chgData name="Zijian Jia" userId="8bfd73afe6e12625" providerId="LiveId" clId="{4F85D558-AD6E-43A7-8406-94ABDB9B9D4B}" dt="2025-04-07T08:14:27.425" v="767" actId="947"/>
          <ac:spMkLst>
            <pc:docMk/>
            <pc:sldMk cId="3570994901" sldId="274"/>
            <ac:spMk id="28" creationId="{9C14FF00-C14F-AFFD-61DA-C72EF9AEC91D}"/>
          </ac:spMkLst>
        </pc:spChg>
        <pc:spChg chg="mod">
          <ac:chgData name="Zijian Jia" userId="8bfd73afe6e12625" providerId="LiveId" clId="{4F85D558-AD6E-43A7-8406-94ABDB9B9D4B}" dt="2025-04-07T08:14:27.429" v="771" actId="947"/>
          <ac:spMkLst>
            <pc:docMk/>
            <pc:sldMk cId="3570994901" sldId="274"/>
            <ac:spMk id="29" creationId="{909694C9-67BC-5C86-9F9F-512584F2F96A}"/>
          </ac:spMkLst>
        </pc:spChg>
        <pc:spChg chg="mod">
          <ac:chgData name="Zijian Jia" userId="8bfd73afe6e12625" providerId="LiveId" clId="{4F85D558-AD6E-43A7-8406-94ABDB9B9D4B}" dt="2025-04-07T08:14:27.434" v="775" actId="947"/>
          <ac:spMkLst>
            <pc:docMk/>
            <pc:sldMk cId="3570994901" sldId="274"/>
            <ac:spMk id="30" creationId="{91635A6D-955B-D085-AF59-10DD7DB77B60}"/>
          </ac:spMkLst>
        </pc:spChg>
        <pc:spChg chg="mod">
          <ac:chgData name="Zijian Jia" userId="8bfd73afe6e12625" providerId="LiveId" clId="{4F85D558-AD6E-43A7-8406-94ABDB9B9D4B}" dt="2025-04-07T08:14:27.347" v="699" actId="947"/>
          <ac:spMkLst>
            <pc:docMk/>
            <pc:sldMk cId="3570994901" sldId="274"/>
            <ac:spMk id="42" creationId="{4B0FA6E4-BC22-B898-9C91-84D73644C67C}"/>
          </ac:spMkLst>
        </pc:spChg>
        <pc:spChg chg="mod">
          <ac:chgData name="Zijian Jia" userId="8bfd73afe6e12625" providerId="LiveId" clId="{4F85D558-AD6E-43A7-8406-94ABDB9B9D4B}" dt="2025-04-07T08:14:27.352" v="703" actId="947"/>
          <ac:spMkLst>
            <pc:docMk/>
            <pc:sldMk cId="3570994901" sldId="274"/>
            <ac:spMk id="63" creationId="{A129D4E1-59F7-D94C-231A-11FFA88DF694}"/>
          </ac:spMkLst>
        </pc:spChg>
        <pc:spChg chg="mod">
          <ac:chgData name="Zijian Jia" userId="8bfd73afe6e12625" providerId="LiveId" clId="{4F85D558-AD6E-43A7-8406-94ABDB9B9D4B}" dt="2025-04-07T08:14:27.343" v="695" actId="947"/>
          <ac:spMkLst>
            <pc:docMk/>
            <pc:sldMk cId="3570994901" sldId="274"/>
            <ac:spMk id="85" creationId="{20301BD9-DEEE-CA7A-B9AD-A7C1521B2C43}"/>
          </ac:spMkLst>
        </pc:spChg>
        <pc:spChg chg="mod">
          <ac:chgData name="Zijian Jia" userId="8bfd73afe6e12625" providerId="LiveId" clId="{4F85D558-AD6E-43A7-8406-94ABDB9B9D4B}" dt="2025-04-07T08:14:27.358" v="707" actId="947"/>
          <ac:spMkLst>
            <pc:docMk/>
            <pc:sldMk cId="3570994901" sldId="274"/>
            <ac:spMk id="88" creationId="{873BF364-FC23-2008-7734-7A125F70AFA5}"/>
          </ac:spMkLst>
        </pc:spChg>
        <pc:picChg chg="mod">
          <ac:chgData name="Zijian Jia" userId="8bfd73afe6e12625" providerId="LiveId" clId="{4F85D558-AD6E-43A7-8406-94ABDB9B9D4B}" dt="2025-04-07T08:42:19.622" v="5129" actId="1076"/>
          <ac:picMkLst>
            <pc:docMk/>
            <pc:sldMk cId="3570994901" sldId="274"/>
            <ac:picMk id="12" creationId="{599DE261-00CA-666A-24E1-6699A8C1D6A6}"/>
          </ac:picMkLst>
        </pc:picChg>
      </pc:sldChg>
      <pc:sldChg chg="modSp mod">
        <pc:chgData name="Zijian Jia" userId="8bfd73afe6e12625" providerId="LiveId" clId="{4F85D558-AD6E-43A7-8406-94ABDB9B9D4B}" dt="2025-04-07T08:14:27.522" v="831" actId="947"/>
        <pc:sldMkLst>
          <pc:docMk/>
          <pc:sldMk cId="2472245123" sldId="275"/>
        </pc:sldMkLst>
        <pc:spChg chg="mod">
          <ac:chgData name="Zijian Jia" userId="8bfd73afe6e12625" providerId="LiveId" clId="{4F85D558-AD6E-43A7-8406-94ABDB9B9D4B}" dt="2025-04-07T08:14:27.472" v="787" actId="947"/>
          <ac:spMkLst>
            <pc:docMk/>
            <pc:sldMk cId="2472245123" sldId="275"/>
            <ac:spMk id="2" creationId="{893CD909-ACEE-0CD9-E1A4-569C3E13C7DE}"/>
          </ac:spMkLst>
        </pc:spChg>
        <pc:spChg chg="mod">
          <ac:chgData name="Zijian Jia" userId="8bfd73afe6e12625" providerId="LiveId" clId="{4F85D558-AD6E-43A7-8406-94ABDB9B9D4B}" dt="2025-04-07T08:14:27.479" v="791" actId="947"/>
          <ac:spMkLst>
            <pc:docMk/>
            <pc:sldMk cId="2472245123" sldId="275"/>
            <ac:spMk id="7" creationId="{6206DC03-FF3A-6F19-E960-EBE2B20B0A8D}"/>
          </ac:spMkLst>
        </pc:spChg>
        <pc:spChg chg="mod">
          <ac:chgData name="Zijian Jia" userId="8bfd73afe6e12625" providerId="LiveId" clId="{4F85D558-AD6E-43A7-8406-94ABDB9B9D4B}" dt="2025-04-07T08:14:27.464" v="779" actId="947"/>
          <ac:spMkLst>
            <pc:docMk/>
            <pc:sldMk cId="2472245123" sldId="275"/>
            <ac:spMk id="34" creationId="{9B083116-0A29-5164-7140-1BAECF83BEAE}"/>
          </ac:spMkLst>
        </pc:spChg>
        <pc:spChg chg="mod">
          <ac:chgData name="Zijian Jia" userId="8bfd73afe6e12625" providerId="LiveId" clId="{4F85D558-AD6E-43A7-8406-94ABDB9B9D4B}" dt="2025-04-07T08:14:27.483" v="795" actId="947"/>
          <ac:spMkLst>
            <pc:docMk/>
            <pc:sldMk cId="2472245123" sldId="275"/>
            <ac:spMk id="75" creationId="{F2340EC4-BF65-574B-1EFA-E424489E3F63}"/>
          </ac:spMkLst>
        </pc:spChg>
        <pc:spChg chg="mod">
          <ac:chgData name="Zijian Jia" userId="8bfd73afe6e12625" providerId="LiveId" clId="{4F85D558-AD6E-43A7-8406-94ABDB9B9D4B}" dt="2025-04-07T08:14:27.487" v="799" actId="947"/>
          <ac:spMkLst>
            <pc:docMk/>
            <pc:sldMk cId="2472245123" sldId="275"/>
            <ac:spMk id="76" creationId="{ECA87843-5464-D99F-5A38-AC99CF8AA522}"/>
          </ac:spMkLst>
        </pc:spChg>
        <pc:spChg chg="mod">
          <ac:chgData name="Zijian Jia" userId="8bfd73afe6e12625" providerId="LiveId" clId="{4F85D558-AD6E-43A7-8406-94ABDB9B9D4B}" dt="2025-04-07T08:14:27.491" v="803" actId="947"/>
          <ac:spMkLst>
            <pc:docMk/>
            <pc:sldMk cId="2472245123" sldId="275"/>
            <ac:spMk id="77" creationId="{74F6FBD2-B7E3-5E1D-BA50-EAC38E069E50}"/>
          </ac:spMkLst>
        </pc:spChg>
        <pc:spChg chg="mod">
          <ac:chgData name="Zijian Jia" userId="8bfd73afe6e12625" providerId="LiveId" clId="{4F85D558-AD6E-43A7-8406-94ABDB9B9D4B}" dt="2025-04-07T08:14:27.496" v="807" actId="947"/>
          <ac:spMkLst>
            <pc:docMk/>
            <pc:sldMk cId="2472245123" sldId="275"/>
            <ac:spMk id="79" creationId="{00524052-24A3-CED5-1E8A-4B0F1D692258}"/>
          </ac:spMkLst>
        </pc:spChg>
        <pc:spChg chg="mod">
          <ac:chgData name="Zijian Jia" userId="8bfd73afe6e12625" providerId="LiveId" clId="{4F85D558-AD6E-43A7-8406-94ABDB9B9D4B}" dt="2025-04-07T08:14:27.500" v="811" actId="947"/>
          <ac:spMkLst>
            <pc:docMk/>
            <pc:sldMk cId="2472245123" sldId="275"/>
            <ac:spMk id="80" creationId="{EEEFA33D-885B-73AF-9DCF-2F9D9EB42148}"/>
          </ac:spMkLst>
        </pc:spChg>
        <pc:spChg chg="mod">
          <ac:chgData name="Zijian Jia" userId="8bfd73afe6e12625" providerId="LiveId" clId="{4F85D558-AD6E-43A7-8406-94ABDB9B9D4B}" dt="2025-04-07T08:14:27.468" v="783" actId="947"/>
          <ac:spMkLst>
            <pc:docMk/>
            <pc:sldMk cId="2472245123" sldId="275"/>
            <ac:spMk id="85" creationId="{5867ABDD-B3E0-B9D7-2F62-D6AC0931A0D5}"/>
          </ac:spMkLst>
        </pc:spChg>
        <pc:spChg chg="mod">
          <ac:chgData name="Zijian Jia" userId="8bfd73afe6e12625" providerId="LiveId" clId="{4F85D558-AD6E-43A7-8406-94ABDB9B9D4B}" dt="2025-04-07T08:14:27.504" v="815" actId="947"/>
          <ac:spMkLst>
            <pc:docMk/>
            <pc:sldMk cId="2472245123" sldId="275"/>
            <ac:spMk id="87" creationId="{642EC6F7-2002-F3A7-1767-925F60C9DF42}"/>
          </ac:spMkLst>
        </pc:spChg>
        <pc:spChg chg="mod">
          <ac:chgData name="Zijian Jia" userId="8bfd73afe6e12625" providerId="LiveId" clId="{4F85D558-AD6E-43A7-8406-94ABDB9B9D4B}" dt="2025-04-07T08:14:27.508" v="819" actId="947"/>
          <ac:spMkLst>
            <pc:docMk/>
            <pc:sldMk cId="2472245123" sldId="275"/>
            <ac:spMk id="88" creationId="{3E3B9E5C-4FEE-C25F-5545-B5B2363E0D02}"/>
          </ac:spMkLst>
        </pc:spChg>
        <pc:spChg chg="mod">
          <ac:chgData name="Zijian Jia" userId="8bfd73afe6e12625" providerId="LiveId" clId="{4F85D558-AD6E-43A7-8406-94ABDB9B9D4B}" dt="2025-04-07T08:14:27.514" v="823" actId="947"/>
          <ac:spMkLst>
            <pc:docMk/>
            <pc:sldMk cId="2472245123" sldId="275"/>
            <ac:spMk id="90" creationId="{C6E0607A-A66B-BEB2-6DE9-4A163969665D}"/>
          </ac:spMkLst>
        </pc:spChg>
        <pc:spChg chg="mod">
          <ac:chgData name="Zijian Jia" userId="8bfd73afe6e12625" providerId="LiveId" clId="{4F85D558-AD6E-43A7-8406-94ABDB9B9D4B}" dt="2025-04-07T08:14:27.518" v="827" actId="947"/>
          <ac:spMkLst>
            <pc:docMk/>
            <pc:sldMk cId="2472245123" sldId="275"/>
            <ac:spMk id="91" creationId="{06C12C1D-5576-C730-0FC9-CA3E381BB7F4}"/>
          </ac:spMkLst>
        </pc:spChg>
        <pc:spChg chg="mod">
          <ac:chgData name="Zijian Jia" userId="8bfd73afe6e12625" providerId="LiveId" clId="{4F85D558-AD6E-43A7-8406-94ABDB9B9D4B}" dt="2025-04-07T08:14:27.522" v="831" actId="947"/>
          <ac:spMkLst>
            <pc:docMk/>
            <pc:sldMk cId="2472245123" sldId="275"/>
            <ac:spMk id="92" creationId="{2006DD55-09EB-9747-7433-44395FB1ADCC}"/>
          </ac:spMkLst>
        </pc:spChg>
      </pc:sldChg>
      <pc:sldChg chg="modSp mod">
        <pc:chgData name="Zijian Jia" userId="8bfd73afe6e12625" providerId="LiveId" clId="{4F85D558-AD6E-43A7-8406-94ABDB9B9D4B}" dt="2025-04-07T08:14:27.854" v="1047" actId="947"/>
        <pc:sldMkLst>
          <pc:docMk/>
          <pc:sldMk cId="3951967204" sldId="278"/>
        </pc:sldMkLst>
        <pc:spChg chg="mod">
          <ac:chgData name="Zijian Jia" userId="8bfd73afe6e12625" providerId="LiveId" clId="{4F85D558-AD6E-43A7-8406-94ABDB9B9D4B}" dt="2025-04-07T08:14:27.792" v="991" actId="947"/>
          <ac:spMkLst>
            <pc:docMk/>
            <pc:sldMk cId="3951967204" sldId="278"/>
            <ac:spMk id="2" creationId="{F27F0167-780F-2E62-BF69-441249DFC741}"/>
          </ac:spMkLst>
        </pc:spChg>
        <pc:spChg chg="mod">
          <ac:chgData name="Zijian Jia" userId="8bfd73afe6e12625" providerId="LiveId" clId="{4F85D558-AD6E-43A7-8406-94ABDB9B9D4B}" dt="2025-04-07T08:14:27.833" v="1027" actId="947"/>
          <ac:spMkLst>
            <pc:docMk/>
            <pc:sldMk cId="3951967204" sldId="278"/>
            <ac:spMk id="5" creationId="{E7A05C62-A1D1-E0D0-F521-E8F959E008D6}"/>
          </ac:spMkLst>
        </pc:spChg>
        <pc:spChg chg="mod">
          <ac:chgData name="Zijian Jia" userId="8bfd73afe6e12625" providerId="LiveId" clId="{4F85D558-AD6E-43A7-8406-94ABDB9B9D4B}" dt="2025-04-07T08:14:27.837" v="1031" actId="947"/>
          <ac:spMkLst>
            <pc:docMk/>
            <pc:sldMk cId="3951967204" sldId="278"/>
            <ac:spMk id="10" creationId="{86C297BA-ED04-BDFD-2A9F-0444583D52A5}"/>
          </ac:spMkLst>
        </pc:spChg>
        <pc:spChg chg="mod">
          <ac:chgData name="Zijian Jia" userId="8bfd73afe6e12625" providerId="LiveId" clId="{4F85D558-AD6E-43A7-8406-94ABDB9B9D4B}" dt="2025-04-07T08:14:27.841" v="1035" actId="947"/>
          <ac:spMkLst>
            <pc:docMk/>
            <pc:sldMk cId="3951967204" sldId="278"/>
            <ac:spMk id="12" creationId="{38DCD631-B02D-0E3A-DB8F-F9ABCC7CE5DA}"/>
          </ac:spMkLst>
        </pc:spChg>
        <pc:spChg chg="mod">
          <ac:chgData name="Zijian Jia" userId="8bfd73afe6e12625" providerId="LiveId" clId="{4F85D558-AD6E-43A7-8406-94ABDB9B9D4B}" dt="2025-04-07T08:14:27.845" v="1039" actId="947"/>
          <ac:spMkLst>
            <pc:docMk/>
            <pc:sldMk cId="3951967204" sldId="278"/>
            <ac:spMk id="13" creationId="{7F525B21-3F66-7FE5-2C7D-0AC5974A0755}"/>
          </ac:spMkLst>
        </pc:spChg>
        <pc:spChg chg="mod">
          <ac:chgData name="Zijian Jia" userId="8bfd73afe6e12625" providerId="LiveId" clId="{4F85D558-AD6E-43A7-8406-94ABDB9B9D4B}" dt="2025-04-07T08:14:27.796" v="995" actId="947"/>
          <ac:spMkLst>
            <pc:docMk/>
            <pc:sldMk cId="3951967204" sldId="278"/>
            <ac:spMk id="14" creationId="{9E244D16-AD89-F447-A515-D5C96E5243C5}"/>
          </ac:spMkLst>
        </pc:spChg>
        <pc:spChg chg="mod">
          <ac:chgData name="Zijian Jia" userId="8bfd73afe6e12625" providerId="LiveId" clId="{4F85D558-AD6E-43A7-8406-94ABDB9B9D4B}" dt="2025-04-07T08:14:27.849" v="1043" actId="947"/>
          <ac:spMkLst>
            <pc:docMk/>
            <pc:sldMk cId="3951967204" sldId="278"/>
            <ac:spMk id="15" creationId="{1A64F447-D8D4-6A11-8FF7-6BA366BAFCED}"/>
          </ac:spMkLst>
        </pc:spChg>
        <pc:spChg chg="mod">
          <ac:chgData name="Zijian Jia" userId="8bfd73afe6e12625" providerId="LiveId" clId="{4F85D558-AD6E-43A7-8406-94ABDB9B9D4B}" dt="2025-04-07T08:14:27.854" v="1047" actId="947"/>
          <ac:spMkLst>
            <pc:docMk/>
            <pc:sldMk cId="3951967204" sldId="278"/>
            <ac:spMk id="16" creationId="{DD1BF5B8-747F-99A1-5ADB-E6281F545358}"/>
          </ac:spMkLst>
        </pc:spChg>
        <pc:spChg chg="mod">
          <ac:chgData name="Zijian Jia" userId="8bfd73afe6e12625" providerId="LiveId" clId="{4F85D558-AD6E-43A7-8406-94ABDB9B9D4B}" dt="2025-04-07T08:14:27.787" v="987" actId="947"/>
          <ac:spMkLst>
            <pc:docMk/>
            <pc:sldMk cId="3951967204" sldId="278"/>
            <ac:spMk id="17" creationId="{FE6A587E-4DC6-DC7E-880C-02C74EE20242}"/>
          </ac:spMkLst>
        </pc:spChg>
        <pc:spChg chg="mod">
          <ac:chgData name="Zijian Jia" userId="8bfd73afe6e12625" providerId="LiveId" clId="{4F85D558-AD6E-43A7-8406-94ABDB9B9D4B}" dt="2025-04-07T08:14:27.800" v="999" actId="947"/>
          <ac:spMkLst>
            <pc:docMk/>
            <pc:sldMk cId="3951967204" sldId="278"/>
            <ac:spMk id="62" creationId="{26A22AD0-6772-91AB-8C9B-0A9BC8784513}"/>
          </ac:spMkLst>
        </pc:spChg>
        <pc:spChg chg="mod">
          <ac:chgData name="Zijian Jia" userId="8bfd73afe6e12625" providerId="LiveId" clId="{4F85D558-AD6E-43A7-8406-94ABDB9B9D4B}" dt="2025-04-07T08:14:27.805" v="1003" actId="947"/>
          <ac:spMkLst>
            <pc:docMk/>
            <pc:sldMk cId="3951967204" sldId="278"/>
            <ac:spMk id="81" creationId="{572298DB-81EA-8416-623B-89A4963A8EA6}"/>
          </ac:spMkLst>
        </pc:spChg>
        <pc:spChg chg="mod">
          <ac:chgData name="Zijian Jia" userId="8bfd73afe6e12625" providerId="LiveId" clId="{4F85D558-AD6E-43A7-8406-94ABDB9B9D4B}" dt="2025-04-07T08:14:27.810" v="1007" actId="947"/>
          <ac:spMkLst>
            <pc:docMk/>
            <pc:sldMk cId="3951967204" sldId="278"/>
            <ac:spMk id="85" creationId="{CDD137B3-D0C5-8BE0-B293-33723A4E1412}"/>
          </ac:spMkLst>
        </pc:spChg>
        <pc:spChg chg="mod">
          <ac:chgData name="Zijian Jia" userId="8bfd73afe6e12625" providerId="LiveId" clId="{4F85D558-AD6E-43A7-8406-94ABDB9B9D4B}" dt="2025-04-07T08:14:27.814" v="1011" actId="947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4F85D558-AD6E-43A7-8406-94ABDB9B9D4B}" dt="2025-04-07T08:14:27.819" v="1015" actId="947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4F85D558-AD6E-43A7-8406-94ABDB9B9D4B}" dt="2025-04-07T08:14:27.824" v="1019" actId="947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4F85D558-AD6E-43A7-8406-94ABDB9B9D4B}" dt="2025-04-07T08:14:27.828" v="1023" actId="947"/>
          <ac:spMkLst>
            <pc:docMk/>
            <pc:sldMk cId="3951967204" sldId="278"/>
            <ac:spMk id="94" creationId="{8E7FE008-85E0-CEDD-945C-68A3F8DEF071}"/>
          </ac:spMkLst>
        </pc:spChg>
      </pc:sldChg>
      <pc:sldChg chg="modSp mod">
        <pc:chgData name="Zijian Jia" userId="8bfd73afe6e12625" providerId="LiveId" clId="{4F85D558-AD6E-43A7-8406-94ABDB9B9D4B}" dt="2025-04-07T08:14:31.152" v="3475" actId="947"/>
        <pc:sldMkLst>
          <pc:docMk/>
          <pc:sldMk cId="1057612862" sldId="279"/>
        </pc:sldMkLst>
        <pc:spChg chg="mod">
          <ac:chgData name="Zijian Jia" userId="8bfd73afe6e12625" providerId="LiveId" clId="{4F85D558-AD6E-43A7-8406-94ABDB9B9D4B}" dt="2025-04-07T08:14:31.080" v="3411" actId="947"/>
          <ac:spMkLst>
            <pc:docMk/>
            <pc:sldMk cId="1057612862" sldId="279"/>
            <ac:spMk id="82" creationId="{AE59FDBD-627A-D921-1337-3F43DC36B7DE}"/>
          </ac:spMkLst>
        </pc:spChg>
        <pc:spChg chg="mod">
          <ac:chgData name="Zijian Jia" userId="8bfd73afe6e12625" providerId="LiveId" clId="{4F85D558-AD6E-43A7-8406-94ABDB9B9D4B}" dt="2025-04-07T08:14:31.087" v="3415" actId="947"/>
          <ac:spMkLst>
            <pc:docMk/>
            <pc:sldMk cId="1057612862" sldId="279"/>
            <ac:spMk id="84" creationId="{56139E71-65C8-E950-F976-DE16B50DC011}"/>
          </ac:spMkLst>
        </pc:spChg>
        <pc:spChg chg="mod">
          <ac:chgData name="Zijian Jia" userId="8bfd73afe6e12625" providerId="LiveId" clId="{4F85D558-AD6E-43A7-8406-94ABDB9B9D4B}" dt="2025-04-07T08:14:31.069" v="3403" actId="947"/>
          <ac:spMkLst>
            <pc:docMk/>
            <pc:sldMk cId="1057612862" sldId="279"/>
            <ac:spMk id="85" creationId="{7F2D205B-D901-9A02-CD8F-60E2A1AC5A05}"/>
          </ac:spMkLst>
        </pc:spChg>
        <pc:spChg chg="mod">
          <ac:chgData name="Zijian Jia" userId="8bfd73afe6e12625" providerId="LiveId" clId="{4F85D558-AD6E-43A7-8406-94ABDB9B9D4B}" dt="2025-04-07T08:14:31.074" v="3407" actId="947"/>
          <ac:spMkLst>
            <pc:docMk/>
            <pc:sldMk cId="1057612862" sldId="279"/>
            <ac:spMk id="96" creationId="{433569EB-9133-33E5-BE02-94CA12B11DA1}"/>
          </ac:spMkLst>
        </pc:spChg>
        <pc:spChg chg="mod">
          <ac:chgData name="Zijian Jia" userId="8bfd73afe6e12625" providerId="LiveId" clId="{4F85D558-AD6E-43A7-8406-94ABDB9B9D4B}" dt="2025-04-07T08:14:31.091" v="3419" actId="947"/>
          <ac:spMkLst>
            <pc:docMk/>
            <pc:sldMk cId="1057612862" sldId="279"/>
            <ac:spMk id="98" creationId="{71DFDFE4-A521-76F4-9631-F4854C17FC11}"/>
          </ac:spMkLst>
        </pc:spChg>
        <pc:spChg chg="mod">
          <ac:chgData name="Zijian Jia" userId="8bfd73afe6e12625" providerId="LiveId" clId="{4F85D558-AD6E-43A7-8406-94ABDB9B9D4B}" dt="2025-04-07T08:14:31.096" v="3423" actId="947"/>
          <ac:spMkLst>
            <pc:docMk/>
            <pc:sldMk cId="1057612862" sldId="279"/>
            <ac:spMk id="108" creationId="{7F695A40-545F-D2E7-4B6A-9E0410E7897A}"/>
          </ac:spMkLst>
        </pc:spChg>
        <pc:spChg chg="mod">
          <ac:chgData name="Zijian Jia" userId="8bfd73afe6e12625" providerId="LiveId" clId="{4F85D558-AD6E-43A7-8406-94ABDB9B9D4B}" dt="2025-04-07T08:14:31.100" v="3427" actId="947"/>
          <ac:spMkLst>
            <pc:docMk/>
            <pc:sldMk cId="1057612862" sldId="279"/>
            <ac:spMk id="135" creationId="{9635D075-1E7E-4EF3-9E5E-0E729438B834}"/>
          </ac:spMkLst>
        </pc:spChg>
        <pc:spChg chg="mod">
          <ac:chgData name="Zijian Jia" userId="8bfd73afe6e12625" providerId="LiveId" clId="{4F85D558-AD6E-43A7-8406-94ABDB9B9D4B}" dt="2025-04-07T08:14:31.105" v="3431" actId="947"/>
          <ac:spMkLst>
            <pc:docMk/>
            <pc:sldMk cId="1057612862" sldId="279"/>
            <ac:spMk id="136" creationId="{3E4FEF62-50C4-97F5-E09F-44F081F3E590}"/>
          </ac:spMkLst>
        </pc:spChg>
        <pc:spChg chg="mod">
          <ac:chgData name="Zijian Jia" userId="8bfd73afe6e12625" providerId="LiveId" clId="{4F85D558-AD6E-43A7-8406-94ABDB9B9D4B}" dt="2025-04-07T08:14:31.109" v="3435" actId="947"/>
          <ac:spMkLst>
            <pc:docMk/>
            <pc:sldMk cId="1057612862" sldId="279"/>
            <ac:spMk id="137" creationId="{52E02ED2-A0F2-867B-D7A8-5970F828CE25}"/>
          </ac:spMkLst>
        </pc:spChg>
        <pc:spChg chg="mod">
          <ac:chgData name="Zijian Jia" userId="8bfd73afe6e12625" providerId="LiveId" clId="{4F85D558-AD6E-43A7-8406-94ABDB9B9D4B}" dt="2025-04-07T08:14:31.113" v="3439" actId="947"/>
          <ac:spMkLst>
            <pc:docMk/>
            <pc:sldMk cId="1057612862" sldId="279"/>
            <ac:spMk id="138" creationId="{57B2709C-7B7B-C5FD-D23E-0F8B54D48C92}"/>
          </ac:spMkLst>
        </pc:spChg>
        <pc:spChg chg="mod">
          <ac:chgData name="Zijian Jia" userId="8bfd73afe6e12625" providerId="LiveId" clId="{4F85D558-AD6E-43A7-8406-94ABDB9B9D4B}" dt="2025-04-07T08:14:31.117" v="3443" actId="947"/>
          <ac:spMkLst>
            <pc:docMk/>
            <pc:sldMk cId="1057612862" sldId="279"/>
            <ac:spMk id="141" creationId="{B3BD109D-87E2-27D2-87FA-957436966CEA}"/>
          </ac:spMkLst>
        </pc:spChg>
        <pc:spChg chg="mod">
          <ac:chgData name="Zijian Jia" userId="8bfd73afe6e12625" providerId="LiveId" clId="{4F85D558-AD6E-43A7-8406-94ABDB9B9D4B}" dt="2025-04-07T08:14:31.122" v="3447" actId="947"/>
          <ac:spMkLst>
            <pc:docMk/>
            <pc:sldMk cId="1057612862" sldId="279"/>
            <ac:spMk id="142" creationId="{1776FBB7-9BB3-3044-55EB-71E0B0AF9F9D}"/>
          </ac:spMkLst>
        </pc:spChg>
        <pc:spChg chg="mod">
          <ac:chgData name="Zijian Jia" userId="8bfd73afe6e12625" providerId="LiveId" clId="{4F85D558-AD6E-43A7-8406-94ABDB9B9D4B}" dt="2025-04-07T08:14:31.126" v="3451" actId="947"/>
          <ac:spMkLst>
            <pc:docMk/>
            <pc:sldMk cId="1057612862" sldId="279"/>
            <ac:spMk id="143" creationId="{B69F8926-D443-D53A-9655-7940C7E9D586}"/>
          </ac:spMkLst>
        </pc:spChg>
        <pc:spChg chg="mod">
          <ac:chgData name="Zijian Jia" userId="8bfd73afe6e12625" providerId="LiveId" clId="{4F85D558-AD6E-43A7-8406-94ABDB9B9D4B}" dt="2025-04-07T08:14:31.130" v="3455" actId="947"/>
          <ac:spMkLst>
            <pc:docMk/>
            <pc:sldMk cId="1057612862" sldId="279"/>
            <ac:spMk id="144" creationId="{38BBB53E-F3BC-EB80-D90A-313A6A0D7BE5}"/>
          </ac:spMkLst>
        </pc:spChg>
        <pc:spChg chg="mod">
          <ac:chgData name="Zijian Jia" userId="8bfd73afe6e12625" providerId="LiveId" clId="{4F85D558-AD6E-43A7-8406-94ABDB9B9D4B}" dt="2025-04-07T08:14:31.134" v="3459" actId="947"/>
          <ac:spMkLst>
            <pc:docMk/>
            <pc:sldMk cId="1057612862" sldId="279"/>
            <ac:spMk id="147" creationId="{4591C358-2E29-EC12-65A6-63410F838F6C}"/>
          </ac:spMkLst>
        </pc:spChg>
        <pc:spChg chg="mod">
          <ac:chgData name="Zijian Jia" userId="8bfd73afe6e12625" providerId="LiveId" clId="{4F85D558-AD6E-43A7-8406-94ABDB9B9D4B}" dt="2025-04-07T08:14:31.140" v="3463" actId="947"/>
          <ac:spMkLst>
            <pc:docMk/>
            <pc:sldMk cId="1057612862" sldId="279"/>
            <ac:spMk id="148" creationId="{E48C1EC7-E825-8279-0099-5624A88A7D91}"/>
          </ac:spMkLst>
        </pc:spChg>
        <pc:spChg chg="mod">
          <ac:chgData name="Zijian Jia" userId="8bfd73afe6e12625" providerId="LiveId" clId="{4F85D558-AD6E-43A7-8406-94ABDB9B9D4B}" dt="2025-04-07T08:14:31.144" v="3467" actId="947"/>
          <ac:spMkLst>
            <pc:docMk/>
            <pc:sldMk cId="1057612862" sldId="279"/>
            <ac:spMk id="149" creationId="{4D4E9CF5-5169-C6C9-64FD-CA3B6792EED9}"/>
          </ac:spMkLst>
        </pc:spChg>
        <pc:spChg chg="mod">
          <ac:chgData name="Zijian Jia" userId="8bfd73afe6e12625" providerId="LiveId" clId="{4F85D558-AD6E-43A7-8406-94ABDB9B9D4B}" dt="2025-04-07T08:14:31.148" v="3471" actId="947"/>
          <ac:spMkLst>
            <pc:docMk/>
            <pc:sldMk cId="1057612862" sldId="279"/>
            <ac:spMk id="150" creationId="{0FC58EDF-FE06-C3E6-645A-6FFD9A101D1E}"/>
          </ac:spMkLst>
        </pc:spChg>
        <pc:spChg chg="mod">
          <ac:chgData name="Zijian Jia" userId="8bfd73afe6e12625" providerId="LiveId" clId="{4F85D558-AD6E-43A7-8406-94ABDB9B9D4B}" dt="2025-04-07T08:14:31.064" v="3399" actId="947"/>
          <ac:spMkLst>
            <pc:docMk/>
            <pc:sldMk cId="1057612862" sldId="279"/>
            <ac:spMk id="152" creationId="{035F49C2-E294-29FF-DC6F-EF341AB117C9}"/>
          </ac:spMkLst>
        </pc:spChg>
        <pc:spChg chg="mod">
          <ac:chgData name="Zijian Jia" userId="8bfd73afe6e12625" providerId="LiveId" clId="{4F85D558-AD6E-43A7-8406-94ABDB9B9D4B}" dt="2025-04-07T08:14:31.152" v="3475" actId="947"/>
          <ac:spMkLst>
            <pc:docMk/>
            <pc:sldMk cId="1057612862" sldId="279"/>
            <ac:spMk id="156" creationId="{2EBC4341-6194-C146-8E7D-8824B9C3A407}"/>
          </ac:spMkLst>
        </pc:spChg>
      </pc:sldChg>
      <pc:sldChg chg="modSp mod">
        <pc:chgData name="Zijian Jia" userId="8bfd73afe6e12625" providerId="LiveId" clId="{4F85D558-AD6E-43A7-8406-94ABDB9B9D4B}" dt="2025-04-07T08:14:28.370" v="1399" actId="947"/>
        <pc:sldMkLst>
          <pc:docMk/>
          <pc:sldMk cId="2515845747" sldId="280"/>
        </pc:sldMkLst>
        <pc:spChg chg="mod">
          <ac:chgData name="Zijian Jia" userId="8bfd73afe6e12625" providerId="LiveId" clId="{4F85D558-AD6E-43A7-8406-94ABDB9B9D4B}" dt="2025-04-07T08:14:28.370" v="1399" actId="947"/>
          <ac:spMkLst>
            <pc:docMk/>
            <pc:sldMk cId="2515845747" sldId="280"/>
            <ac:spMk id="2" creationId="{0B08DD10-83F1-4229-C000-08DAB77EA8A3}"/>
          </ac:spMkLst>
        </pc:spChg>
        <pc:spChg chg="mod">
          <ac:chgData name="Zijian Jia" userId="8bfd73afe6e12625" providerId="LiveId" clId="{4F85D558-AD6E-43A7-8406-94ABDB9B9D4B}" dt="2025-04-07T08:14:28.310" v="1339" actId="947"/>
          <ac:spMkLst>
            <pc:docMk/>
            <pc:sldMk cId="2515845747" sldId="280"/>
            <ac:spMk id="3" creationId="{CCF1E3D4-9970-B8EE-EC3F-6D2EB5722A99}"/>
          </ac:spMkLst>
        </pc:spChg>
        <pc:spChg chg="mod">
          <ac:chgData name="Zijian Jia" userId="8bfd73afe6e12625" providerId="LiveId" clId="{4F85D558-AD6E-43A7-8406-94ABDB9B9D4B}" dt="2025-04-07T08:14:28.314" v="1343" actId="947"/>
          <ac:spMkLst>
            <pc:docMk/>
            <pc:sldMk cId="2515845747" sldId="280"/>
            <ac:spMk id="4" creationId="{F27F8612-4A07-97D0-9870-9271C2577DD2}"/>
          </ac:spMkLst>
        </pc:spChg>
        <pc:spChg chg="mod">
          <ac:chgData name="Zijian Jia" userId="8bfd73afe6e12625" providerId="LiveId" clId="{4F85D558-AD6E-43A7-8406-94ABDB9B9D4B}" dt="2025-04-07T08:14:28.317" v="1347" actId="947"/>
          <ac:spMkLst>
            <pc:docMk/>
            <pc:sldMk cId="2515845747" sldId="280"/>
            <ac:spMk id="6" creationId="{ECA1406B-BCEE-1EF8-D240-06AB179FA84B}"/>
          </ac:spMkLst>
        </pc:spChg>
        <pc:spChg chg="mod">
          <ac:chgData name="Zijian Jia" userId="8bfd73afe6e12625" providerId="LiveId" clId="{4F85D558-AD6E-43A7-8406-94ABDB9B9D4B}" dt="2025-04-07T08:14:28.321" v="1351" actId="947"/>
          <ac:spMkLst>
            <pc:docMk/>
            <pc:sldMk cId="2515845747" sldId="280"/>
            <ac:spMk id="10" creationId="{645979A6-2F3E-36BA-E052-5B19FB43A11C}"/>
          </ac:spMkLst>
        </pc:spChg>
        <pc:spChg chg="mod">
          <ac:chgData name="Zijian Jia" userId="8bfd73afe6e12625" providerId="LiveId" clId="{4F85D558-AD6E-43A7-8406-94ABDB9B9D4B}" dt="2025-04-07T08:14:28.325" v="1355" actId="947"/>
          <ac:spMkLst>
            <pc:docMk/>
            <pc:sldMk cId="2515845747" sldId="280"/>
            <ac:spMk id="12" creationId="{A574BDAA-8E2A-8F9E-9FF0-113A26C4F7F3}"/>
          </ac:spMkLst>
        </pc:spChg>
        <pc:spChg chg="mod">
          <ac:chgData name="Zijian Jia" userId="8bfd73afe6e12625" providerId="LiveId" clId="{4F85D558-AD6E-43A7-8406-94ABDB9B9D4B}" dt="2025-04-07T08:14:28.329" v="1359" actId="947"/>
          <ac:spMkLst>
            <pc:docMk/>
            <pc:sldMk cId="2515845747" sldId="280"/>
            <ac:spMk id="14" creationId="{B55475A5-78AA-F96A-AF52-577EEA8DC419}"/>
          </ac:spMkLst>
        </pc:spChg>
        <pc:spChg chg="mod">
          <ac:chgData name="Zijian Jia" userId="8bfd73afe6e12625" providerId="LiveId" clId="{4F85D558-AD6E-43A7-8406-94ABDB9B9D4B}" dt="2025-04-07T08:14:28.332" v="1363" actId="947"/>
          <ac:spMkLst>
            <pc:docMk/>
            <pc:sldMk cId="2515845747" sldId="280"/>
            <ac:spMk id="18" creationId="{59C4DD8F-44AB-1B36-13E3-A50F2913E98D}"/>
          </ac:spMkLst>
        </pc:spChg>
        <pc:spChg chg="mod">
          <ac:chgData name="Zijian Jia" userId="8bfd73afe6e12625" providerId="LiveId" clId="{4F85D558-AD6E-43A7-8406-94ABDB9B9D4B}" dt="2025-04-07T08:14:28.337" v="1367" actId="947"/>
          <ac:spMkLst>
            <pc:docMk/>
            <pc:sldMk cId="2515845747" sldId="280"/>
            <ac:spMk id="21" creationId="{07EA1ABA-C12C-1086-178A-C9113076BDBA}"/>
          </ac:spMkLst>
        </pc:spChg>
        <pc:spChg chg="mod">
          <ac:chgData name="Zijian Jia" userId="8bfd73afe6e12625" providerId="LiveId" clId="{4F85D558-AD6E-43A7-8406-94ABDB9B9D4B}" dt="2025-04-07T08:14:28.341" v="1371" actId="947"/>
          <ac:spMkLst>
            <pc:docMk/>
            <pc:sldMk cId="2515845747" sldId="280"/>
            <ac:spMk id="24" creationId="{886E2003-0E7D-F708-B653-557FC9CA13CA}"/>
          </ac:spMkLst>
        </pc:spChg>
        <pc:spChg chg="mod">
          <ac:chgData name="Zijian Jia" userId="8bfd73afe6e12625" providerId="LiveId" clId="{4F85D558-AD6E-43A7-8406-94ABDB9B9D4B}" dt="2025-04-07T08:14:28.344" v="1375" actId="947"/>
          <ac:spMkLst>
            <pc:docMk/>
            <pc:sldMk cId="2515845747" sldId="280"/>
            <ac:spMk id="27" creationId="{84B445C0-7D30-F45A-86D4-36CD21DD2B7C}"/>
          </ac:spMkLst>
        </pc:spChg>
        <pc:spChg chg="mod">
          <ac:chgData name="Zijian Jia" userId="8bfd73afe6e12625" providerId="LiveId" clId="{4F85D558-AD6E-43A7-8406-94ABDB9B9D4B}" dt="2025-04-07T08:14:28.302" v="1331" actId="947"/>
          <ac:spMkLst>
            <pc:docMk/>
            <pc:sldMk cId="2515845747" sldId="280"/>
            <ac:spMk id="39" creationId="{96A88BEC-83E2-3E1A-7716-5732C1B749FC}"/>
          </ac:spMkLst>
        </pc:spChg>
        <pc:spChg chg="mod">
          <ac:chgData name="Zijian Jia" userId="8bfd73afe6e12625" providerId="LiveId" clId="{4F85D558-AD6E-43A7-8406-94ABDB9B9D4B}" dt="2025-04-07T08:14:28.297" v="1327" actId="947"/>
          <ac:spMkLst>
            <pc:docMk/>
            <pc:sldMk cId="2515845747" sldId="280"/>
            <ac:spMk id="49" creationId="{257C6FC2-2F80-36A7-86EC-08D7B3C7C500}"/>
          </ac:spMkLst>
        </pc:spChg>
        <pc:spChg chg="mod">
          <ac:chgData name="Zijian Jia" userId="8bfd73afe6e12625" providerId="LiveId" clId="{4F85D558-AD6E-43A7-8406-94ABDB9B9D4B}" dt="2025-04-07T08:14:28.286" v="1319" actId="947"/>
          <ac:spMkLst>
            <pc:docMk/>
            <pc:sldMk cId="2515845747" sldId="280"/>
            <ac:spMk id="56" creationId="{98E22FF0-E0CB-12C3-606A-F15727759889}"/>
          </ac:spMkLst>
        </pc:spChg>
        <pc:spChg chg="mod">
          <ac:chgData name="Zijian Jia" userId="8bfd73afe6e12625" providerId="LiveId" clId="{4F85D558-AD6E-43A7-8406-94ABDB9B9D4B}" dt="2025-04-07T08:14:28.293" v="1323" actId="947"/>
          <ac:spMkLst>
            <pc:docMk/>
            <pc:sldMk cId="2515845747" sldId="280"/>
            <ac:spMk id="57" creationId="{850DD371-A64A-3D09-6B27-91883431FFDE}"/>
          </ac:spMkLst>
        </pc:spChg>
        <pc:spChg chg="mod">
          <ac:chgData name="Zijian Jia" userId="8bfd73afe6e12625" providerId="LiveId" clId="{4F85D558-AD6E-43A7-8406-94ABDB9B9D4B}" dt="2025-04-07T08:14:28.277" v="1311" actId="947"/>
          <ac:spMkLst>
            <pc:docMk/>
            <pc:sldMk cId="2515845747" sldId="280"/>
            <ac:spMk id="59" creationId="{149B99B6-F856-7A9B-B133-53D062B6F30C}"/>
          </ac:spMkLst>
        </pc:spChg>
        <pc:spChg chg="mod">
          <ac:chgData name="Zijian Jia" userId="8bfd73afe6e12625" providerId="LiveId" clId="{4F85D558-AD6E-43A7-8406-94ABDB9B9D4B}" dt="2025-04-07T08:14:28.283" v="1315" actId="947"/>
          <ac:spMkLst>
            <pc:docMk/>
            <pc:sldMk cId="2515845747" sldId="280"/>
            <ac:spMk id="60" creationId="{B1BE3BAA-44D2-74EB-92C4-3BA075ABBDDD}"/>
          </ac:spMkLst>
        </pc:spChg>
        <pc:spChg chg="mod">
          <ac:chgData name="Zijian Jia" userId="8bfd73afe6e12625" providerId="LiveId" clId="{4F85D558-AD6E-43A7-8406-94ABDB9B9D4B}" dt="2025-04-07T08:14:28.267" v="1303" actId="947"/>
          <ac:spMkLst>
            <pc:docMk/>
            <pc:sldMk cId="2515845747" sldId="280"/>
            <ac:spMk id="65" creationId="{45F5A735-770C-9524-8CE7-8B8CBBC668AF}"/>
          </ac:spMkLst>
        </pc:spChg>
        <pc:spChg chg="mod">
          <ac:chgData name="Zijian Jia" userId="8bfd73afe6e12625" providerId="LiveId" clId="{4F85D558-AD6E-43A7-8406-94ABDB9B9D4B}" dt="2025-04-07T08:14:28.272" v="1307" actId="947"/>
          <ac:spMkLst>
            <pc:docMk/>
            <pc:sldMk cId="2515845747" sldId="280"/>
            <ac:spMk id="66" creationId="{423EC092-11FC-58F4-FF71-E0CFA55BB182}"/>
          </ac:spMkLst>
        </pc:spChg>
        <pc:spChg chg="mod">
          <ac:chgData name="Zijian Jia" userId="8bfd73afe6e12625" providerId="LiveId" clId="{4F85D558-AD6E-43A7-8406-94ABDB9B9D4B}" dt="2025-04-07T08:14:28.256" v="1295" actId="947"/>
          <ac:spMkLst>
            <pc:docMk/>
            <pc:sldMk cId="2515845747" sldId="280"/>
            <ac:spMk id="68" creationId="{D5D8DAB7-AB6D-5A36-21A5-A50BAED36042}"/>
          </ac:spMkLst>
        </pc:spChg>
        <pc:spChg chg="mod">
          <ac:chgData name="Zijian Jia" userId="8bfd73afe6e12625" providerId="LiveId" clId="{4F85D558-AD6E-43A7-8406-94ABDB9B9D4B}" dt="2025-04-07T08:14:28.262" v="1299" actId="947"/>
          <ac:spMkLst>
            <pc:docMk/>
            <pc:sldMk cId="2515845747" sldId="280"/>
            <ac:spMk id="69" creationId="{204AD0F3-8D66-AB5E-D5B8-91F557C672C0}"/>
          </ac:spMkLst>
        </pc:spChg>
        <pc:spChg chg="mod">
          <ac:chgData name="Zijian Jia" userId="8bfd73afe6e12625" providerId="LiveId" clId="{4F85D558-AD6E-43A7-8406-94ABDB9B9D4B}" dt="2025-04-07T08:14:28.252" v="1291" actId="947"/>
          <ac:spMkLst>
            <pc:docMk/>
            <pc:sldMk cId="2515845747" sldId="280"/>
            <ac:spMk id="70" creationId="{1A8B8749-0C18-9127-D433-ED099D48CEDB}"/>
          </ac:spMkLst>
        </pc:spChg>
        <pc:spChg chg="mod">
          <ac:chgData name="Zijian Jia" userId="8bfd73afe6e12625" providerId="LiveId" clId="{4F85D558-AD6E-43A7-8406-94ABDB9B9D4B}" dt="2025-04-07T08:14:28.348" v="1379" actId="947"/>
          <ac:spMkLst>
            <pc:docMk/>
            <pc:sldMk cId="2515845747" sldId="280"/>
            <ac:spMk id="71" creationId="{2AF7EC0D-931C-1D2B-A2B3-ACEB0F28CFE4}"/>
          </ac:spMkLst>
        </pc:spChg>
        <pc:spChg chg="mod">
          <ac:chgData name="Zijian Jia" userId="8bfd73afe6e12625" providerId="LiveId" clId="{4F85D558-AD6E-43A7-8406-94ABDB9B9D4B}" dt="2025-04-07T08:14:28.353" v="1383" actId="947"/>
          <ac:spMkLst>
            <pc:docMk/>
            <pc:sldMk cId="2515845747" sldId="280"/>
            <ac:spMk id="73" creationId="{6AEBD414-765B-37EC-FFAE-629336F6F792}"/>
          </ac:spMkLst>
        </pc:spChg>
        <pc:spChg chg="mod">
          <ac:chgData name="Zijian Jia" userId="8bfd73afe6e12625" providerId="LiveId" clId="{4F85D558-AD6E-43A7-8406-94ABDB9B9D4B}" dt="2025-04-07T08:14:28.357" v="1387" actId="947"/>
          <ac:spMkLst>
            <pc:docMk/>
            <pc:sldMk cId="2515845747" sldId="280"/>
            <ac:spMk id="74" creationId="{65449375-2914-F0BA-D789-0C4737387244}"/>
          </ac:spMkLst>
        </pc:spChg>
        <pc:spChg chg="mod">
          <ac:chgData name="Zijian Jia" userId="8bfd73afe6e12625" providerId="LiveId" clId="{4F85D558-AD6E-43A7-8406-94ABDB9B9D4B}" dt="2025-04-07T08:14:28.361" v="1391" actId="947"/>
          <ac:spMkLst>
            <pc:docMk/>
            <pc:sldMk cId="2515845747" sldId="280"/>
            <ac:spMk id="75" creationId="{C122FD7B-CED4-B44A-6958-5958AA8AFD41}"/>
          </ac:spMkLst>
        </pc:spChg>
        <pc:spChg chg="mod">
          <ac:chgData name="Zijian Jia" userId="8bfd73afe6e12625" providerId="LiveId" clId="{4F85D558-AD6E-43A7-8406-94ABDB9B9D4B}" dt="2025-04-07T08:14:28.365" v="1395" actId="947"/>
          <ac:spMkLst>
            <pc:docMk/>
            <pc:sldMk cId="2515845747" sldId="280"/>
            <ac:spMk id="76" creationId="{949DBFD3-F6A4-ED07-2192-5FC3D90F8EB0}"/>
          </ac:spMkLst>
        </pc:spChg>
        <pc:spChg chg="mod">
          <ac:chgData name="Zijian Jia" userId="8bfd73afe6e12625" providerId="LiveId" clId="{4F85D558-AD6E-43A7-8406-94ABDB9B9D4B}" dt="2025-04-07T08:14:28.306" v="1335" actId="947"/>
          <ac:spMkLst>
            <pc:docMk/>
            <pc:sldMk cId="2515845747" sldId="280"/>
            <ac:spMk id="85" creationId="{243E3602-0078-3FDF-5957-B98DFEFD5059}"/>
          </ac:spMkLst>
        </pc:spChg>
      </pc:sldChg>
      <pc:sldChg chg="modSp mod">
        <pc:chgData name="Zijian Jia" userId="8bfd73afe6e12625" providerId="LiveId" clId="{4F85D558-AD6E-43A7-8406-94ABDB9B9D4B}" dt="2025-04-07T08:14:29.243" v="2279" actId="947"/>
        <pc:sldMkLst>
          <pc:docMk/>
          <pc:sldMk cId="3522770440" sldId="281"/>
        </pc:sldMkLst>
        <pc:spChg chg="mod">
          <ac:chgData name="Zijian Jia" userId="8bfd73afe6e12625" providerId="LiveId" clId="{4F85D558-AD6E-43A7-8406-94ABDB9B9D4B}" dt="2025-04-07T08:14:29.243" v="2279" actId="947"/>
          <ac:spMkLst>
            <pc:docMk/>
            <pc:sldMk cId="3522770440" sldId="281"/>
            <ac:spMk id="2" creationId="{283B3853-90B0-C4A1-5BCB-9BB017E953DF}"/>
          </ac:spMkLst>
        </pc:spChg>
        <pc:spChg chg="mod">
          <ac:chgData name="Zijian Jia" userId="8bfd73afe6e12625" providerId="LiveId" clId="{4F85D558-AD6E-43A7-8406-94ABDB9B9D4B}" dt="2025-04-07T08:14:29.062" v="2107" actId="947"/>
          <ac:spMkLst>
            <pc:docMk/>
            <pc:sldMk cId="3522770440" sldId="281"/>
            <ac:spMk id="85" creationId="{152C7357-C549-24BB-D06D-3D219271EC86}"/>
          </ac:spMkLst>
        </pc:spChg>
        <pc:spChg chg="mod">
          <ac:chgData name="Zijian Jia" userId="8bfd73afe6e12625" providerId="LiveId" clId="{4F85D558-AD6E-43A7-8406-94ABDB9B9D4B}" dt="2025-04-07T08:14:29.066" v="2111" actId="947"/>
          <ac:spMkLst>
            <pc:docMk/>
            <pc:sldMk cId="3522770440" sldId="281"/>
            <ac:spMk id="203" creationId="{C9039BD1-3C33-5309-0AE1-4ECA38188261}"/>
          </ac:spMkLst>
        </pc:spChg>
        <pc:spChg chg="mod">
          <ac:chgData name="Zijian Jia" userId="8bfd73afe6e12625" providerId="LiveId" clId="{4F85D558-AD6E-43A7-8406-94ABDB9B9D4B}" dt="2025-04-07T08:14:29.070" v="2115" actId="947"/>
          <ac:spMkLst>
            <pc:docMk/>
            <pc:sldMk cId="3522770440" sldId="281"/>
            <ac:spMk id="204" creationId="{1204C7AA-DE37-208F-C2B0-1A2BA167C38D}"/>
          </ac:spMkLst>
        </pc:spChg>
        <pc:spChg chg="mod">
          <ac:chgData name="Zijian Jia" userId="8bfd73afe6e12625" providerId="LiveId" clId="{4F85D558-AD6E-43A7-8406-94ABDB9B9D4B}" dt="2025-04-07T08:14:29.074" v="2119" actId="947"/>
          <ac:spMkLst>
            <pc:docMk/>
            <pc:sldMk cId="3522770440" sldId="281"/>
            <ac:spMk id="205" creationId="{B36AB35E-1EDB-5D96-74C0-86CBB3E345D8}"/>
          </ac:spMkLst>
        </pc:spChg>
        <pc:spChg chg="mod">
          <ac:chgData name="Zijian Jia" userId="8bfd73afe6e12625" providerId="LiveId" clId="{4F85D558-AD6E-43A7-8406-94ABDB9B9D4B}" dt="2025-04-07T08:14:29.079" v="2123" actId="947"/>
          <ac:spMkLst>
            <pc:docMk/>
            <pc:sldMk cId="3522770440" sldId="281"/>
            <ac:spMk id="206" creationId="{93D2FC54-87CD-A3F6-4424-2F95BB55EC64}"/>
          </ac:spMkLst>
        </pc:spChg>
        <pc:spChg chg="mod">
          <ac:chgData name="Zijian Jia" userId="8bfd73afe6e12625" providerId="LiveId" clId="{4F85D558-AD6E-43A7-8406-94ABDB9B9D4B}" dt="2025-04-07T08:14:29.083" v="2127" actId="947"/>
          <ac:spMkLst>
            <pc:docMk/>
            <pc:sldMk cId="3522770440" sldId="281"/>
            <ac:spMk id="207" creationId="{E3E5C48F-AB01-3EE4-E05F-D1C59087E0E0}"/>
          </ac:spMkLst>
        </pc:spChg>
        <pc:spChg chg="mod">
          <ac:chgData name="Zijian Jia" userId="8bfd73afe6e12625" providerId="LiveId" clId="{4F85D558-AD6E-43A7-8406-94ABDB9B9D4B}" dt="2025-04-07T08:14:29.087" v="2131" actId="947"/>
          <ac:spMkLst>
            <pc:docMk/>
            <pc:sldMk cId="3522770440" sldId="281"/>
            <ac:spMk id="208" creationId="{F8A2067C-09AA-93BC-9709-FBBD194CDE66}"/>
          </ac:spMkLst>
        </pc:spChg>
        <pc:spChg chg="mod">
          <ac:chgData name="Zijian Jia" userId="8bfd73afe6e12625" providerId="LiveId" clId="{4F85D558-AD6E-43A7-8406-94ABDB9B9D4B}" dt="2025-04-07T08:14:29.091" v="2135" actId="947"/>
          <ac:spMkLst>
            <pc:docMk/>
            <pc:sldMk cId="3522770440" sldId="281"/>
            <ac:spMk id="209" creationId="{9AA5D65A-D432-0A51-6CE7-E0A1C3CCB1B6}"/>
          </ac:spMkLst>
        </pc:spChg>
        <pc:spChg chg="mod">
          <ac:chgData name="Zijian Jia" userId="8bfd73afe6e12625" providerId="LiveId" clId="{4F85D558-AD6E-43A7-8406-94ABDB9B9D4B}" dt="2025-04-07T08:14:29.095" v="2139" actId="947"/>
          <ac:spMkLst>
            <pc:docMk/>
            <pc:sldMk cId="3522770440" sldId="281"/>
            <ac:spMk id="210" creationId="{DF8936F8-5F91-A2AC-5ABB-1E4302815D51}"/>
          </ac:spMkLst>
        </pc:spChg>
        <pc:spChg chg="mod">
          <ac:chgData name="Zijian Jia" userId="8bfd73afe6e12625" providerId="LiveId" clId="{4F85D558-AD6E-43A7-8406-94ABDB9B9D4B}" dt="2025-04-07T08:14:29.100" v="2143" actId="947"/>
          <ac:spMkLst>
            <pc:docMk/>
            <pc:sldMk cId="3522770440" sldId="281"/>
            <ac:spMk id="211" creationId="{311687BB-C7EE-A1AC-C0B2-B466E14E2E6C}"/>
          </ac:spMkLst>
        </pc:spChg>
        <pc:spChg chg="mod">
          <ac:chgData name="Zijian Jia" userId="8bfd73afe6e12625" providerId="LiveId" clId="{4F85D558-AD6E-43A7-8406-94ABDB9B9D4B}" dt="2025-04-07T08:14:29.104" v="2147" actId="947"/>
          <ac:spMkLst>
            <pc:docMk/>
            <pc:sldMk cId="3522770440" sldId="281"/>
            <ac:spMk id="212" creationId="{14D4B052-6252-86EE-3293-F2CC33639A85}"/>
          </ac:spMkLst>
        </pc:spChg>
        <pc:spChg chg="mod">
          <ac:chgData name="Zijian Jia" userId="8bfd73afe6e12625" providerId="LiveId" clId="{4F85D558-AD6E-43A7-8406-94ABDB9B9D4B}" dt="2025-04-07T08:14:29.108" v="2151" actId="947"/>
          <ac:spMkLst>
            <pc:docMk/>
            <pc:sldMk cId="3522770440" sldId="281"/>
            <ac:spMk id="213" creationId="{BEB5EA55-7A52-818E-1D35-59E8128B7AF7}"/>
          </ac:spMkLst>
        </pc:spChg>
        <pc:spChg chg="mod">
          <ac:chgData name="Zijian Jia" userId="8bfd73afe6e12625" providerId="LiveId" clId="{4F85D558-AD6E-43A7-8406-94ABDB9B9D4B}" dt="2025-04-07T08:14:29.112" v="2155" actId="947"/>
          <ac:spMkLst>
            <pc:docMk/>
            <pc:sldMk cId="3522770440" sldId="281"/>
            <ac:spMk id="214" creationId="{DA6A9595-4E26-DCA7-8FB6-FED5DE2DFDE7}"/>
          </ac:spMkLst>
        </pc:spChg>
        <pc:spChg chg="mod">
          <ac:chgData name="Zijian Jia" userId="8bfd73afe6e12625" providerId="LiveId" clId="{4F85D558-AD6E-43A7-8406-94ABDB9B9D4B}" dt="2025-04-07T08:14:29.116" v="2159" actId="947"/>
          <ac:spMkLst>
            <pc:docMk/>
            <pc:sldMk cId="3522770440" sldId="281"/>
            <ac:spMk id="303" creationId="{AF98D301-8AF3-197B-C39D-DED9BEBFBB5E}"/>
          </ac:spMkLst>
        </pc:spChg>
        <pc:spChg chg="mod">
          <ac:chgData name="Zijian Jia" userId="8bfd73afe6e12625" providerId="LiveId" clId="{4F85D558-AD6E-43A7-8406-94ABDB9B9D4B}" dt="2025-04-07T08:14:29.120" v="2163" actId="947"/>
          <ac:spMkLst>
            <pc:docMk/>
            <pc:sldMk cId="3522770440" sldId="281"/>
            <ac:spMk id="305" creationId="{37A23422-40AD-4DE8-DE19-B7DC41E06191}"/>
          </ac:spMkLst>
        </pc:spChg>
        <pc:spChg chg="mod">
          <ac:chgData name="Zijian Jia" userId="8bfd73afe6e12625" providerId="LiveId" clId="{4F85D558-AD6E-43A7-8406-94ABDB9B9D4B}" dt="2025-04-07T08:14:29.124" v="2167" actId="947"/>
          <ac:spMkLst>
            <pc:docMk/>
            <pc:sldMk cId="3522770440" sldId="281"/>
            <ac:spMk id="306" creationId="{848A251D-0558-AF6F-395F-E0EE715E0A03}"/>
          </ac:spMkLst>
        </pc:spChg>
        <pc:spChg chg="mod">
          <ac:chgData name="Zijian Jia" userId="8bfd73afe6e12625" providerId="LiveId" clId="{4F85D558-AD6E-43A7-8406-94ABDB9B9D4B}" dt="2025-04-07T08:14:29.129" v="2171" actId="947"/>
          <ac:spMkLst>
            <pc:docMk/>
            <pc:sldMk cId="3522770440" sldId="281"/>
            <ac:spMk id="307" creationId="{165CEA3B-1E78-23BB-4A0C-704862FC8523}"/>
          </ac:spMkLst>
        </pc:spChg>
        <pc:spChg chg="mod">
          <ac:chgData name="Zijian Jia" userId="8bfd73afe6e12625" providerId="LiveId" clId="{4F85D558-AD6E-43A7-8406-94ABDB9B9D4B}" dt="2025-04-07T08:14:29.132" v="2175" actId="947"/>
          <ac:spMkLst>
            <pc:docMk/>
            <pc:sldMk cId="3522770440" sldId="281"/>
            <ac:spMk id="310" creationId="{2179C09A-D5DD-8123-4311-9903A11CE95A}"/>
          </ac:spMkLst>
        </pc:spChg>
        <pc:spChg chg="mod">
          <ac:chgData name="Zijian Jia" userId="8bfd73afe6e12625" providerId="LiveId" clId="{4F85D558-AD6E-43A7-8406-94ABDB9B9D4B}" dt="2025-04-07T08:14:29.137" v="2179" actId="947"/>
          <ac:spMkLst>
            <pc:docMk/>
            <pc:sldMk cId="3522770440" sldId="281"/>
            <ac:spMk id="312" creationId="{EE3A4DA7-34E1-396D-5CB6-5E68556D3DAA}"/>
          </ac:spMkLst>
        </pc:spChg>
        <pc:spChg chg="mod">
          <ac:chgData name="Zijian Jia" userId="8bfd73afe6e12625" providerId="LiveId" clId="{4F85D558-AD6E-43A7-8406-94ABDB9B9D4B}" dt="2025-04-07T08:14:29.141" v="2183" actId="947"/>
          <ac:spMkLst>
            <pc:docMk/>
            <pc:sldMk cId="3522770440" sldId="281"/>
            <ac:spMk id="313" creationId="{56C5D5DE-2C73-C841-6885-C8531A295775}"/>
          </ac:spMkLst>
        </pc:spChg>
        <pc:spChg chg="mod">
          <ac:chgData name="Zijian Jia" userId="8bfd73afe6e12625" providerId="LiveId" clId="{4F85D558-AD6E-43A7-8406-94ABDB9B9D4B}" dt="2025-04-07T08:14:29.145" v="2187" actId="947"/>
          <ac:spMkLst>
            <pc:docMk/>
            <pc:sldMk cId="3522770440" sldId="281"/>
            <ac:spMk id="314" creationId="{287B56AE-73C5-5FAD-A122-5443FCDE03F8}"/>
          </ac:spMkLst>
        </pc:spChg>
        <pc:spChg chg="mod">
          <ac:chgData name="Zijian Jia" userId="8bfd73afe6e12625" providerId="LiveId" clId="{4F85D558-AD6E-43A7-8406-94ABDB9B9D4B}" dt="2025-04-07T08:14:29.149" v="2191" actId="947"/>
          <ac:spMkLst>
            <pc:docMk/>
            <pc:sldMk cId="3522770440" sldId="281"/>
            <ac:spMk id="317" creationId="{29BC8880-D764-B4A7-D1F0-C8CAE948B5E7}"/>
          </ac:spMkLst>
        </pc:spChg>
        <pc:spChg chg="mod">
          <ac:chgData name="Zijian Jia" userId="8bfd73afe6e12625" providerId="LiveId" clId="{4F85D558-AD6E-43A7-8406-94ABDB9B9D4B}" dt="2025-04-07T08:14:29.153" v="2195" actId="947"/>
          <ac:spMkLst>
            <pc:docMk/>
            <pc:sldMk cId="3522770440" sldId="281"/>
            <ac:spMk id="318" creationId="{7038828E-E581-6E97-FF82-4314E6D86F4B}"/>
          </ac:spMkLst>
        </pc:spChg>
        <pc:spChg chg="mod">
          <ac:chgData name="Zijian Jia" userId="8bfd73afe6e12625" providerId="LiveId" clId="{4F85D558-AD6E-43A7-8406-94ABDB9B9D4B}" dt="2025-04-07T08:14:29.157" v="2199" actId="947"/>
          <ac:spMkLst>
            <pc:docMk/>
            <pc:sldMk cId="3522770440" sldId="281"/>
            <ac:spMk id="319" creationId="{7F7CAD87-C80F-C884-C58B-44801F9E560B}"/>
          </ac:spMkLst>
        </pc:spChg>
        <pc:spChg chg="mod">
          <ac:chgData name="Zijian Jia" userId="8bfd73afe6e12625" providerId="LiveId" clId="{4F85D558-AD6E-43A7-8406-94ABDB9B9D4B}" dt="2025-04-07T08:14:29.162" v="2203" actId="947"/>
          <ac:spMkLst>
            <pc:docMk/>
            <pc:sldMk cId="3522770440" sldId="281"/>
            <ac:spMk id="320" creationId="{C0EB087B-5FA7-ED89-CB99-DFAB504FF5D8}"/>
          </ac:spMkLst>
        </pc:spChg>
        <pc:spChg chg="mod">
          <ac:chgData name="Zijian Jia" userId="8bfd73afe6e12625" providerId="LiveId" clId="{4F85D558-AD6E-43A7-8406-94ABDB9B9D4B}" dt="2025-04-07T08:14:29.166" v="2207" actId="947"/>
          <ac:spMkLst>
            <pc:docMk/>
            <pc:sldMk cId="3522770440" sldId="281"/>
            <ac:spMk id="321" creationId="{C3481BEC-1A9B-7ACC-FC5C-DFA41AEB788F}"/>
          </ac:spMkLst>
        </pc:spChg>
        <pc:spChg chg="mod">
          <ac:chgData name="Zijian Jia" userId="8bfd73afe6e12625" providerId="LiveId" clId="{4F85D558-AD6E-43A7-8406-94ABDB9B9D4B}" dt="2025-04-07T08:14:29.170" v="2211" actId="947"/>
          <ac:spMkLst>
            <pc:docMk/>
            <pc:sldMk cId="3522770440" sldId="281"/>
            <ac:spMk id="322" creationId="{46C79424-CAAE-D146-5EEB-2A68E7541729}"/>
          </ac:spMkLst>
        </pc:spChg>
        <pc:spChg chg="mod">
          <ac:chgData name="Zijian Jia" userId="8bfd73afe6e12625" providerId="LiveId" clId="{4F85D558-AD6E-43A7-8406-94ABDB9B9D4B}" dt="2025-04-07T08:14:29.174" v="2215" actId="947"/>
          <ac:spMkLst>
            <pc:docMk/>
            <pc:sldMk cId="3522770440" sldId="281"/>
            <ac:spMk id="324" creationId="{0B82A83D-1400-4762-4120-7FE2B109AF67}"/>
          </ac:spMkLst>
        </pc:spChg>
        <pc:spChg chg="mod">
          <ac:chgData name="Zijian Jia" userId="8bfd73afe6e12625" providerId="LiveId" clId="{4F85D558-AD6E-43A7-8406-94ABDB9B9D4B}" dt="2025-04-07T08:14:29.178" v="2219" actId="947"/>
          <ac:spMkLst>
            <pc:docMk/>
            <pc:sldMk cId="3522770440" sldId="281"/>
            <ac:spMk id="325" creationId="{EBD97F5C-5206-4556-FB63-5A7BD909C0C8}"/>
          </ac:spMkLst>
        </pc:spChg>
        <pc:spChg chg="mod">
          <ac:chgData name="Zijian Jia" userId="8bfd73afe6e12625" providerId="LiveId" clId="{4F85D558-AD6E-43A7-8406-94ABDB9B9D4B}" dt="2025-04-07T08:14:29.183" v="2223" actId="947"/>
          <ac:spMkLst>
            <pc:docMk/>
            <pc:sldMk cId="3522770440" sldId="281"/>
            <ac:spMk id="326" creationId="{6F09C81D-C493-524F-AFF1-BF5C793CA3CD}"/>
          </ac:spMkLst>
        </pc:spChg>
        <pc:spChg chg="mod">
          <ac:chgData name="Zijian Jia" userId="8bfd73afe6e12625" providerId="LiveId" clId="{4F85D558-AD6E-43A7-8406-94ABDB9B9D4B}" dt="2025-04-07T08:14:29.187" v="2227" actId="947"/>
          <ac:spMkLst>
            <pc:docMk/>
            <pc:sldMk cId="3522770440" sldId="281"/>
            <ac:spMk id="327" creationId="{5627A232-9F2C-248F-1834-6901DBF932C9}"/>
          </ac:spMkLst>
        </pc:spChg>
        <pc:spChg chg="mod">
          <ac:chgData name="Zijian Jia" userId="8bfd73afe6e12625" providerId="LiveId" clId="{4F85D558-AD6E-43A7-8406-94ABDB9B9D4B}" dt="2025-04-07T08:14:29.190" v="2231" actId="947"/>
          <ac:spMkLst>
            <pc:docMk/>
            <pc:sldMk cId="3522770440" sldId="281"/>
            <ac:spMk id="328" creationId="{68DCBA5C-BCD5-0D2F-D3AA-62EFD952F58C}"/>
          </ac:spMkLst>
        </pc:spChg>
        <pc:spChg chg="mod">
          <ac:chgData name="Zijian Jia" userId="8bfd73afe6e12625" providerId="LiveId" clId="{4F85D558-AD6E-43A7-8406-94ABDB9B9D4B}" dt="2025-04-07T08:14:29.195" v="2235" actId="947"/>
          <ac:spMkLst>
            <pc:docMk/>
            <pc:sldMk cId="3522770440" sldId="281"/>
            <ac:spMk id="329" creationId="{2422FC16-9315-BFD7-9467-BAA9FA43EF8A}"/>
          </ac:spMkLst>
        </pc:spChg>
        <pc:spChg chg="mod">
          <ac:chgData name="Zijian Jia" userId="8bfd73afe6e12625" providerId="LiveId" clId="{4F85D558-AD6E-43A7-8406-94ABDB9B9D4B}" dt="2025-04-07T08:14:29.199" v="2239" actId="947"/>
          <ac:spMkLst>
            <pc:docMk/>
            <pc:sldMk cId="3522770440" sldId="281"/>
            <ac:spMk id="330" creationId="{E8DE9125-3514-3583-3AC9-6C7C7EB60607}"/>
          </ac:spMkLst>
        </pc:spChg>
        <pc:spChg chg="mod">
          <ac:chgData name="Zijian Jia" userId="8bfd73afe6e12625" providerId="LiveId" clId="{4F85D558-AD6E-43A7-8406-94ABDB9B9D4B}" dt="2025-04-07T08:14:29.203" v="2243" actId="947"/>
          <ac:spMkLst>
            <pc:docMk/>
            <pc:sldMk cId="3522770440" sldId="281"/>
            <ac:spMk id="331" creationId="{8FBB84ED-14BC-825B-5D4E-6C5E4C8DF805}"/>
          </ac:spMkLst>
        </pc:spChg>
        <pc:spChg chg="mod">
          <ac:chgData name="Zijian Jia" userId="8bfd73afe6e12625" providerId="LiveId" clId="{4F85D558-AD6E-43A7-8406-94ABDB9B9D4B}" dt="2025-04-07T08:14:29.208" v="2247" actId="947"/>
          <ac:spMkLst>
            <pc:docMk/>
            <pc:sldMk cId="3522770440" sldId="281"/>
            <ac:spMk id="332" creationId="{A8550ACC-8AE1-2318-990F-ADC0976F9B24}"/>
          </ac:spMkLst>
        </pc:spChg>
        <pc:spChg chg="mod">
          <ac:chgData name="Zijian Jia" userId="8bfd73afe6e12625" providerId="LiveId" clId="{4F85D558-AD6E-43A7-8406-94ABDB9B9D4B}" dt="2025-04-07T08:14:29.212" v="2251" actId="947"/>
          <ac:spMkLst>
            <pc:docMk/>
            <pc:sldMk cId="3522770440" sldId="281"/>
            <ac:spMk id="333" creationId="{2D0B8FD5-7494-076B-327B-7404BC8D266D}"/>
          </ac:spMkLst>
        </pc:spChg>
        <pc:spChg chg="mod">
          <ac:chgData name="Zijian Jia" userId="8bfd73afe6e12625" providerId="LiveId" clId="{4F85D558-AD6E-43A7-8406-94ABDB9B9D4B}" dt="2025-04-07T08:14:29.216" v="2255" actId="947"/>
          <ac:spMkLst>
            <pc:docMk/>
            <pc:sldMk cId="3522770440" sldId="281"/>
            <ac:spMk id="334" creationId="{4E7986A6-C0C5-AFFD-E2A6-EEAAD8BCDCD7}"/>
          </ac:spMkLst>
        </pc:spChg>
        <pc:spChg chg="mod">
          <ac:chgData name="Zijian Jia" userId="8bfd73afe6e12625" providerId="LiveId" clId="{4F85D558-AD6E-43A7-8406-94ABDB9B9D4B}" dt="2025-04-07T08:14:29.220" v="2259" actId="947"/>
          <ac:spMkLst>
            <pc:docMk/>
            <pc:sldMk cId="3522770440" sldId="281"/>
            <ac:spMk id="335" creationId="{325EDC45-4C81-6425-D029-C358CB20EAD9}"/>
          </ac:spMkLst>
        </pc:spChg>
        <pc:spChg chg="mod">
          <ac:chgData name="Zijian Jia" userId="8bfd73afe6e12625" providerId="LiveId" clId="{4F85D558-AD6E-43A7-8406-94ABDB9B9D4B}" dt="2025-04-07T08:14:29.225" v="2263" actId="947"/>
          <ac:spMkLst>
            <pc:docMk/>
            <pc:sldMk cId="3522770440" sldId="281"/>
            <ac:spMk id="336" creationId="{FAB0DB7F-96CA-637D-A657-2631F7A77282}"/>
          </ac:spMkLst>
        </pc:spChg>
        <pc:spChg chg="mod">
          <ac:chgData name="Zijian Jia" userId="8bfd73afe6e12625" providerId="LiveId" clId="{4F85D558-AD6E-43A7-8406-94ABDB9B9D4B}" dt="2025-04-07T08:14:29.230" v="2267" actId="947"/>
          <ac:spMkLst>
            <pc:docMk/>
            <pc:sldMk cId="3522770440" sldId="281"/>
            <ac:spMk id="337" creationId="{DF843C56-1936-7CAD-A001-F1949D52F8FC}"/>
          </ac:spMkLst>
        </pc:spChg>
        <pc:spChg chg="mod">
          <ac:chgData name="Zijian Jia" userId="8bfd73afe6e12625" providerId="LiveId" clId="{4F85D558-AD6E-43A7-8406-94ABDB9B9D4B}" dt="2025-04-07T08:14:29.234" v="2271" actId="947"/>
          <ac:spMkLst>
            <pc:docMk/>
            <pc:sldMk cId="3522770440" sldId="281"/>
            <ac:spMk id="338" creationId="{FD87C009-E502-E932-F4BB-F1FCDD3EE57A}"/>
          </ac:spMkLst>
        </pc:spChg>
        <pc:spChg chg="mod">
          <ac:chgData name="Zijian Jia" userId="8bfd73afe6e12625" providerId="LiveId" clId="{4F85D558-AD6E-43A7-8406-94ABDB9B9D4B}" dt="2025-04-07T08:14:29.239" v="2275" actId="947"/>
          <ac:spMkLst>
            <pc:docMk/>
            <pc:sldMk cId="3522770440" sldId="281"/>
            <ac:spMk id="339" creationId="{1B3F1D8A-B6DB-2587-1014-35F584F82535}"/>
          </ac:spMkLst>
        </pc:spChg>
        <pc:graphicFrameChg chg="modGraphic">
          <ac:chgData name="Zijian Jia" userId="8bfd73afe6e12625" providerId="LiveId" clId="{4F85D558-AD6E-43A7-8406-94ABDB9B9D4B}" dt="2025-04-07T08:14:29.058" v="2103" actId="947"/>
          <ac:graphicFrameMkLst>
            <pc:docMk/>
            <pc:sldMk cId="3522770440" sldId="281"/>
            <ac:graphicFrameMk id="287" creationId="{31F633AB-9AE9-6D92-8EF9-66664CF44E2F}"/>
          </ac:graphicFrameMkLst>
        </pc:graphicFrameChg>
      </pc:sldChg>
      <pc:sldChg chg="modSp mod">
        <pc:chgData name="Zijian Jia" userId="8bfd73afe6e12625" providerId="LiveId" clId="{4F85D558-AD6E-43A7-8406-94ABDB9B9D4B}" dt="2025-04-07T08:14:29.401" v="2387" actId="947"/>
        <pc:sldMkLst>
          <pc:docMk/>
          <pc:sldMk cId="1436095487" sldId="282"/>
        </pc:sldMkLst>
        <pc:spChg chg="mod">
          <ac:chgData name="Zijian Jia" userId="8bfd73afe6e12625" providerId="LiveId" clId="{4F85D558-AD6E-43A7-8406-94ABDB9B9D4B}" dt="2025-04-07T08:14:29.281" v="2299" actId="947"/>
          <ac:spMkLst>
            <pc:docMk/>
            <pc:sldMk cId="1436095487" sldId="282"/>
            <ac:spMk id="2" creationId="{0856986B-10DC-DD92-D0C4-AAF76385E404}"/>
          </ac:spMkLst>
        </pc:spChg>
        <pc:spChg chg="mod">
          <ac:chgData name="Zijian Jia" userId="8bfd73afe6e12625" providerId="LiveId" clId="{4F85D558-AD6E-43A7-8406-94ABDB9B9D4B}" dt="2025-04-07T08:14:29.401" v="2387" actId="947"/>
          <ac:spMkLst>
            <pc:docMk/>
            <pc:sldMk cId="1436095487" sldId="282"/>
            <ac:spMk id="3" creationId="{60185EBA-8A8B-BCD1-85D0-D86E713CF110}"/>
          </ac:spMkLst>
        </pc:spChg>
        <pc:spChg chg="mod">
          <ac:chgData name="Zijian Jia" userId="8bfd73afe6e12625" providerId="LiveId" clId="{4F85D558-AD6E-43A7-8406-94ABDB9B9D4B}" dt="2025-04-07T08:14:29.374" v="2363" actId="947"/>
          <ac:spMkLst>
            <pc:docMk/>
            <pc:sldMk cId="1436095487" sldId="282"/>
            <ac:spMk id="5" creationId="{63D60685-A75C-C466-F650-654914EA22F9}"/>
          </ac:spMkLst>
        </pc:spChg>
        <pc:spChg chg="mod">
          <ac:chgData name="Zijian Jia" userId="8bfd73afe6e12625" providerId="LiveId" clId="{4F85D558-AD6E-43A7-8406-94ABDB9B9D4B}" dt="2025-04-07T08:14:29.378" v="2367" actId="947"/>
          <ac:spMkLst>
            <pc:docMk/>
            <pc:sldMk cId="1436095487" sldId="282"/>
            <ac:spMk id="6" creationId="{112240AE-FD0B-2B76-A7DE-23FCA7C11179}"/>
          </ac:spMkLst>
        </pc:spChg>
        <pc:spChg chg="mod">
          <ac:chgData name="Zijian Jia" userId="8bfd73afe6e12625" providerId="LiveId" clId="{4F85D558-AD6E-43A7-8406-94ABDB9B9D4B}" dt="2025-04-07T08:14:29.384" v="2371" actId="947"/>
          <ac:spMkLst>
            <pc:docMk/>
            <pc:sldMk cId="1436095487" sldId="282"/>
            <ac:spMk id="8" creationId="{5E046B07-DE15-3A27-418A-34FD5EE6D686}"/>
          </ac:spMkLst>
        </pc:spChg>
        <pc:spChg chg="mod">
          <ac:chgData name="Zijian Jia" userId="8bfd73afe6e12625" providerId="LiveId" clId="{4F85D558-AD6E-43A7-8406-94ABDB9B9D4B}" dt="2025-04-07T08:14:29.387" v="2375" actId="947"/>
          <ac:spMkLst>
            <pc:docMk/>
            <pc:sldMk cId="1436095487" sldId="282"/>
            <ac:spMk id="12" creationId="{D3C9A77E-5C68-A922-5257-DEFA2222357A}"/>
          </ac:spMkLst>
        </pc:spChg>
        <pc:spChg chg="mod">
          <ac:chgData name="Zijian Jia" userId="8bfd73afe6e12625" providerId="LiveId" clId="{4F85D558-AD6E-43A7-8406-94ABDB9B9D4B}" dt="2025-04-07T08:14:29.392" v="2379" actId="947"/>
          <ac:spMkLst>
            <pc:docMk/>
            <pc:sldMk cId="1436095487" sldId="282"/>
            <ac:spMk id="13" creationId="{89E70602-59C4-A452-EC8F-0BA6B9AE21A4}"/>
          </ac:spMkLst>
        </pc:spChg>
        <pc:spChg chg="mod">
          <ac:chgData name="Zijian Jia" userId="8bfd73afe6e12625" providerId="LiveId" clId="{4F85D558-AD6E-43A7-8406-94ABDB9B9D4B}" dt="2025-04-07T08:14:29.397" v="2383" actId="947"/>
          <ac:spMkLst>
            <pc:docMk/>
            <pc:sldMk cId="1436095487" sldId="282"/>
            <ac:spMk id="15" creationId="{A2F68413-9B55-C0C9-1158-D5ACAD39368F}"/>
          </ac:spMkLst>
        </pc:spChg>
        <pc:spChg chg="mod">
          <ac:chgData name="Zijian Jia" userId="8bfd73afe6e12625" providerId="LiveId" clId="{4F85D558-AD6E-43A7-8406-94ABDB9B9D4B}" dt="2025-04-07T08:14:29.267" v="2287" actId="947"/>
          <ac:spMkLst>
            <pc:docMk/>
            <pc:sldMk cId="1436095487" sldId="282"/>
            <ac:spMk id="37" creationId="{67FCF521-A95F-6A35-371F-8D64DDACBA34}"/>
          </ac:spMkLst>
        </pc:spChg>
        <pc:spChg chg="mod">
          <ac:chgData name="Zijian Jia" userId="8bfd73afe6e12625" providerId="LiveId" clId="{4F85D558-AD6E-43A7-8406-94ABDB9B9D4B}" dt="2025-04-07T08:14:29.272" v="2291" actId="947"/>
          <ac:spMkLst>
            <pc:docMk/>
            <pc:sldMk cId="1436095487" sldId="282"/>
            <ac:spMk id="38" creationId="{E07E7047-F2E8-CF68-E945-9AA4FD6C4803}"/>
          </ac:spMkLst>
        </pc:spChg>
        <pc:spChg chg="mod">
          <ac:chgData name="Zijian Jia" userId="8bfd73afe6e12625" providerId="LiveId" clId="{4F85D558-AD6E-43A7-8406-94ABDB9B9D4B}" dt="2025-04-07T08:14:29.275" v="2295" actId="947"/>
          <ac:spMkLst>
            <pc:docMk/>
            <pc:sldMk cId="1436095487" sldId="282"/>
            <ac:spMk id="39" creationId="{5F44EC25-C3EF-C67F-F038-1F9A6C773F78}"/>
          </ac:spMkLst>
        </pc:spChg>
        <pc:spChg chg="mod">
          <ac:chgData name="Zijian Jia" userId="8bfd73afe6e12625" providerId="LiveId" clId="{4F85D558-AD6E-43A7-8406-94ABDB9B9D4B}" dt="2025-04-07T08:14:29.333" v="2351" actId="947"/>
          <ac:spMkLst>
            <pc:docMk/>
            <pc:sldMk cId="1436095487" sldId="282"/>
            <ac:spMk id="52" creationId="{09CAF127-2C42-4871-547A-53F2A7275DE1}"/>
          </ac:spMkLst>
        </pc:spChg>
        <pc:spChg chg="mod">
          <ac:chgData name="Zijian Jia" userId="8bfd73afe6e12625" providerId="LiveId" clId="{4F85D558-AD6E-43A7-8406-94ABDB9B9D4B}" dt="2025-04-07T08:14:29.338" v="2355" actId="947"/>
          <ac:spMkLst>
            <pc:docMk/>
            <pc:sldMk cId="1436095487" sldId="282"/>
            <ac:spMk id="71" creationId="{0CB7F69F-0CCA-CD47-7AFC-F5AD628A6013}"/>
          </ac:spMkLst>
        </pc:spChg>
        <pc:spChg chg="mod">
          <ac:chgData name="Zijian Jia" userId="8bfd73afe6e12625" providerId="LiveId" clId="{4F85D558-AD6E-43A7-8406-94ABDB9B9D4B}" dt="2025-04-07T08:14:29.263" v="2283" actId="947"/>
          <ac:spMkLst>
            <pc:docMk/>
            <pc:sldMk cId="1436095487" sldId="282"/>
            <ac:spMk id="85" creationId="{D608EC9B-2AD0-5E98-E40D-6D5361FBB781}"/>
          </ac:spMkLst>
        </pc:spChg>
        <pc:spChg chg="mod">
          <ac:chgData name="Zijian Jia" userId="8bfd73afe6e12625" providerId="LiveId" clId="{4F85D558-AD6E-43A7-8406-94ABDB9B9D4B}" dt="2025-04-07T08:14:29.285" v="2303" actId="947"/>
          <ac:spMkLst>
            <pc:docMk/>
            <pc:sldMk cId="1436095487" sldId="282"/>
            <ac:spMk id="121" creationId="{9CC7C401-726B-A80A-9038-E8C72DF7E7E5}"/>
          </ac:spMkLst>
        </pc:spChg>
        <pc:spChg chg="mod">
          <ac:chgData name="Zijian Jia" userId="8bfd73afe6e12625" providerId="LiveId" clId="{4F85D558-AD6E-43A7-8406-94ABDB9B9D4B}" dt="2025-04-07T08:14:29.289" v="2307" actId="947"/>
          <ac:spMkLst>
            <pc:docMk/>
            <pc:sldMk cId="1436095487" sldId="282"/>
            <ac:spMk id="125" creationId="{5D512E22-8258-4385-4B7E-337C3EEF0C55}"/>
          </ac:spMkLst>
        </pc:spChg>
        <pc:spChg chg="mod">
          <ac:chgData name="Zijian Jia" userId="8bfd73afe6e12625" providerId="LiveId" clId="{4F85D558-AD6E-43A7-8406-94ABDB9B9D4B}" dt="2025-04-07T08:14:29.293" v="2311" actId="947"/>
          <ac:spMkLst>
            <pc:docMk/>
            <pc:sldMk cId="1436095487" sldId="282"/>
            <ac:spMk id="126" creationId="{10D81272-1148-DDAC-50C4-60CE67F47452}"/>
          </ac:spMkLst>
        </pc:spChg>
        <pc:spChg chg="mod">
          <ac:chgData name="Zijian Jia" userId="8bfd73afe6e12625" providerId="LiveId" clId="{4F85D558-AD6E-43A7-8406-94ABDB9B9D4B}" dt="2025-04-07T08:14:29.297" v="2315" actId="947"/>
          <ac:spMkLst>
            <pc:docMk/>
            <pc:sldMk cId="1436095487" sldId="282"/>
            <ac:spMk id="127" creationId="{90891A9C-A409-30E5-8B5E-075CFB76F945}"/>
          </ac:spMkLst>
        </pc:spChg>
        <pc:spChg chg="mod">
          <ac:chgData name="Zijian Jia" userId="8bfd73afe6e12625" providerId="LiveId" clId="{4F85D558-AD6E-43A7-8406-94ABDB9B9D4B}" dt="2025-04-07T08:14:29.301" v="2319" actId="947"/>
          <ac:spMkLst>
            <pc:docMk/>
            <pc:sldMk cId="1436095487" sldId="282"/>
            <ac:spMk id="192" creationId="{F4D99188-2F14-2BB8-07FA-F19542E1AB65}"/>
          </ac:spMkLst>
        </pc:spChg>
        <pc:spChg chg="mod">
          <ac:chgData name="Zijian Jia" userId="8bfd73afe6e12625" providerId="LiveId" clId="{4F85D558-AD6E-43A7-8406-94ABDB9B9D4B}" dt="2025-04-07T08:14:29.305" v="2323" actId="947"/>
          <ac:spMkLst>
            <pc:docMk/>
            <pc:sldMk cId="1436095487" sldId="282"/>
            <ac:spMk id="193" creationId="{40A1FD95-4276-0F0B-8DA5-8A29F0924D01}"/>
          </ac:spMkLst>
        </pc:spChg>
        <pc:spChg chg="mod">
          <ac:chgData name="Zijian Jia" userId="8bfd73afe6e12625" providerId="LiveId" clId="{4F85D558-AD6E-43A7-8406-94ABDB9B9D4B}" dt="2025-04-07T08:14:29.309" v="2327" actId="947"/>
          <ac:spMkLst>
            <pc:docMk/>
            <pc:sldMk cId="1436095487" sldId="282"/>
            <ac:spMk id="194" creationId="{90817C05-A4DD-D69B-BED7-651811EE3B45}"/>
          </ac:spMkLst>
        </pc:spChg>
        <pc:spChg chg="mod">
          <ac:chgData name="Zijian Jia" userId="8bfd73afe6e12625" providerId="LiveId" clId="{4F85D558-AD6E-43A7-8406-94ABDB9B9D4B}" dt="2025-04-07T08:14:29.313" v="2331" actId="947"/>
          <ac:spMkLst>
            <pc:docMk/>
            <pc:sldMk cId="1436095487" sldId="282"/>
            <ac:spMk id="195" creationId="{1208390D-51F9-971E-48F0-0E9E48A379E4}"/>
          </ac:spMkLst>
        </pc:spChg>
        <pc:spChg chg="mod">
          <ac:chgData name="Zijian Jia" userId="8bfd73afe6e12625" providerId="LiveId" clId="{4F85D558-AD6E-43A7-8406-94ABDB9B9D4B}" dt="2025-04-07T08:14:29.316" v="2335" actId="947"/>
          <ac:spMkLst>
            <pc:docMk/>
            <pc:sldMk cId="1436095487" sldId="282"/>
            <ac:spMk id="196" creationId="{D156FE57-6EB5-27BB-3CB4-67ED648C9A13}"/>
          </ac:spMkLst>
        </pc:spChg>
        <pc:spChg chg="mod">
          <ac:chgData name="Zijian Jia" userId="8bfd73afe6e12625" providerId="LiveId" clId="{4F85D558-AD6E-43A7-8406-94ABDB9B9D4B}" dt="2025-04-07T08:14:29.321" v="2339" actId="947"/>
          <ac:spMkLst>
            <pc:docMk/>
            <pc:sldMk cId="1436095487" sldId="282"/>
            <ac:spMk id="197" creationId="{CF4E6F96-16A3-829A-3D93-F2EE58A35480}"/>
          </ac:spMkLst>
        </pc:spChg>
        <pc:spChg chg="mod">
          <ac:chgData name="Zijian Jia" userId="8bfd73afe6e12625" providerId="LiveId" clId="{4F85D558-AD6E-43A7-8406-94ABDB9B9D4B}" dt="2025-04-07T08:14:29.325" v="2343" actId="947"/>
          <ac:spMkLst>
            <pc:docMk/>
            <pc:sldMk cId="1436095487" sldId="282"/>
            <ac:spMk id="198" creationId="{19A6FA1A-31B3-9E21-D339-F425D33E4703}"/>
          </ac:spMkLst>
        </pc:spChg>
        <pc:spChg chg="mod">
          <ac:chgData name="Zijian Jia" userId="8bfd73afe6e12625" providerId="LiveId" clId="{4F85D558-AD6E-43A7-8406-94ABDB9B9D4B}" dt="2025-04-07T08:14:29.329" v="2347" actId="947"/>
          <ac:spMkLst>
            <pc:docMk/>
            <pc:sldMk cId="1436095487" sldId="282"/>
            <ac:spMk id="199" creationId="{3AD0B4D8-C1C3-0DBB-887A-FC6EEAD0675E}"/>
          </ac:spMkLst>
        </pc:spChg>
        <pc:spChg chg="mod">
          <ac:chgData name="Zijian Jia" userId="8bfd73afe6e12625" providerId="LiveId" clId="{4F85D558-AD6E-43A7-8406-94ABDB9B9D4B}" dt="2025-04-07T08:14:29.369" v="2359" actId="947"/>
          <ac:spMkLst>
            <pc:docMk/>
            <pc:sldMk cId="1436095487" sldId="282"/>
            <ac:spMk id="200" creationId="{5A5B73B5-8A11-B99B-A5C2-310DB22A1295}"/>
          </ac:spMkLst>
        </pc:spChg>
      </pc:sldChg>
      <pc:sldChg chg="modSp mod">
        <pc:chgData name="Zijian Jia" userId="8bfd73afe6e12625" providerId="LiveId" clId="{4F85D558-AD6E-43A7-8406-94ABDB9B9D4B}" dt="2025-04-07T08:14:30.010" v="2739" actId="947"/>
        <pc:sldMkLst>
          <pc:docMk/>
          <pc:sldMk cId="1517980193" sldId="283"/>
        </pc:sldMkLst>
        <pc:spChg chg="mod">
          <ac:chgData name="Zijian Jia" userId="8bfd73afe6e12625" providerId="LiveId" clId="{4F85D558-AD6E-43A7-8406-94ABDB9B9D4B}" dt="2025-04-07T08:14:29.752" v="2475" actId="947"/>
          <ac:spMkLst>
            <pc:docMk/>
            <pc:sldMk cId="1517980193" sldId="283"/>
            <ac:spMk id="2" creationId="{881E3E14-E4F3-3379-25FC-7B4774988BC5}"/>
          </ac:spMkLst>
        </pc:spChg>
        <pc:spChg chg="mod">
          <ac:chgData name="Zijian Jia" userId="8bfd73afe6e12625" providerId="LiveId" clId="{4F85D558-AD6E-43A7-8406-94ABDB9B9D4B}" dt="2025-04-07T08:14:29.756" v="2479" actId="947"/>
          <ac:spMkLst>
            <pc:docMk/>
            <pc:sldMk cId="1517980193" sldId="283"/>
            <ac:spMk id="4" creationId="{3F25B985-D7BA-FF23-2647-989F563B59BF}"/>
          </ac:spMkLst>
        </pc:spChg>
        <pc:spChg chg="mod">
          <ac:chgData name="Zijian Jia" userId="8bfd73afe6e12625" providerId="LiveId" clId="{4F85D558-AD6E-43A7-8406-94ABDB9B9D4B}" dt="2025-04-07T08:14:29.761" v="2483" actId="947"/>
          <ac:spMkLst>
            <pc:docMk/>
            <pc:sldMk cId="1517980193" sldId="283"/>
            <ac:spMk id="5" creationId="{A85E0642-0259-97CF-6A11-13B71B67EE23}"/>
          </ac:spMkLst>
        </pc:spChg>
        <pc:spChg chg="mod">
          <ac:chgData name="Zijian Jia" userId="8bfd73afe6e12625" providerId="LiveId" clId="{4F85D558-AD6E-43A7-8406-94ABDB9B9D4B}" dt="2025-04-07T08:14:29.765" v="2487" actId="947"/>
          <ac:spMkLst>
            <pc:docMk/>
            <pc:sldMk cId="1517980193" sldId="283"/>
            <ac:spMk id="6" creationId="{BA6A7D43-3FA3-918B-E7F6-596272E37902}"/>
          </ac:spMkLst>
        </pc:spChg>
        <pc:spChg chg="mod">
          <ac:chgData name="Zijian Jia" userId="8bfd73afe6e12625" providerId="LiveId" clId="{4F85D558-AD6E-43A7-8406-94ABDB9B9D4B}" dt="2025-04-07T08:14:30.010" v="2739" actId="947"/>
          <ac:spMkLst>
            <pc:docMk/>
            <pc:sldMk cId="1517980193" sldId="283"/>
            <ac:spMk id="8" creationId="{E4E37A09-0BD1-8F1E-AEA3-C6264AC76F6B}"/>
          </ac:spMkLst>
        </pc:spChg>
        <pc:spChg chg="mod">
          <ac:chgData name="Zijian Jia" userId="8bfd73afe6e12625" providerId="LiveId" clId="{4F85D558-AD6E-43A7-8406-94ABDB9B9D4B}" dt="2025-04-07T08:14:29.744" v="2467" actId="947"/>
          <ac:spMkLst>
            <pc:docMk/>
            <pc:sldMk cId="1517980193" sldId="283"/>
            <ac:spMk id="9" creationId="{0B2926F0-8AD6-E5B2-C4B7-A481432ABFBA}"/>
          </ac:spMkLst>
        </pc:spChg>
        <pc:spChg chg="mod">
          <ac:chgData name="Zijian Jia" userId="8bfd73afe6e12625" providerId="LiveId" clId="{4F85D558-AD6E-43A7-8406-94ABDB9B9D4B}" dt="2025-04-07T08:14:29.770" v="2491" actId="947"/>
          <ac:spMkLst>
            <pc:docMk/>
            <pc:sldMk cId="1517980193" sldId="283"/>
            <ac:spMk id="44" creationId="{65534CFB-2862-0332-3EB0-7242EAB3C2F6}"/>
          </ac:spMkLst>
        </pc:spChg>
        <pc:spChg chg="mod">
          <ac:chgData name="Zijian Jia" userId="8bfd73afe6e12625" providerId="LiveId" clId="{4F85D558-AD6E-43A7-8406-94ABDB9B9D4B}" dt="2025-04-07T08:14:29.773" v="2495" actId="947"/>
          <ac:spMkLst>
            <pc:docMk/>
            <pc:sldMk cId="1517980193" sldId="283"/>
            <ac:spMk id="45" creationId="{C64F53D0-4143-E113-B97C-11BEBA0ECC81}"/>
          </ac:spMkLst>
        </pc:spChg>
        <pc:spChg chg="mod">
          <ac:chgData name="Zijian Jia" userId="8bfd73afe6e12625" providerId="LiveId" clId="{4F85D558-AD6E-43A7-8406-94ABDB9B9D4B}" dt="2025-04-07T08:14:29.778" v="2499" actId="947"/>
          <ac:spMkLst>
            <pc:docMk/>
            <pc:sldMk cId="1517980193" sldId="283"/>
            <ac:spMk id="46" creationId="{FCCFA279-F0EF-4C8A-3A88-4528548F5281}"/>
          </ac:spMkLst>
        </pc:spChg>
        <pc:spChg chg="mod">
          <ac:chgData name="Zijian Jia" userId="8bfd73afe6e12625" providerId="LiveId" clId="{4F85D558-AD6E-43A7-8406-94ABDB9B9D4B}" dt="2025-04-07T08:14:29.782" v="2503" actId="947"/>
          <ac:spMkLst>
            <pc:docMk/>
            <pc:sldMk cId="1517980193" sldId="283"/>
            <ac:spMk id="47" creationId="{312F00CB-4B93-58F2-2A68-578831FB8276}"/>
          </ac:spMkLst>
        </pc:spChg>
        <pc:spChg chg="mod">
          <ac:chgData name="Zijian Jia" userId="8bfd73afe6e12625" providerId="LiveId" clId="{4F85D558-AD6E-43A7-8406-94ABDB9B9D4B}" dt="2025-04-07T08:14:29.787" v="2507" actId="947"/>
          <ac:spMkLst>
            <pc:docMk/>
            <pc:sldMk cId="1517980193" sldId="283"/>
            <ac:spMk id="67" creationId="{D9472E57-F10B-CA22-AD7D-2C6B7606FE17}"/>
          </ac:spMkLst>
        </pc:spChg>
        <pc:spChg chg="mod">
          <ac:chgData name="Zijian Jia" userId="8bfd73afe6e12625" providerId="LiveId" clId="{4F85D558-AD6E-43A7-8406-94ABDB9B9D4B}" dt="2025-04-07T08:14:29.792" v="2511" actId="947"/>
          <ac:spMkLst>
            <pc:docMk/>
            <pc:sldMk cId="1517980193" sldId="283"/>
            <ac:spMk id="68" creationId="{AFFFA38A-83C9-82F2-DF9B-48BACB12CD87}"/>
          </ac:spMkLst>
        </pc:spChg>
        <pc:spChg chg="mod">
          <ac:chgData name="Zijian Jia" userId="8bfd73afe6e12625" providerId="LiveId" clId="{4F85D558-AD6E-43A7-8406-94ABDB9B9D4B}" dt="2025-04-07T08:14:29.796" v="2515" actId="947"/>
          <ac:spMkLst>
            <pc:docMk/>
            <pc:sldMk cId="1517980193" sldId="283"/>
            <ac:spMk id="71" creationId="{4A9630B1-112F-7D15-0844-FB621E22D10F}"/>
          </ac:spMkLst>
        </pc:spChg>
        <pc:spChg chg="mod">
          <ac:chgData name="Zijian Jia" userId="8bfd73afe6e12625" providerId="LiveId" clId="{4F85D558-AD6E-43A7-8406-94ABDB9B9D4B}" dt="2025-04-07T08:14:29.800" v="2519" actId="947"/>
          <ac:spMkLst>
            <pc:docMk/>
            <pc:sldMk cId="1517980193" sldId="283"/>
            <ac:spMk id="72" creationId="{0296C5DB-76AD-A632-202D-A95AC4E0ECF9}"/>
          </ac:spMkLst>
        </pc:spChg>
        <pc:spChg chg="mod">
          <ac:chgData name="Zijian Jia" userId="8bfd73afe6e12625" providerId="LiveId" clId="{4F85D558-AD6E-43A7-8406-94ABDB9B9D4B}" dt="2025-04-07T08:14:29.804" v="2523" actId="947"/>
          <ac:spMkLst>
            <pc:docMk/>
            <pc:sldMk cId="1517980193" sldId="283"/>
            <ac:spMk id="73" creationId="{F85408BC-F6EF-D55D-EF01-E7837680DBD3}"/>
          </ac:spMkLst>
        </pc:spChg>
        <pc:spChg chg="mod">
          <ac:chgData name="Zijian Jia" userId="8bfd73afe6e12625" providerId="LiveId" clId="{4F85D558-AD6E-43A7-8406-94ABDB9B9D4B}" dt="2025-04-07T08:14:29.808" v="2527" actId="947"/>
          <ac:spMkLst>
            <pc:docMk/>
            <pc:sldMk cId="1517980193" sldId="283"/>
            <ac:spMk id="74" creationId="{45EB4C2D-26FE-DFC1-2CD5-BE3BF3AC74E0}"/>
          </ac:spMkLst>
        </pc:spChg>
        <pc:spChg chg="mod">
          <ac:chgData name="Zijian Jia" userId="8bfd73afe6e12625" providerId="LiveId" clId="{4F85D558-AD6E-43A7-8406-94ABDB9B9D4B}" dt="2025-04-07T08:14:29.813" v="2531" actId="947"/>
          <ac:spMkLst>
            <pc:docMk/>
            <pc:sldMk cId="1517980193" sldId="283"/>
            <ac:spMk id="75" creationId="{5AD83D8E-E610-E2F0-C4F6-DE473F124F14}"/>
          </ac:spMkLst>
        </pc:spChg>
        <pc:spChg chg="mod">
          <ac:chgData name="Zijian Jia" userId="8bfd73afe6e12625" providerId="LiveId" clId="{4F85D558-AD6E-43A7-8406-94ABDB9B9D4B}" dt="2025-04-07T08:14:29.817" v="2535" actId="947"/>
          <ac:spMkLst>
            <pc:docMk/>
            <pc:sldMk cId="1517980193" sldId="283"/>
            <ac:spMk id="76" creationId="{09930E78-E62F-D566-14B4-EAAE35EE4DF8}"/>
          </ac:spMkLst>
        </pc:spChg>
        <pc:spChg chg="mod">
          <ac:chgData name="Zijian Jia" userId="8bfd73afe6e12625" providerId="LiveId" clId="{4F85D558-AD6E-43A7-8406-94ABDB9B9D4B}" dt="2025-04-07T08:14:29.821" v="2539" actId="947"/>
          <ac:spMkLst>
            <pc:docMk/>
            <pc:sldMk cId="1517980193" sldId="283"/>
            <ac:spMk id="78" creationId="{3E14B970-3067-0542-8707-59332AF2F8B2}"/>
          </ac:spMkLst>
        </pc:spChg>
        <pc:spChg chg="mod">
          <ac:chgData name="Zijian Jia" userId="8bfd73afe6e12625" providerId="LiveId" clId="{4F85D558-AD6E-43A7-8406-94ABDB9B9D4B}" dt="2025-04-07T08:14:29.825" v="2543" actId="947"/>
          <ac:spMkLst>
            <pc:docMk/>
            <pc:sldMk cId="1517980193" sldId="283"/>
            <ac:spMk id="79" creationId="{35BFC415-8C86-3250-4835-087C38694405}"/>
          </ac:spMkLst>
        </pc:spChg>
        <pc:spChg chg="mod">
          <ac:chgData name="Zijian Jia" userId="8bfd73afe6e12625" providerId="LiveId" clId="{4F85D558-AD6E-43A7-8406-94ABDB9B9D4B}" dt="2025-04-07T08:14:29.829" v="2547" actId="947"/>
          <ac:spMkLst>
            <pc:docMk/>
            <pc:sldMk cId="1517980193" sldId="283"/>
            <ac:spMk id="80" creationId="{F8FC9E39-69D1-172C-8C09-623584F706FA}"/>
          </ac:spMkLst>
        </pc:spChg>
        <pc:spChg chg="mod">
          <ac:chgData name="Zijian Jia" userId="8bfd73afe6e12625" providerId="LiveId" clId="{4F85D558-AD6E-43A7-8406-94ABDB9B9D4B}" dt="2025-04-07T08:14:29.833" v="2551" actId="947"/>
          <ac:spMkLst>
            <pc:docMk/>
            <pc:sldMk cId="1517980193" sldId="283"/>
            <ac:spMk id="81" creationId="{E8BEE2F4-50A0-C85B-A470-CB2564E12FAA}"/>
          </ac:spMkLst>
        </pc:spChg>
        <pc:spChg chg="mod">
          <ac:chgData name="Zijian Jia" userId="8bfd73afe6e12625" providerId="LiveId" clId="{4F85D558-AD6E-43A7-8406-94ABDB9B9D4B}" dt="2025-04-07T08:14:29.837" v="2555" actId="947"/>
          <ac:spMkLst>
            <pc:docMk/>
            <pc:sldMk cId="1517980193" sldId="283"/>
            <ac:spMk id="82" creationId="{897B4BAF-1472-1EF7-08FE-48666E4B1B90}"/>
          </ac:spMkLst>
        </pc:spChg>
        <pc:spChg chg="mod">
          <ac:chgData name="Zijian Jia" userId="8bfd73afe6e12625" providerId="LiveId" clId="{4F85D558-AD6E-43A7-8406-94ABDB9B9D4B}" dt="2025-04-07T08:14:29.841" v="2559" actId="947"/>
          <ac:spMkLst>
            <pc:docMk/>
            <pc:sldMk cId="1517980193" sldId="283"/>
            <ac:spMk id="83" creationId="{FDA72A41-4C7F-5E78-BE39-46FA3025FBD3}"/>
          </ac:spMkLst>
        </pc:spChg>
        <pc:spChg chg="mod">
          <ac:chgData name="Zijian Jia" userId="8bfd73afe6e12625" providerId="LiveId" clId="{4F85D558-AD6E-43A7-8406-94ABDB9B9D4B}" dt="2025-04-07T08:14:29.748" v="2471" actId="947"/>
          <ac:spMkLst>
            <pc:docMk/>
            <pc:sldMk cId="1517980193" sldId="283"/>
            <ac:spMk id="85" creationId="{80E059E5-E64A-5474-D85E-3CF47C36DF15}"/>
          </ac:spMkLst>
        </pc:spChg>
        <pc:spChg chg="mod">
          <ac:chgData name="Zijian Jia" userId="8bfd73afe6e12625" providerId="LiveId" clId="{4F85D558-AD6E-43A7-8406-94ABDB9B9D4B}" dt="2025-04-07T08:14:29.845" v="2563" actId="947"/>
          <ac:spMkLst>
            <pc:docMk/>
            <pc:sldMk cId="1517980193" sldId="283"/>
            <ac:spMk id="86" creationId="{6876A6B5-BC01-AC75-8135-20968C1B1DA1}"/>
          </ac:spMkLst>
        </pc:spChg>
        <pc:spChg chg="mod">
          <ac:chgData name="Zijian Jia" userId="8bfd73afe6e12625" providerId="LiveId" clId="{4F85D558-AD6E-43A7-8406-94ABDB9B9D4B}" dt="2025-04-07T08:14:29.849" v="2567" actId="947"/>
          <ac:spMkLst>
            <pc:docMk/>
            <pc:sldMk cId="1517980193" sldId="283"/>
            <ac:spMk id="87" creationId="{239471E7-8743-09CF-3629-DD5359B7EEB8}"/>
          </ac:spMkLst>
        </pc:spChg>
        <pc:graphicFrameChg chg="modGraphic">
          <ac:chgData name="Zijian Jia" userId="8bfd73afe6e12625" providerId="LiveId" clId="{4F85D558-AD6E-43A7-8406-94ABDB9B9D4B}" dt="2025-04-07T08:14:30.006" v="2735" actId="947"/>
          <ac:graphicFrameMkLst>
            <pc:docMk/>
            <pc:sldMk cId="1517980193" sldId="283"/>
            <ac:graphicFrameMk id="7" creationId="{ACFE960D-DC3F-3BEE-CE22-AF521997BBB1}"/>
          </ac:graphicFrameMkLst>
        </pc:graphicFrameChg>
      </pc:sldChg>
      <pc:sldChg chg="modSp mod">
        <pc:chgData name="Zijian Jia" userId="8bfd73afe6e12625" providerId="LiveId" clId="{4F85D558-AD6E-43A7-8406-94ABDB9B9D4B}" dt="2025-04-07T08:14:31.545" v="3759" actId="947"/>
        <pc:sldMkLst>
          <pc:docMk/>
          <pc:sldMk cId="1920105932" sldId="285"/>
        </pc:sldMkLst>
        <pc:spChg chg="mod">
          <ac:chgData name="Zijian Jia" userId="8bfd73afe6e12625" providerId="LiveId" clId="{4F85D558-AD6E-43A7-8406-94ABDB9B9D4B}" dt="2025-04-07T08:14:31.545" v="3759" actId="947"/>
          <ac:spMkLst>
            <pc:docMk/>
            <pc:sldMk cId="1920105932" sldId="285"/>
            <ac:spMk id="2" creationId="{5BB820AA-668C-8C76-9F1A-1583B05ECFA8}"/>
          </ac:spMkLst>
        </pc:spChg>
        <pc:spChg chg="mod">
          <ac:chgData name="Zijian Jia" userId="8bfd73afe6e12625" providerId="LiveId" clId="{4F85D558-AD6E-43A7-8406-94ABDB9B9D4B}" dt="2025-04-07T08:14:31.438" v="3671" actId="947"/>
          <ac:spMkLst>
            <pc:docMk/>
            <pc:sldMk cId="1920105932" sldId="285"/>
            <ac:spMk id="3" creationId="{4F6EF472-D727-C249-D58E-8A90D4E2EE39}"/>
          </ac:spMkLst>
        </pc:spChg>
        <pc:spChg chg="mod">
          <ac:chgData name="Zijian Jia" userId="8bfd73afe6e12625" providerId="LiveId" clId="{4F85D558-AD6E-43A7-8406-94ABDB9B9D4B}" dt="2025-04-07T08:14:31.450" v="3683" actId="947"/>
          <ac:spMkLst>
            <pc:docMk/>
            <pc:sldMk cId="1920105932" sldId="285"/>
            <ac:spMk id="59" creationId="{1BADA7E8-763A-B01A-B045-FE7CDEAD955A}"/>
          </ac:spMkLst>
        </pc:spChg>
        <pc:spChg chg="mod">
          <ac:chgData name="Zijian Jia" userId="8bfd73afe6e12625" providerId="LiveId" clId="{4F85D558-AD6E-43A7-8406-94ABDB9B9D4B}" dt="2025-04-07T08:14:31.454" v="3687" actId="947"/>
          <ac:spMkLst>
            <pc:docMk/>
            <pc:sldMk cId="1920105932" sldId="285"/>
            <ac:spMk id="60" creationId="{41173418-237C-9772-A2A5-F222CACEC5BC}"/>
          </ac:spMkLst>
        </pc:spChg>
        <pc:spChg chg="mod">
          <ac:chgData name="Zijian Jia" userId="8bfd73afe6e12625" providerId="LiveId" clId="{4F85D558-AD6E-43A7-8406-94ABDB9B9D4B}" dt="2025-04-07T08:14:31.457" v="3691" actId="947"/>
          <ac:spMkLst>
            <pc:docMk/>
            <pc:sldMk cId="1920105932" sldId="285"/>
            <ac:spMk id="61" creationId="{DC31B303-A1B8-1D39-8B73-803156C07370}"/>
          </ac:spMkLst>
        </pc:spChg>
        <pc:spChg chg="mod">
          <ac:chgData name="Zijian Jia" userId="8bfd73afe6e12625" providerId="LiveId" clId="{4F85D558-AD6E-43A7-8406-94ABDB9B9D4B}" dt="2025-04-07T08:14:31.461" v="3695" actId="947"/>
          <ac:spMkLst>
            <pc:docMk/>
            <pc:sldMk cId="1920105932" sldId="285"/>
            <ac:spMk id="62" creationId="{B05C1BF5-BC8F-C409-4890-EF6CD6C344AD}"/>
          </ac:spMkLst>
        </pc:spChg>
        <pc:spChg chg="mod">
          <ac:chgData name="Zijian Jia" userId="8bfd73afe6e12625" providerId="LiveId" clId="{4F85D558-AD6E-43A7-8406-94ABDB9B9D4B}" dt="2025-04-07T08:14:31.465" v="3699" actId="947"/>
          <ac:spMkLst>
            <pc:docMk/>
            <pc:sldMk cId="1920105932" sldId="285"/>
            <ac:spMk id="63" creationId="{F7C5E583-1C27-9A1D-0E90-9C9BD1C1AB5F}"/>
          </ac:spMkLst>
        </pc:spChg>
        <pc:spChg chg="mod">
          <ac:chgData name="Zijian Jia" userId="8bfd73afe6e12625" providerId="LiveId" clId="{4F85D558-AD6E-43A7-8406-94ABDB9B9D4B}" dt="2025-04-07T08:14:31.469" v="3703" actId="947"/>
          <ac:spMkLst>
            <pc:docMk/>
            <pc:sldMk cId="1920105932" sldId="285"/>
            <ac:spMk id="64" creationId="{3EFE8C8F-D9EA-86EF-97F0-D2F87D10BA8C}"/>
          </ac:spMkLst>
        </pc:spChg>
        <pc:spChg chg="mod">
          <ac:chgData name="Zijian Jia" userId="8bfd73afe6e12625" providerId="LiveId" clId="{4F85D558-AD6E-43A7-8406-94ABDB9B9D4B}" dt="2025-04-07T08:14:31.473" v="3707" actId="947"/>
          <ac:spMkLst>
            <pc:docMk/>
            <pc:sldMk cId="1920105932" sldId="285"/>
            <ac:spMk id="65" creationId="{A64171E8-2E71-34E4-AE57-68C5E37FE3B0}"/>
          </ac:spMkLst>
        </pc:spChg>
        <pc:spChg chg="mod">
          <ac:chgData name="Zijian Jia" userId="8bfd73afe6e12625" providerId="LiveId" clId="{4F85D558-AD6E-43A7-8406-94ABDB9B9D4B}" dt="2025-04-07T08:14:31.477" v="3711" actId="947"/>
          <ac:spMkLst>
            <pc:docMk/>
            <pc:sldMk cId="1920105932" sldId="285"/>
            <ac:spMk id="66" creationId="{64370572-7D56-AD27-FE33-C779CF14DD82}"/>
          </ac:spMkLst>
        </pc:spChg>
        <pc:spChg chg="mod">
          <ac:chgData name="Zijian Jia" userId="8bfd73afe6e12625" providerId="LiveId" clId="{4F85D558-AD6E-43A7-8406-94ABDB9B9D4B}" dt="2025-04-07T08:14:31.481" v="3715" actId="947"/>
          <ac:spMkLst>
            <pc:docMk/>
            <pc:sldMk cId="1920105932" sldId="285"/>
            <ac:spMk id="68" creationId="{F8793213-9C08-255B-56E1-34ECC072C416}"/>
          </ac:spMkLst>
        </pc:spChg>
        <pc:spChg chg="mod">
          <ac:chgData name="Zijian Jia" userId="8bfd73afe6e12625" providerId="LiveId" clId="{4F85D558-AD6E-43A7-8406-94ABDB9B9D4B}" dt="2025-04-07T08:14:31.485" v="3719" actId="947"/>
          <ac:spMkLst>
            <pc:docMk/>
            <pc:sldMk cId="1920105932" sldId="285"/>
            <ac:spMk id="70" creationId="{B60DCFF7-A98C-11D2-D0A7-A14A1E8E9F13}"/>
          </ac:spMkLst>
        </pc:spChg>
        <pc:spChg chg="mod">
          <ac:chgData name="Zijian Jia" userId="8bfd73afe6e12625" providerId="LiveId" clId="{4F85D558-AD6E-43A7-8406-94ABDB9B9D4B}" dt="2025-04-07T08:14:31.490" v="3723" actId="947"/>
          <ac:spMkLst>
            <pc:docMk/>
            <pc:sldMk cId="1920105932" sldId="285"/>
            <ac:spMk id="80" creationId="{FBDAE049-749E-E020-C375-8F69B3C839BE}"/>
          </ac:spMkLst>
        </pc:spChg>
        <pc:spChg chg="mod">
          <ac:chgData name="Zijian Jia" userId="8bfd73afe6e12625" providerId="LiveId" clId="{4F85D558-AD6E-43A7-8406-94ABDB9B9D4B}" dt="2025-04-07T08:14:31.442" v="3675" actId="947"/>
          <ac:spMkLst>
            <pc:docMk/>
            <pc:sldMk cId="1920105932" sldId="285"/>
            <ac:spMk id="84" creationId="{755FA668-BFAC-BEC4-E8A9-206E3390A5C9}"/>
          </ac:spMkLst>
        </pc:spChg>
        <pc:spChg chg="mod">
          <ac:chgData name="Zijian Jia" userId="8bfd73afe6e12625" providerId="LiveId" clId="{4F85D558-AD6E-43A7-8406-94ABDB9B9D4B}" dt="2025-04-07T08:14:31.446" v="3679" actId="947"/>
          <ac:spMkLst>
            <pc:docMk/>
            <pc:sldMk cId="1920105932" sldId="285"/>
            <ac:spMk id="85" creationId="{07CD414D-4050-D266-3BA1-2110A4F7CE90}"/>
          </ac:spMkLst>
        </pc:spChg>
        <pc:spChg chg="mod">
          <ac:chgData name="Zijian Jia" userId="8bfd73afe6e12625" providerId="LiveId" clId="{4F85D558-AD6E-43A7-8406-94ABDB9B9D4B}" dt="2025-04-07T08:14:31.494" v="3727" actId="947"/>
          <ac:spMkLst>
            <pc:docMk/>
            <pc:sldMk cId="1920105932" sldId="285"/>
            <ac:spMk id="86" creationId="{1273B930-A993-35BE-D3A9-6D27D248DA6B}"/>
          </ac:spMkLst>
        </pc:spChg>
        <pc:spChg chg="mod">
          <ac:chgData name="Zijian Jia" userId="8bfd73afe6e12625" providerId="LiveId" clId="{4F85D558-AD6E-43A7-8406-94ABDB9B9D4B}" dt="2025-04-07T08:14:31.499" v="3731" actId="947"/>
          <ac:spMkLst>
            <pc:docMk/>
            <pc:sldMk cId="1920105932" sldId="285"/>
            <ac:spMk id="87" creationId="{14AD3C68-B2B7-4A47-47BD-9AE45A67CDCB}"/>
          </ac:spMkLst>
        </pc:spChg>
        <pc:spChg chg="mod">
          <ac:chgData name="Zijian Jia" userId="8bfd73afe6e12625" providerId="LiveId" clId="{4F85D558-AD6E-43A7-8406-94ABDB9B9D4B}" dt="2025-04-07T08:14:31.503" v="3735" actId="947"/>
          <ac:spMkLst>
            <pc:docMk/>
            <pc:sldMk cId="1920105932" sldId="285"/>
            <ac:spMk id="88" creationId="{5BE41B26-867D-C97F-35FA-F05663FDC8AD}"/>
          </ac:spMkLst>
        </pc:spChg>
        <pc:spChg chg="mod">
          <ac:chgData name="Zijian Jia" userId="8bfd73afe6e12625" providerId="LiveId" clId="{4F85D558-AD6E-43A7-8406-94ABDB9B9D4B}" dt="2025-04-07T08:14:31.508" v="3739" actId="947"/>
          <ac:spMkLst>
            <pc:docMk/>
            <pc:sldMk cId="1920105932" sldId="285"/>
            <ac:spMk id="89" creationId="{484DB2C8-5F5D-C885-2C3C-787174482A3B}"/>
          </ac:spMkLst>
        </pc:spChg>
        <pc:spChg chg="mod">
          <ac:chgData name="Zijian Jia" userId="8bfd73afe6e12625" providerId="LiveId" clId="{4F85D558-AD6E-43A7-8406-94ABDB9B9D4B}" dt="2025-04-07T08:14:31.527" v="3743" actId="947"/>
          <ac:spMkLst>
            <pc:docMk/>
            <pc:sldMk cId="1920105932" sldId="285"/>
            <ac:spMk id="90" creationId="{740BF321-958E-FC23-EE76-AF39080B7E58}"/>
          </ac:spMkLst>
        </pc:spChg>
        <pc:spChg chg="mod">
          <ac:chgData name="Zijian Jia" userId="8bfd73afe6e12625" providerId="LiveId" clId="{4F85D558-AD6E-43A7-8406-94ABDB9B9D4B}" dt="2025-04-07T08:14:31.532" v="3747" actId="947"/>
          <ac:spMkLst>
            <pc:docMk/>
            <pc:sldMk cId="1920105932" sldId="285"/>
            <ac:spMk id="91" creationId="{CC27E134-5427-5F59-BB27-4E7F26E11316}"/>
          </ac:spMkLst>
        </pc:spChg>
        <pc:spChg chg="mod">
          <ac:chgData name="Zijian Jia" userId="8bfd73afe6e12625" providerId="LiveId" clId="{4F85D558-AD6E-43A7-8406-94ABDB9B9D4B}" dt="2025-04-07T08:14:31.537" v="3751" actId="947"/>
          <ac:spMkLst>
            <pc:docMk/>
            <pc:sldMk cId="1920105932" sldId="285"/>
            <ac:spMk id="92" creationId="{698844A6-1730-CC35-CCDD-D1796B583B1D}"/>
          </ac:spMkLst>
        </pc:spChg>
        <pc:spChg chg="mod">
          <ac:chgData name="Zijian Jia" userId="8bfd73afe6e12625" providerId="LiveId" clId="{4F85D558-AD6E-43A7-8406-94ABDB9B9D4B}" dt="2025-04-07T08:14:31.541" v="3755" actId="947"/>
          <ac:spMkLst>
            <pc:docMk/>
            <pc:sldMk cId="1920105932" sldId="285"/>
            <ac:spMk id="93" creationId="{27185BA5-A4EA-D773-ED56-6EE13E5A9B82}"/>
          </ac:spMkLst>
        </pc:spChg>
      </pc:sldChg>
      <pc:sldChg chg="modSp mod">
        <pc:chgData name="Zijian Jia" userId="8bfd73afe6e12625" providerId="LiveId" clId="{4F85D558-AD6E-43A7-8406-94ABDB9B9D4B}" dt="2025-04-07T10:01:34.866" v="5929" actId="207"/>
        <pc:sldMkLst>
          <pc:docMk/>
          <pc:sldMk cId="4238347285" sldId="286"/>
        </pc:sldMkLst>
        <pc:spChg chg="mod">
          <ac:chgData name="Zijian Jia" userId="8bfd73afe6e12625" providerId="LiveId" clId="{4F85D558-AD6E-43A7-8406-94ABDB9B9D4B}" dt="2025-04-07T08:14:31.672" v="3863" actId="947"/>
          <ac:spMkLst>
            <pc:docMk/>
            <pc:sldMk cId="4238347285" sldId="286"/>
            <ac:spMk id="2" creationId="{B11C9751-E308-B1AD-2ABC-8F54B9534349}"/>
          </ac:spMkLst>
        </pc:spChg>
        <pc:spChg chg="mod">
          <ac:chgData name="Zijian Jia" userId="8bfd73afe6e12625" providerId="LiveId" clId="{4F85D558-AD6E-43A7-8406-94ABDB9B9D4B}" dt="2025-04-07T08:14:31.560" v="3763" actId="947"/>
          <ac:spMkLst>
            <pc:docMk/>
            <pc:sldMk cId="4238347285" sldId="286"/>
            <ac:spMk id="5" creationId="{8545C808-6A6F-534B-7252-8808E5707914}"/>
          </ac:spMkLst>
        </pc:spChg>
        <pc:spChg chg="mod">
          <ac:chgData name="Zijian Jia" userId="8bfd73afe6e12625" providerId="LiveId" clId="{4F85D558-AD6E-43A7-8406-94ABDB9B9D4B}" dt="2025-04-07T08:14:31.565" v="3767" actId="947"/>
          <ac:spMkLst>
            <pc:docMk/>
            <pc:sldMk cId="4238347285" sldId="286"/>
            <ac:spMk id="85" creationId="{9FC000A9-D298-6616-8F60-99DB6CE886B2}"/>
          </ac:spMkLst>
        </pc:spChg>
        <pc:spChg chg="mod">
          <ac:chgData name="Zijian Jia" userId="8bfd73afe6e12625" providerId="LiveId" clId="{4F85D558-AD6E-43A7-8406-94ABDB9B9D4B}" dt="2025-04-07T10:01:24.516" v="5925" actId="207"/>
          <ac:spMkLst>
            <pc:docMk/>
            <pc:sldMk cId="4238347285" sldId="286"/>
            <ac:spMk id="164" creationId="{9E26D257-C0CF-981B-804A-5F75A7C35653}"/>
          </ac:spMkLst>
        </pc:spChg>
        <pc:spChg chg="mod">
          <ac:chgData name="Zijian Jia" userId="8bfd73afe6e12625" providerId="LiveId" clId="{4F85D558-AD6E-43A7-8406-94ABDB9B9D4B}" dt="2025-04-07T10:01:30.777" v="5927" actId="207"/>
          <ac:spMkLst>
            <pc:docMk/>
            <pc:sldMk cId="4238347285" sldId="286"/>
            <ac:spMk id="165" creationId="{802214CA-B641-F87B-2465-609939EE6CB2}"/>
          </ac:spMkLst>
        </pc:spChg>
        <pc:spChg chg="mod">
          <ac:chgData name="Zijian Jia" userId="8bfd73afe6e12625" providerId="LiveId" clId="{4F85D558-AD6E-43A7-8406-94ABDB9B9D4B}" dt="2025-04-07T10:01:32.751" v="5928" actId="207"/>
          <ac:spMkLst>
            <pc:docMk/>
            <pc:sldMk cId="4238347285" sldId="286"/>
            <ac:spMk id="166" creationId="{2017F9F3-3DD4-0BB8-392F-787B128DBD25}"/>
          </ac:spMkLst>
        </pc:spChg>
        <pc:spChg chg="mod">
          <ac:chgData name="Zijian Jia" userId="8bfd73afe6e12625" providerId="LiveId" clId="{4F85D558-AD6E-43A7-8406-94ABDB9B9D4B}" dt="2025-04-07T10:01:34.866" v="5929" actId="207"/>
          <ac:spMkLst>
            <pc:docMk/>
            <pc:sldMk cId="4238347285" sldId="286"/>
            <ac:spMk id="167" creationId="{33D959DC-65A6-8677-CF12-3FD95B57D95F}"/>
          </ac:spMkLst>
        </pc:spChg>
        <pc:spChg chg="mod">
          <ac:chgData name="Zijian Jia" userId="8bfd73afe6e12625" providerId="LiveId" clId="{4F85D558-AD6E-43A7-8406-94ABDB9B9D4B}" dt="2025-04-07T08:14:31.586" v="3787" actId="947"/>
          <ac:spMkLst>
            <pc:docMk/>
            <pc:sldMk cId="4238347285" sldId="286"/>
            <ac:spMk id="171" creationId="{22CE1E4B-20E9-6C91-68E4-41FCE8B2297A}"/>
          </ac:spMkLst>
        </pc:spChg>
        <pc:spChg chg="mod">
          <ac:chgData name="Zijian Jia" userId="8bfd73afe6e12625" providerId="LiveId" clId="{4F85D558-AD6E-43A7-8406-94ABDB9B9D4B}" dt="2025-04-07T08:14:31.591" v="3791" actId="947"/>
          <ac:spMkLst>
            <pc:docMk/>
            <pc:sldMk cId="4238347285" sldId="286"/>
            <ac:spMk id="172" creationId="{80E431EE-D009-FC46-59CA-4CE41F7737CE}"/>
          </ac:spMkLst>
        </pc:spChg>
        <pc:spChg chg="mod">
          <ac:chgData name="Zijian Jia" userId="8bfd73afe6e12625" providerId="LiveId" clId="{4F85D558-AD6E-43A7-8406-94ABDB9B9D4B}" dt="2025-04-07T08:14:31.595" v="3795" actId="947"/>
          <ac:spMkLst>
            <pc:docMk/>
            <pc:sldMk cId="4238347285" sldId="286"/>
            <ac:spMk id="173" creationId="{C5698E48-9957-67FC-58AD-9E74D743CAE9}"/>
          </ac:spMkLst>
        </pc:spChg>
        <pc:spChg chg="mod">
          <ac:chgData name="Zijian Jia" userId="8bfd73afe6e12625" providerId="LiveId" clId="{4F85D558-AD6E-43A7-8406-94ABDB9B9D4B}" dt="2025-04-07T08:14:31.600" v="3799" actId="947"/>
          <ac:spMkLst>
            <pc:docMk/>
            <pc:sldMk cId="4238347285" sldId="286"/>
            <ac:spMk id="174" creationId="{506C1276-93BA-B62C-2FB7-119413BE49BB}"/>
          </ac:spMkLst>
        </pc:spChg>
        <pc:spChg chg="mod">
          <ac:chgData name="Zijian Jia" userId="8bfd73afe6e12625" providerId="LiveId" clId="{4F85D558-AD6E-43A7-8406-94ABDB9B9D4B}" dt="2025-04-07T08:14:31.604" v="3803" actId="947"/>
          <ac:spMkLst>
            <pc:docMk/>
            <pc:sldMk cId="4238347285" sldId="286"/>
            <ac:spMk id="181" creationId="{63B7EBDC-A44B-58A1-49EA-812B8F80E08F}"/>
          </ac:spMkLst>
        </pc:spChg>
        <pc:spChg chg="mod">
          <ac:chgData name="Zijian Jia" userId="8bfd73afe6e12625" providerId="LiveId" clId="{4F85D558-AD6E-43A7-8406-94ABDB9B9D4B}" dt="2025-04-07T08:14:31.608" v="3807" actId="947"/>
          <ac:spMkLst>
            <pc:docMk/>
            <pc:sldMk cId="4238347285" sldId="286"/>
            <ac:spMk id="195" creationId="{B6136BE3-5BBC-2A36-7510-769956EA1D58}"/>
          </ac:spMkLst>
        </pc:spChg>
        <pc:spChg chg="mod">
          <ac:chgData name="Zijian Jia" userId="8bfd73afe6e12625" providerId="LiveId" clId="{4F85D558-AD6E-43A7-8406-94ABDB9B9D4B}" dt="2025-04-07T08:14:31.614" v="3811" actId="947"/>
          <ac:spMkLst>
            <pc:docMk/>
            <pc:sldMk cId="4238347285" sldId="286"/>
            <ac:spMk id="196" creationId="{0A3B50DC-BEB8-1868-1A2B-7723E652FF5F}"/>
          </ac:spMkLst>
        </pc:spChg>
        <pc:spChg chg="mod">
          <ac:chgData name="Zijian Jia" userId="8bfd73afe6e12625" providerId="LiveId" clId="{4F85D558-AD6E-43A7-8406-94ABDB9B9D4B}" dt="2025-04-07T08:14:31.618" v="3815" actId="947"/>
          <ac:spMkLst>
            <pc:docMk/>
            <pc:sldMk cId="4238347285" sldId="286"/>
            <ac:spMk id="205" creationId="{66A2CB1C-7E58-9E23-7FBC-6FCB502C1B46}"/>
          </ac:spMkLst>
        </pc:spChg>
        <pc:spChg chg="mod">
          <ac:chgData name="Zijian Jia" userId="8bfd73afe6e12625" providerId="LiveId" clId="{4F85D558-AD6E-43A7-8406-94ABDB9B9D4B}" dt="2025-04-07T08:14:31.622" v="3819" actId="947"/>
          <ac:spMkLst>
            <pc:docMk/>
            <pc:sldMk cId="4238347285" sldId="286"/>
            <ac:spMk id="206" creationId="{9E4EF42E-2C0A-9837-F084-E2E0565ECA78}"/>
          </ac:spMkLst>
        </pc:spChg>
        <pc:spChg chg="mod">
          <ac:chgData name="Zijian Jia" userId="8bfd73afe6e12625" providerId="LiveId" clId="{4F85D558-AD6E-43A7-8406-94ABDB9B9D4B}" dt="2025-04-07T08:14:31.628" v="3823" actId="947"/>
          <ac:spMkLst>
            <pc:docMk/>
            <pc:sldMk cId="4238347285" sldId="286"/>
            <ac:spMk id="207" creationId="{C86AD670-797A-F53A-8DD8-314DB586A260}"/>
          </ac:spMkLst>
        </pc:spChg>
        <pc:spChg chg="mod">
          <ac:chgData name="Zijian Jia" userId="8bfd73afe6e12625" providerId="LiveId" clId="{4F85D558-AD6E-43A7-8406-94ABDB9B9D4B}" dt="2025-04-07T08:14:31.632" v="3827" actId="947"/>
          <ac:spMkLst>
            <pc:docMk/>
            <pc:sldMk cId="4238347285" sldId="286"/>
            <ac:spMk id="208" creationId="{29D263AC-B672-3DF8-E415-73353978443F}"/>
          </ac:spMkLst>
        </pc:spChg>
        <pc:spChg chg="mod">
          <ac:chgData name="Zijian Jia" userId="8bfd73afe6e12625" providerId="LiveId" clId="{4F85D558-AD6E-43A7-8406-94ABDB9B9D4B}" dt="2025-04-07T08:14:31.637" v="3831" actId="947"/>
          <ac:spMkLst>
            <pc:docMk/>
            <pc:sldMk cId="4238347285" sldId="286"/>
            <ac:spMk id="209" creationId="{746B019F-8148-3FDC-0BB7-E54979226C7E}"/>
          </ac:spMkLst>
        </pc:spChg>
        <pc:spChg chg="mod">
          <ac:chgData name="Zijian Jia" userId="8bfd73afe6e12625" providerId="LiveId" clId="{4F85D558-AD6E-43A7-8406-94ABDB9B9D4B}" dt="2025-04-07T08:14:31.642" v="3835" actId="947"/>
          <ac:spMkLst>
            <pc:docMk/>
            <pc:sldMk cId="4238347285" sldId="286"/>
            <ac:spMk id="210" creationId="{86499354-EF54-4DB1-7963-54DEB00A843F}"/>
          </ac:spMkLst>
        </pc:spChg>
        <pc:spChg chg="mod">
          <ac:chgData name="Zijian Jia" userId="8bfd73afe6e12625" providerId="LiveId" clId="{4F85D558-AD6E-43A7-8406-94ABDB9B9D4B}" dt="2025-04-07T08:14:31.646" v="3839" actId="947"/>
          <ac:spMkLst>
            <pc:docMk/>
            <pc:sldMk cId="4238347285" sldId="286"/>
            <ac:spMk id="211" creationId="{1A8C7BD1-9F83-1E5D-4C24-2D49A62F6B55}"/>
          </ac:spMkLst>
        </pc:spChg>
        <pc:spChg chg="mod">
          <ac:chgData name="Zijian Jia" userId="8bfd73afe6e12625" providerId="LiveId" clId="{4F85D558-AD6E-43A7-8406-94ABDB9B9D4B}" dt="2025-04-07T08:14:31.651" v="3843" actId="947"/>
          <ac:spMkLst>
            <pc:docMk/>
            <pc:sldMk cId="4238347285" sldId="286"/>
            <ac:spMk id="212" creationId="{E68C1B2E-5312-D810-CAD8-DA34DA8CEC4C}"/>
          </ac:spMkLst>
        </pc:spChg>
        <pc:spChg chg="mod">
          <ac:chgData name="Zijian Jia" userId="8bfd73afe6e12625" providerId="LiveId" clId="{4F85D558-AD6E-43A7-8406-94ABDB9B9D4B}" dt="2025-04-07T08:14:31.656" v="3847" actId="947"/>
          <ac:spMkLst>
            <pc:docMk/>
            <pc:sldMk cId="4238347285" sldId="286"/>
            <ac:spMk id="213" creationId="{95AAC516-3B46-0CAB-AD6F-00804D67EEF2}"/>
          </ac:spMkLst>
        </pc:spChg>
        <pc:spChg chg="mod">
          <ac:chgData name="Zijian Jia" userId="8bfd73afe6e12625" providerId="LiveId" clId="{4F85D558-AD6E-43A7-8406-94ABDB9B9D4B}" dt="2025-04-07T08:14:31.660" v="3851" actId="947"/>
          <ac:spMkLst>
            <pc:docMk/>
            <pc:sldMk cId="4238347285" sldId="286"/>
            <ac:spMk id="214" creationId="{18949D84-CCCD-6624-31A1-10A12B8FDDEC}"/>
          </ac:spMkLst>
        </pc:spChg>
        <pc:spChg chg="mod">
          <ac:chgData name="Zijian Jia" userId="8bfd73afe6e12625" providerId="LiveId" clId="{4F85D558-AD6E-43A7-8406-94ABDB9B9D4B}" dt="2025-04-07T08:14:31.664" v="3855" actId="947"/>
          <ac:spMkLst>
            <pc:docMk/>
            <pc:sldMk cId="4238347285" sldId="286"/>
            <ac:spMk id="215" creationId="{88B5E558-E06A-4511-9459-BAFFF9615004}"/>
          </ac:spMkLst>
        </pc:spChg>
        <pc:spChg chg="mod">
          <ac:chgData name="Zijian Jia" userId="8bfd73afe6e12625" providerId="LiveId" clId="{4F85D558-AD6E-43A7-8406-94ABDB9B9D4B}" dt="2025-04-07T08:14:31.668" v="3859" actId="947"/>
          <ac:spMkLst>
            <pc:docMk/>
            <pc:sldMk cId="4238347285" sldId="286"/>
            <ac:spMk id="216" creationId="{938619F3-FCB8-EC75-CFC2-658F5DAFC9AB}"/>
          </ac:spMkLst>
        </pc:spChg>
      </pc:sldChg>
      <pc:sldChg chg="modSp mod">
        <pc:chgData name="Zijian Jia" userId="8bfd73afe6e12625" providerId="LiveId" clId="{4F85D558-AD6E-43A7-8406-94ABDB9B9D4B}" dt="2025-04-07T08:14:31.782" v="3951" actId="947"/>
        <pc:sldMkLst>
          <pc:docMk/>
          <pc:sldMk cId="128757221" sldId="287"/>
        </pc:sldMkLst>
        <pc:spChg chg="mod">
          <ac:chgData name="Zijian Jia" userId="8bfd73afe6e12625" providerId="LiveId" clId="{4F85D558-AD6E-43A7-8406-94ABDB9B9D4B}" dt="2025-04-07T08:14:31.782" v="3951" actId="947"/>
          <ac:spMkLst>
            <pc:docMk/>
            <pc:sldMk cId="128757221" sldId="287"/>
            <ac:spMk id="2" creationId="{3D5EB849-5A51-DC0D-CA20-7365D3B18C3F}"/>
          </ac:spMkLst>
        </pc:spChg>
        <pc:spChg chg="mod">
          <ac:chgData name="Zijian Jia" userId="8bfd73afe6e12625" providerId="LiveId" clId="{4F85D558-AD6E-43A7-8406-94ABDB9B9D4B}" dt="2025-04-07T08:14:31.691" v="3871" actId="947"/>
          <ac:spMkLst>
            <pc:docMk/>
            <pc:sldMk cId="128757221" sldId="287"/>
            <ac:spMk id="62" creationId="{DF00FA9D-6E31-237B-0BF0-889F2ADA35CA}"/>
          </ac:spMkLst>
        </pc:spChg>
        <pc:spChg chg="mod">
          <ac:chgData name="Zijian Jia" userId="8bfd73afe6e12625" providerId="LiveId" clId="{4F85D558-AD6E-43A7-8406-94ABDB9B9D4B}" dt="2025-04-07T08:14:31.696" v="3875" actId="947"/>
          <ac:spMkLst>
            <pc:docMk/>
            <pc:sldMk cId="128757221" sldId="287"/>
            <ac:spMk id="63" creationId="{71816C75-7A2A-F7B0-D2B5-2BC0386ECD7E}"/>
          </ac:spMkLst>
        </pc:spChg>
        <pc:spChg chg="mod">
          <ac:chgData name="Zijian Jia" userId="8bfd73afe6e12625" providerId="LiveId" clId="{4F85D558-AD6E-43A7-8406-94ABDB9B9D4B}" dt="2025-04-07T08:14:31.702" v="3879" actId="947"/>
          <ac:spMkLst>
            <pc:docMk/>
            <pc:sldMk cId="128757221" sldId="287"/>
            <ac:spMk id="67" creationId="{7EB4F8C3-211F-5566-4670-04DB93AF284A}"/>
          </ac:spMkLst>
        </pc:spChg>
        <pc:spChg chg="mod">
          <ac:chgData name="Zijian Jia" userId="8bfd73afe6e12625" providerId="LiveId" clId="{4F85D558-AD6E-43A7-8406-94ABDB9B9D4B}" dt="2025-04-07T08:14:31.708" v="3883" actId="947"/>
          <ac:spMkLst>
            <pc:docMk/>
            <pc:sldMk cId="128757221" sldId="287"/>
            <ac:spMk id="68" creationId="{1AD5AF62-6F5E-E9CC-2C4F-51DCBD295F61}"/>
          </ac:spMkLst>
        </pc:spChg>
        <pc:spChg chg="mod">
          <ac:chgData name="Zijian Jia" userId="8bfd73afe6e12625" providerId="LiveId" clId="{4F85D558-AD6E-43A7-8406-94ABDB9B9D4B}" dt="2025-04-07T08:14:31.712" v="3887" actId="947"/>
          <ac:spMkLst>
            <pc:docMk/>
            <pc:sldMk cId="128757221" sldId="287"/>
            <ac:spMk id="69" creationId="{365FB3C7-3431-AE3A-7E2D-60A5595B785B}"/>
          </ac:spMkLst>
        </pc:spChg>
        <pc:spChg chg="mod">
          <ac:chgData name="Zijian Jia" userId="8bfd73afe6e12625" providerId="LiveId" clId="{4F85D558-AD6E-43A7-8406-94ABDB9B9D4B}" dt="2025-04-07T08:14:31.716" v="3891" actId="947"/>
          <ac:spMkLst>
            <pc:docMk/>
            <pc:sldMk cId="128757221" sldId="287"/>
            <ac:spMk id="70" creationId="{857D6A47-FEFB-7DD4-E800-A2FD624ED815}"/>
          </ac:spMkLst>
        </pc:spChg>
        <pc:spChg chg="mod">
          <ac:chgData name="Zijian Jia" userId="8bfd73afe6e12625" providerId="LiveId" clId="{4F85D558-AD6E-43A7-8406-94ABDB9B9D4B}" dt="2025-04-07T08:14:31.720" v="3895" actId="947"/>
          <ac:spMkLst>
            <pc:docMk/>
            <pc:sldMk cId="128757221" sldId="287"/>
            <ac:spMk id="73" creationId="{A07E34F3-4CAE-6A1F-07E1-B3100C8DD440}"/>
          </ac:spMkLst>
        </pc:spChg>
        <pc:spChg chg="mod">
          <ac:chgData name="Zijian Jia" userId="8bfd73afe6e12625" providerId="LiveId" clId="{4F85D558-AD6E-43A7-8406-94ABDB9B9D4B}" dt="2025-04-07T08:14:31.725" v="3899" actId="947"/>
          <ac:spMkLst>
            <pc:docMk/>
            <pc:sldMk cId="128757221" sldId="287"/>
            <ac:spMk id="74" creationId="{1B664621-FA1E-1392-5BD5-2FDA9FAD0868}"/>
          </ac:spMkLst>
        </pc:spChg>
        <pc:spChg chg="mod">
          <ac:chgData name="Zijian Jia" userId="8bfd73afe6e12625" providerId="LiveId" clId="{4F85D558-AD6E-43A7-8406-94ABDB9B9D4B}" dt="2025-04-07T08:14:31.730" v="3903" actId="947"/>
          <ac:spMkLst>
            <pc:docMk/>
            <pc:sldMk cId="128757221" sldId="287"/>
            <ac:spMk id="76" creationId="{646B92B7-AEEC-3B9E-074C-B4F95DBA7BD4}"/>
          </ac:spMkLst>
        </pc:spChg>
        <pc:spChg chg="mod">
          <ac:chgData name="Zijian Jia" userId="8bfd73afe6e12625" providerId="LiveId" clId="{4F85D558-AD6E-43A7-8406-94ABDB9B9D4B}" dt="2025-04-07T08:14:31.736" v="3907" actId="947"/>
          <ac:spMkLst>
            <pc:docMk/>
            <pc:sldMk cId="128757221" sldId="287"/>
            <ac:spMk id="78" creationId="{7EFB6653-4ADF-879E-8BD0-9753A2CC2987}"/>
          </ac:spMkLst>
        </pc:spChg>
        <pc:spChg chg="mod">
          <ac:chgData name="Zijian Jia" userId="8bfd73afe6e12625" providerId="LiveId" clId="{4F85D558-AD6E-43A7-8406-94ABDB9B9D4B}" dt="2025-04-07T08:14:31.742" v="3911" actId="947"/>
          <ac:spMkLst>
            <pc:docMk/>
            <pc:sldMk cId="128757221" sldId="287"/>
            <ac:spMk id="79" creationId="{8EA32F31-91C8-F4F3-FCBE-9670A7F96F19}"/>
          </ac:spMkLst>
        </pc:spChg>
        <pc:spChg chg="mod">
          <ac:chgData name="Zijian Jia" userId="8bfd73afe6e12625" providerId="LiveId" clId="{4F85D558-AD6E-43A7-8406-94ABDB9B9D4B}" dt="2025-04-07T08:14:31.746" v="3915" actId="947"/>
          <ac:spMkLst>
            <pc:docMk/>
            <pc:sldMk cId="128757221" sldId="287"/>
            <ac:spMk id="80" creationId="{4445D072-DCEE-4F3D-903D-2E13CD593C4A}"/>
          </ac:spMkLst>
        </pc:spChg>
        <pc:spChg chg="mod">
          <ac:chgData name="Zijian Jia" userId="8bfd73afe6e12625" providerId="LiveId" clId="{4F85D558-AD6E-43A7-8406-94ABDB9B9D4B}" dt="2025-04-07T08:14:31.749" v="3919" actId="947"/>
          <ac:spMkLst>
            <pc:docMk/>
            <pc:sldMk cId="128757221" sldId="287"/>
            <ac:spMk id="81" creationId="{7E078148-CC44-3752-7CD4-C746727A2471}"/>
          </ac:spMkLst>
        </pc:spChg>
        <pc:spChg chg="mod">
          <ac:chgData name="Zijian Jia" userId="8bfd73afe6e12625" providerId="LiveId" clId="{4F85D558-AD6E-43A7-8406-94ABDB9B9D4B}" dt="2025-04-07T08:14:31.753" v="3923" actId="947"/>
          <ac:spMkLst>
            <pc:docMk/>
            <pc:sldMk cId="128757221" sldId="287"/>
            <ac:spMk id="82" creationId="{832F94DD-0C9E-494E-7226-CD8D49280642}"/>
          </ac:spMkLst>
        </pc:spChg>
        <pc:spChg chg="mod">
          <ac:chgData name="Zijian Jia" userId="8bfd73afe6e12625" providerId="LiveId" clId="{4F85D558-AD6E-43A7-8406-94ABDB9B9D4B}" dt="2025-04-07T08:14:31.757" v="3927" actId="947"/>
          <ac:spMkLst>
            <pc:docMk/>
            <pc:sldMk cId="128757221" sldId="287"/>
            <ac:spMk id="84" creationId="{FD620802-B945-7ADE-3C26-9BC3E19EAB4C}"/>
          </ac:spMkLst>
        </pc:spChg>
        <pc:spChg chg="mod">
          <ac:chgData name="Zijian Jia" userId="8bfd73afe6e12625" providerId="LiveId" clId="{4F85D558-AD6E-43A7-8406-94ABDB9B9D4B}" dt="2025-04-07T08:14:31.686" v="3867" actId="947"/>
          <ac:spMkLst>
            <pc:docMk/>
            <pc:sldMk cId="128757221" sldId="287"/>
            <ac:spMk id="85" creationId="{8D9E4CE4-6332-802F-2034-8F9BE53C3ACC}"/>
          </ac:spMkLst>
        </pc:spChg>
        <pc:spChg chg="mod">
          <ac:chgData name="Zijian Jia" userId="8bfd73afe6e12625" providerId="LiveId" clId="{4F85D558-AD6E-43A7-8406-94ABDB9B9D4B}" dt="2025-04-07T08:14:31.761" v="3931" actId="947"/>
          <ac:spMkLst>
            <pc:docMk/>
            <pc:sldMk cId="128757221" sldId="287"/>
            <ac:spMk id="86" creationId="{7AA363F9-EB11-F34B-DC53-12F814513B8C}"/>
          </ac:spMkLst>
        </pc:spChg>
        <pc:spChg chg="mod">
          <ac:chgData name="Zijian Jia" userId="8bfd73afe6e12625" providerId="LiveId" clId="{4F85D558-AD6E-43A7-8406-94ABDB9B9D4B}" dt="2025-04-07T08:14:31.764" v="3935" actId="947"/>
          <ac:spMkLst>
            <pc:docMk/>
            <pc:sldMk cId="128757221" sldId="287"/>
            <ac:spMk id="87" creationId="{2E7C2D69-1B8A-0221-0691-1C4FE6CD5437}"/>
          </ac:spMkLst>
        </pc:spChg>
        <pc:spChg chg="mod">
          <ac:chgData name="Zijian Jia" userId="8bfd73afe6e12625" providerId="LiveId" clId="{4F85D558-AD6E-43A7-8406-94ABDB9B9D4B}" dt="2025-04-07T08:14:31.769" v="3939" actId="947"/>
          <ac:spMkLst>
            <pc:docMk/>
            <pc:sldMk cId="128757221" sldId="287"/>
            <ac:spMk id="89" creationId="{C73D4511-3874-24ED-454C-35F48BACBD36}"/>
          </ac:spMkLst>
        </pc:spChg>
        <pc:spChg chg="mod">
          <ac:chgData name="Zijian Jia" userId="8bfd73afe6e12625" providerId="LiveId" clId="{4F85D558-AD6E-43A7-8406-94ABDB9B9D4B}" dt="2025-04-07T08:14:31.774" v="3943" actId="947"/>
          <ac:spMkLst>
            <pc:docMk/>
            <pc:sldMk cId="128757221" sldId="287"/>
            <ac:spMk id="90" creationId="{77B083F7-88E5-0AF3-23E8-2B5502BBD576}"/>
          </ac:spMkLst>
        </pc:spChg>
        <pc:spChg chg="mod">
          <ac:chgData name="Zijian Jia" userId="8bfd73afe6e12625" providerId="LiveId" clId="{4F85D558-AD6E-43A7-8406-94ABDB9B9D4B}" dt="2025-04-07T08:14:31.778" v="3947" actId="947"/>
          <ac:spMkLst>
            <pc:docMk/>
            <pc:sldMk cId="128757221" sldId="287"/>
            <ac:spMk id="91" creationId="{18FAC1DE-0A50-2F96-B9FA-6BEC9794095F}"/>
          </ac:spMkLst>
        </pc:spChg>
      </pc:sldChg>
      <pc:sldChg chg="modSp mod">
        <pc:chgData name="Zijian Jia" userId="8bfd73afe6e12625" providerId="LiveId" clId="{4F85D558-AD6E-43A7-8406-94ABDB9B9D4B}" dt="2025-04-07T08:14:31.397" v="3667" actId="947"/>
        <pc:sldMkLst>
          <pc:docMk/>
          <pc:sldMk cId="4119419808" sldId="289"/>
        </pc:sldMkLst>
        <pc:spChg chg="mod">
          <ac:chgData name="Zijian Jia" userId="8bfd73afe6e12625" providerId="LiveId" clId="{4F85D558-AD6E-43A7-8406-94ABDB9B9D4B}" dt="2025-04-07T08:14:31.397" v="3667" actId="947"/>
          <ac:spMkLst>
            <pc:docMk/>
            <pc:sldMk cId="4119419808" sldId="289"/>
            <ac:spMk id="2" creationId="{F270EF7C-5432-0060-6686-796DAF0612F3}"/>
          </ac:spMkLst>
        </pc:spChg>
        <pc:spChg chg="mod">
          <ac:chgData name="Zijian Jia" userId="8bfd73afe6e12625" providerId="LiveId" clId="{4F85D558-AD6E-43A7-8406-94ABDB9B9D4B}" dt="2025-04-07T08:14:31.304" v="3575" actId="947"/>
          <ac:spMkLst>
            <pc:docMk/>
            <pc:sldMk cId="4119419808" sldId="289"/>
            <ac:spMk id="4" creationId="{44CDD01D-86A3-8099-7209-372B3B8731B4}"/>
          </ac:spMkLst>
        </pc:spChg>
        <pc:spChg chg="mod">
          <ac:chgData name="Zijian Jia" userId="8bfd73afe6e12625" providerId="LiveId" clId="{4F85D558-AD6E-43A7-8406-94ABDB9B9D4B}" dt="2025-04-07T08:14:31.296" v="3567" actId="947"/>
          <ac:spMkLst>
            <pc:docMk/>
            <pc:sldMk cId="4119419808" sldId="289"/>
            <ac:spMk id="5" creationId="{2F2B1B6D-6F2D-1ED4-EAA3-5E38F2227BD8}"/>
          </ac:spMkLst>
        </pc:spChg>
        <pc:spChg chg="mod">
          <ac:chgData name="Zijian Jia" userId="8bfd73afe6e12625" providerId="LiveId" clId="{4F85D558-AD6E-43A7-8406-94ABDB9B9D4B}" dt="2025-04-07T08:14:31.288" v="3559" actId="947"/>
          <ac:spMkLst>
            <pc:docMk/>
            <pc:sldMk cId="4119419808" sldId="289"/>
            <ac:spMk id="7" creationId="{DC2B8942-DC3F-CE73-749D-BE99A6874D73}"/>
          </ac:spMkLst>
        </pc:spChg>
        <pc:spChg chg="mod">
          <ac:chgData name="Zijian Jia" userId="8bfd73afe6e12625" providerId="LiveId" clId="{4F85D558-AD6E-43A7-8406-94ABDB9B9D4B}" dt="2025-04-07T08:14:31.292" v="3563" actId="947"/>
          <ac:spMkLst>
            <pc:docMk/>
            <pc:sldMk cId="4119419808" sldId="289"/>
            <ac:spMk id="9" creationId="{3EA36DCB-E3F6-30F4-68E1-2A1F65F56501}"/>
          </ac:spMkLst>
        </pc:spChg>
        <pc:spChg chg="mod">
          <ac:chgData name="Zijian Jia" userId="8bfd73afe6e12625" providerId="LiveId" clId="{4F85D558-AD6E-43A7-8406-94ABDB9B9D4B}" dt="2025-04-07T08:14:31.271" v="3543" actId="947"/>
          <ac:spMkLst>
            <pc:docMk/>
            <pc:sldMk cId="4119419808" sldId="289"/>
            <ac:spMk id="11" creationId="{082CAC75-A4BD-B134-908C-076D1DA32454}"/>
          </ac:spMkLst>
        </pc:spChg>
        <pc:spChg chg="mod">
          <ac:chgData name="Zijian Jia" userId="8bfd73afe6e12625" providerId="LiveId" clId="{4F85D558-AD6E-43A7-8406-94ABDB9B9D4B}" dt="2025-04-07T08:14:31.275" v="3547" actId="947"/>
          <ac:spMkLst>
            <pc:docMk/>
            <pc:sldMk cId="4119419808" sldId="289"/>
            <ac:spMk id="12" creationId="{24F9632F-7B32-548F-97F0-378DD32744B0}"/>
          </ac:spMkLst>
        </pc:spChg>
        <pc:spChg chg="mod">
          <ac:chgData name="Zijian Jia" userId="8bfd73afe6e12625" providerId="LiveId" clId="{4F85D558-AD6E-43A7-8406-94ABDB9B9D4B}" dt="2025-04-07T08:14:31.308" v="3579" actId="947"/>
          <ac:spMkLst>
            <pc:docMk/>
            <pc:sldMk cId="4119419808" sldId="289"/>
            <ac:spMk id="13" creationId="{C660D4E8-C9B7-6E0A-584F-8E7E40C9FDF9}"/>
          </ac:spMkLst>
        </pc:spChg>
        <pc:spChg chg="mod">
          <ac:chgData name="Zijian Jia" userId="8bfd73afe6e12625" providerId="LiveId" clId="{4F85D558-AD6E-43A7-8406-94ABDB9B9D4B}" dt="2025-04-07T08:14:31.280" v="3551" actId="947"/>
          <ac:spMkLst>
            <pc:docMk/>
            <pc:sldMk cId="4119419808" sldId="289"/>
            <ac:spMk id="14" creationId="{94E56843-E28E-BF9C-4D80-465914E2D11F}"/>
          </ac:spMkLst>
        </pc:spChg>
        <pc:spChg chg="mod">
          <ac:chgData name="Zijian Jia" userId="8bfd73afe6e12625" providerId="LiveId" clId="{4F85D558-AD6E-43A7-8406-94ABDB9B9D4B}" dt="2025-04-07T08:14:31.284" v="3555" actId="947"/>
          <ac:spMkLst>
            <pc:docMk/>
            <pc:sldMk cId="4119419808" sldId="289"/>
            <ac:spMk id="15" creationId="{04408CD8-8D53-1DDE-52EB-1A443120896A}"/>
          </ac:spMkLst>
        </pc:spChg>
        <pc:spChg chg="mod">
          <ac:chgData name="Zijian Jia" userId="8bfd73afe6e12625" providerId="LiveId" clId="{4F85D558-AD6E-43A7-8406-94ABDB9B9D4B}" dt="2025-04-07T08:14:31.335" v="3607" actId="947"/>
          <ac:spMkLst>
            <pc:docMk/>
            <pc:sldMk cId="4119419808" sldId="289"/>
            <ac:spMk id="16" creationId="{649DCB7F-D647-FCD3-A40A-9CB8F3A5075A}"/>
          </ac:spMkLst>
        </pc:spChg>
        <pc:spChg chg="mod">
          <ac:chgData name="Zijian Jia" userId="8bfd73afe6e12625" providerId="LiveId" clId="{4F85D558-AD6E-43A7-8406-94ABDB9B9D4B}" dt="2025-04-07T08:14:31.312" v="3583" actId="947"/>
          <ac:spMkLst>
            <pc:docMk/>
            <pc:sldMk cId="4119419808" sldId="289"/>
            <ac:spMk id="17" creationId="{EC645DD4-5D8B-FD63-6A46-954F1522B91C}"/>
          </ac:spMkLst>
        </pc:spChg>
        <pc:spChg chg="mod">
          <ac:chgData name="Zijian Jia" userId="8bfd73afe6e12625" providerId="LiveId" clId="{4F85D558-AD6E-43A7-8406-94ABDB9B9D4B}" dt="2025-04-07T08:14:31.340" v="3611" actId="947"/>
          <ac:spMkLst>
            <pc:docMk/>
            <pc:sldMk cId="4119419808" sldId="289"/>
            <ac:spMk id="18" creationId="{E39E38DB-A0F8-6F29-C046-26F1D728B13C}"/>
          </ac:spMkLst>
        </pc:spChg>
        <pc:spChg chg="mod">
          <ac:chgData name="Zijian Jia" userId="8bfd73afe6e12625" providerId="LiveId" clId="{4F85D558-AD6E-43A7-8406-94ABDB9B9D4B}" dt="2025-04-07T08:14:31.344" v="3615" actId="947"/>
          <ac:spMkLst>
            <pc:docMk/>
            <pc:sldMk cId="4119419808" sldId="289"/>
            <ac:spMk id="22" creationId="{3441C6A0-7CBA-8142-1221-2C7AF70B9FF3}"/>
          </ac:spMkLst>
        </pc:spChg>
        <pc:spChg chg="mod">
          <ac:chgData name="Zijian Jia" userId="8bfd73afe6e12625" providerId="LiveId" clId="{4F85D558-AD6E-43A7-8406-94ABDB9B9D4B}" dt="2025-04-07T08:14:31.348" v="3619" actId="947"/>
          <ac:spMkLst>
            <pc:docMk/>
            <pc:sldMk cId="4119419808" sldId="289"/>
            <ac:spMk id="26" creationId="{499F2990-74C4-93BD-7CC9-9631E6D35551}"/>
          </ac:spMkLst>
        </pc:spChg>
        <pc:spChg chg="mod">
          <ac:chgData name="Zijian Jia" userId="8bfd73afe6e12625" providerId="LiveId" clId="{4F85D558-AD6E-43A7-8406-94ABDB9B9D4B}" dt="2025-04-07T08:14:31.353" v="3623" actId="947"/>
          <ac:spMkLst>
            <pc:docMk/>
            <pc:sldMk cId="4119419808" sldId="289"/>
            <ac:spMk id="27" creationId="{1FAEB42F-A0B5-6248-2169-E16F12711604}"/>
          </ac:spMkLst>
        </pc:spChg>
        <pc:spChg chg="mod">
          <ac:chgData name="Zijian Jia" userId="8bfd73afe6e12625" providerId="LiveId" clId="{4F85D558-AD6E-43A7-8406-94ABDB9B9D4B}" dt="2025-04-07T08:14:31.356" v="3627" actId="947"/>
          <ac:spMkLst>
            <pc:docMk/>
            <pc:sldMk cId="4119419808" sldId="289"/>
            <ac:spMk id="28" creationId="{D82FE1A8-FB66-A21D-7812-F0FE390AE175}"/>
          </ac:spMkLst>
        </pc:spChg>
        <pc:spChg chg="mod">
          <ac:chgData name="Zijian Jia" userId="8bfd73afe6e12625" providerId="LiveId" clId="{4F85D558-AD6E-43A7-8406-94ABDB9B9D4B}" dt="2025-04-07T08:14:31.315" v="3587" actId="947"/>
          <ac:spMkLst>
            <pc:docMk/>
            <pc:sldMk cId="4119419808" sldId="289"/>
            <ac:spMk id="32" creationId="{BB7CE436-C86B-1D3D-C9BA-FF2CC606A8DB}"/>
          </ac:spMkLst>
        </pc:spChg>
        <pc:spChg chg="mod">
          <ac:chgData name="Zijian Jia" userId="8bfd73afe6e12625" providerId="LiveId" clId="{4F85D558-AD6E-43A7-8406-94ABDB9B9D4B}" dt="2025-04-07T08:14:31.318" v="3591" actId="947"/>
          <ac:spMkLst>
            <pc:docMk/>
            <pc:sldMk cId="4119419808" sldId="289"/>
            <ac:spMk id="33" creationId="{5A4B3BE8-B358-E153-9A11-A34460446246}"/>
          </ac:spMkLst>
        </pc:spChg>
        <pc:spChg chg="mod">
          <ac:chgData name="Zijian Jia" userId="8bfd73afe6e12625" providerId="LiveId" clId="{4F85D558-AD6E-43A7-8406-94ABDB9B9D4B}" dt="2025-04-07T08:14:31.323" v="3595" actId="947"/>
          <ac:spMkLst>
            <pc:docMk/>
            <pc:sldMk cId="4119419808" sldId="289"/>
            <ac:spMk id="34" creationId="{E3B2CD15-2EE5-E575-75CD-1ED7F87FF1B2}"/>
          </ac:spMkLst>
        </pc:spChg>
        <pc:spChg chg="mod">
          <ac:chgData name="Zijian Jia" userId="8bfd73afe6e12625" providerId="LiveId" clId="{4F85D558-AD6E-43A7-8406-94ABDB9B9D4B}" dt="2025-04-07T08:14:31.327" v="3599" actId="947"/>
          <ac:spMkLst>
            <pc:docMk/>
            <pc:sldMk cId="4119419808" sldId="289"/>
            <ac:spMk id="35" creationId="{8577DD99-A577-00C0-D9A5-6F3FF29F5CA2}"/>
          </ac:spMkLst>
        </pc:spChg>
        <pc:spChg chg="mod">
          <ac:chgData name="Zijian Jia" userId="8bfd73afe6e12625" providerId="LiveId" clId="{4F85D558-AD6E-43A7-8406-94ABDB9B9D4B}" dt="2025-04-07T08:14:31.331" v="3603" actId="947"/>
          <ac:spMkLst>
            <pc:docMk/>
            <pc:sldMk cId="4119419808" sldId="289"/>
            <ac:spMk id="36" creationId="{4D07BDE3-C613-AC04-CD5F-60E1B7B5C407}"/>
          </ac:spMkLst>
        </pc:spChg>
        <pc:spChg chg="mod">
          <ac:chgData name="Zijian Jia" userId="8bfd73afe6e12625" providerId="LiveId" clId="{4F85D558-AD6E-43A7-8406-94ABDB9B9D4B}" dt="2025-04-07T08:14:31.360" v="3631" actId="947"/>
          <ac:spMkLst>
            <pc:docMk/>
            <pc:sldMk cId="4119419808" sldId="289"/>
            <ac:spMk id="52" creationId="{FA79766A-C03E-1094-0B7B-939D95B08F09}"/>
          </ac:spMkLst>
        </pc:spChg>
        <pc:spChg chg="mod">
          <ac:chgData name="Zijian Jia" userId="8bfd73afe6e12625" providerId="LiveId" clId="{4F85D558-AD6E-43A7-8406-94ABDB9B9D4B}" dt="2025-04-07T08:14:31.364" v="3635" actId="947"/>
          <ac:spMkLst>
            <pc:docMk/>
            <pc:sldMk cId="4119419808" sldId="289"/>
            <ac:spMk id="53" creationId="{9A70EABF-C7D4-B9A5-017B-15DC88C1C89E}"/>
          </ac:spMkLst>
        </pc:spChg>
        <pc:spChg chg="mod">
          <ac:chgData name="Zijian Jia" userId="8bfd73afe6e12625" providerId="LiveId" clId="{4F85D558-AD6E-43A7-8406-94ABDB9B9D4B}" dt="2025-04-07T08:14:31.368" v="3639" actId="947"/>
          <ac:spMkLst>
            <pc:docMk/>
            <pc:sldMk cId="4119419808" sldId="289"/>
            <ac:spMk id="54" creationId="{8D5BF824-4B2B-D413-B004-E6DCE412B6E1}"/>
          </ac:spMkLst>
        </pc:spChg>
        <pc:spChg chg="mod">
          <ac:chgData name="Zijian Jia" userId="8bfd73afe6e12625" providerId="LiveId" clId="{4F85D558-AD6E-43A7-8406-94ABDB9B9D4B}" dt="2025-04-07T08:14:31.372" v="3643" actId="947"/>
          <ac:spMkLst>
            <pc:docMk/>
            <pc:sldMk cId="4119419808" sldId="289"/>
            <ac:spMk id="55" creationId="{54833420-3FF6-E815-F200-B2355FEC030B}"/>
          </ac:spMkLst>
        </pc:spChg>
        <pc:spChg chg="mod">
          <ac:chgData name="Zijian Jia" userId="8bfd73afe6e12625" providerId="LiveId" clId="{4F85D558-AD6E-43A7-8406-94ABDB9B9D4B}" dt="2025-04-07T08:14:31.376" v="3647" actId="947"/>
          <ac:spMkLst>
            <pc:docMk/>
            <pc:sldMk cId="4119419808" sldId="289"/>
            <ac:spMk id="56" creationId="{F57D0832-BE5C-DDC2-9452-200E74D7DE16}"/>
          </ac:spMkLst>
        </pc:spChg>
        <pc:spChg chg="mod">
          <ac:chgData name="Zijian Jia" userId="8bfd73afe6e12625" providerId="LiveId" clId="{4F85D558-AD6E-43A7-8406-94ABDB9B9D4B}" dt="2025-04-07T08:14:31.380" v="3651" actId="947"/>
          <ac:spMkLst>
            <pc:docMk/>
            <pc:sldMk cId="4119419808" sldId="289"/>
            <ac:spMk id="57" creationId="{A99FE78C-30CD-56B0-EDAF-2A3CFB15D6E2}"/>
          </ac:spMkLst>
        </pc:spChg>
        <pc:spChg chg="mod">
          <ac:chgData name="Zijian Jia" userId="8bfd73afe6e12625" providerId="LiveId" clId="{4F85D558-AD6E-43A7-8406-94ABDB9B9D4B}" dt="2025-04-07T08:14:31.384" v="3655" actId="947"/>
          <ac:spMkLst>
            <pc:docMk/>
            <pc:sldMk cId="4119419808" sldId="289"/>
            <ac:spMk id="58" creationId="{9A476152-7BA1-53BE-B398-05636B46846C}"/>
          </ac:spMkLst>
        </pc:spChg>
        <pc:spChg chg="mod">
          <ac:chgData name="Zijian Jia" userId="8bfd73afe6e12625" providerId="LiveId" clId="{4F85D558-AD6E-43A7-8406-94ABDB9B9D4B}" dt="2025-04-07T08:14:31.389" v="3659" actId="947"/>
          <ac:spMkLst>
            <pc:docMk/>
            <pc:sldMk cId="4119419808" sldId="289"/>
            <ac:spMk id="59" creationId="{88AE7A4B-176B-83EF-C6C8-95D040B44883}"/>
          </ac:spMkLst>
        </pc:spChg>
        <pc:spChg chg="mod">
          <ac:chgData name="Zijian Jia" userId="8bfd73afe6e12625" providerId="LiveId" clId="{4F85D558-AD6E-43A7-8406-94ABDB9B9D4B}" dt="2025-04-07T08:14:31.393" v="3663" actId="947"/>
          <ac:spMkLst>
            <pc:docMk/>
            <pc:sldMk cId="4119419808" sldId="289"/>
            <ac:spMk id="62" creationId="{228AB698-53CB-B5F6-A654-72BB3839EB0F}"/>
          </ac:spMkLst>
        </pc:spChg>
        <pc:spChg chg="mod">
          <ac:chgData name="Zijian Jia" userId="8bfd73afe6e12625" providerId="LiveId" clId="{4F85D558-AD6E-43A7-8406-94ABDB9B9D4B}" dt="2025-04-07T08:14:31.300" v="3571" actId="947"/>
          <ac:spMkLst>
            <pc:docMk/>
            <pc:sldMk cId="4119419808" sldId="289"/>
            <ac:spMk id="85" creationId="{814C6B06-A48F-9886-E1C0-7FF9829C07BD}"/>
          </ac:spMkLst>
        </pc:spChg>
      </pc:sldChg>
      <pc:sldChg chg="modSp mod">
        <pc:chgData name="Zijian Jia" userId="8bfd73afe6e12625" providerId="LiveId" clId="{4F85D558-AD6E-43A7-8406-94ABDB9B9D4B}" dt="2025-04-07T08:14:27.088" v="579" actId="947"/>
        <pc:sldMkLst>
          <pc:docMk/>
          <pc:sldMk cId="3237645197" sldId="290"/>
        </pc:sldMkLst>
        <pc:spChg chg="mod">
          <ac:chgData name="Zijian Jia" userId="8bfd73afe6e12625" providerId="LiveId" clId="{4F85D558-AD6E-43A7-8406-94ABDB9B9D4B}" dt="2025-04-07T08:14:26.902" v="395" actId="947"/>
          <ac:spMkLst>
            <pc:docMk/>
            <pc:sldMk cId="3237645197" sldId="290"/>
            <ac:spMk id="3" creationId="{1DDA033E-9DDA-C420-193D-6E50DA0CABA4}"/>
          </ac:spMkLst>
        </pc:spChg>
        <pc:spChg chg="mod">
          <ac:chgData name="Zijian Jia" userId="8bfd73afe6e12625" providerId="LiveId" clId="{4F85D558-AD6E-43A7-8406-94ABDB9B9D4B}" dt="2025-04-07T08:14:27.088" v="579" actId="947"/>
          <ac:spMkLst>
            <pc:docMk/>
            <pc:sldMk cId="3237645197" sldId="290"/>
            <ac:spMk id="4" creationId="{91535EEE-C485-2CF4-2774-898C9DEF0BCB}"/>
          </ac:spMkLst>
        </pc:spChg>
        <pc:spChg chg="mod">
          <ac:chgData name="Zijian Jia" userId="8bfd73afe6e12625" providerId="LiveId" clId="{4F85D558-AD6E-43A7-8406-94ABDB9B9D4B}" dt="2025-04-07T08:14:26.913" v="403" actId="947"/>
          <ac:spMkLst>
            <pc:docMk/>
            <pc:sldMk cId="3237645197" sldId="290"/>
            <ac:spMk id="18" creationId="{D2EE6FA2-1455-EA4B-0EDB-5DBE8B53E487}"/>
          </ac:spMkLst>
        </pc:spChg>
        <pc:spChg chg="mod">
          <ac:chgData name="Zijian Jia" userId="8bfd73afe6e12625" providerId="LiveId" clId="{4F85D558-AD6E-43A7-8406-94ABDB9B9D4B}" dt="2025-04-07T08:14:26.918" v="407" actId="947"/>
          <ac:spMkLst>
            <pc:docMk/>
            <pc:sldMk cId="3237645197" sldId="290"/>
            <ac:spMk id="67" creationId="{62275A50-4D76-D7D4-E244-F4E4F5C16064}"/>
          </ac:spMkLst>
        </pc:spChg>
        <pc:spChg chg="mod">
          <ac:chgData name="Zijian Jia" userId="8bfd73afe6e12625" providerId="LiveId" clId="{4F85D558-AD6E-43A7-8406-94ABDB9B9D4B}" dt="2025-04-07T08:14:26.907" v="399" actId="947"/>
          <ac:spMkLst>
            <pc:docMk/>
            <pc:sldMk cId="3237645197" sldId="290"/>
            <ac:spMk id="85" creationId="{A554E4B0-D80B-CF50-F2F7-FB8F07782FEC}"/>
          </ac:spMkLst>
        </pc:spChg>
        <pc:graphicFrameChg chg="modGraphic">
          <ac:chgData name="Zijian Jia" userId="8bfd73afe6e12625" providerId="LiveId" clId="{4F85D558-AD6E-43A7-8406-94ABDB9B9D4B}" dt="2025-04-07T08:14:27.084" v="575" actId="947"/>
          <ac:graphicFrameMkLst>
            <pc:docMk/>
            <pc:sldMk cId="3237645197" sldId="290"/>
            <ac:graphicFrameMk id="2" creationId="{E3FA8518-A21E-BD63-0351-5B0BBE53F1A0}"/>
          </ac:graphicFrameMkLst>
        </pc:graphicFrameChg>
      </pc:sldChg>
      <pc:sldChg chg="modSp mod">
        <pc:chgData name="Zijian Jia" userId="8bfd73afe6e12625" providerId="LiveId" clId="{4F85D558-AD6E-43A7-8406-94ABDB9B9D4B}" dt="2025-04-07T08:14:30.495" v="3047" actId="947"/>
        <pc:sldMkLst>
          <pc:docMk/>
          <pc:sldMk cId="597821163" sldId="291"/>
        </pc:sldMkLst>
        <pc:spChg chg="mod">
          <ac:chgData name="Zijian Jia" userId="8bfd73afe6e12625" providerId="LiveId" clId="{4F85D558-AD6E-43A7-8406-94ABDB9B9D4B}" dt="2025-04-07T08:14:30.495" v="3047" actId="947"/>
          <ac:spMkLst>
            <pc:docMk/>
            <pc:sldMk cId="597821163" sldId="291"/>
            <ac:spMk id="2" creationId="{47DCCE27-D1DA-D4BD-9184-EA6551390812}"/>
          </ac:spMkLst>
        </pc:spChg>
        <pc:spChg chg="mod">
          <ac:chgData name="Zijian Jia" userId="8bfd73afe6e12625" providerId="LiveId" clId="{4F85D558-AD6E-43A7-8406-94ABDB9B9D4B}" dt="2025-04-07T08:14:30.415" v="2987" actId="947"/>
          <ac:spMkLst>
            <pc:docMk/>
            <pc:sldMk cId="597821163" sldId="291"/>
            <ac:spMk id="80" creationId="{872CE20D-E5F8-35DD-03D5-7BE5A1507C9F}"/>
          </ac:spMkLst>
        </pc:spChg>
        <pc:spChg chg="mod">
          <ac:chgData name="Zijian Jia" userId="8bfd73afe6e12625" providerId="LiveId" clId="{4F85D558-AD6E-43A7-8406-94ABDB9B9D4B}" dt="2025-04-07T08:14:30.421" v="2991" actId="947"/>
          <ac:spMkLst>
            <pc:docMk/>
            <pc:sldMk cId="597821163" sldId="291"/>
            <ac:spMk id="81" creationId="{72E5F07B-0FC5-44ED-729A-493DA8826035}"/>
          </ac:spMkLst>
        </pc:spChg>
        <pc:spChg chg="mod">
          <ac:chgData name="Zijian Jia" userId="8bfd73afe6e12625" providerId="LiveId" clId="{4F85D558-AD6E-43A7-8406-94ABDB9B9D4B}" dt="2025-04-07T08:14:30.425" v="2995" actId="947"/>
          <ac:spMkLst>
            <pc:docMk/>
            <pc:sldMk cId="597821163" sldId="291"/>
            <ac:spMk id="83" creationId="{DB175493-272A-6E13-A895-6AF7D366D020}"/>
          </ac:spMkLst>
        </pc:spChg>
        <pc:spChg chg="mod">
          <ac:chgData name="Zijian Jia" userId="8bfd73afe6e12625" providerId="LiveId" clId="{4F85D558-AD6E-43A7-8406-94ABDB9B9D4B}" dt="2025-04-07T08:14:30.411" v="2983" actId="947"/>
          <ac:spMkLst>
            <pc:docMk/>
            <pc:sldMk cId="597821163" sldId="291"/>
            <ac:spMk id="85" creationId="{A198AB9A-BA33-2C13-9D7A-7EF53F797A5A}"/>
          </ac:spMkLst>
        </pc:spChg>
        <pc:spChg chg="mod">
          <ac:chgData name="Zijian Jia" userId="8bfd73afe6e12625" providerId="LiveId" clId="{4F85D558-AD6E-43A7-8406-94ABDB9B9D4B}" dt="2025-04-07T08:14:30.430" v="2999" actId="947"/>
          <ac:spMkLst>
            <pc:docMk/>
            <pc:sldMk cId="597821163" sldId="291"/>
            <ac:spMk id="86" creationId="{2F1E5044-E293-F61D-9FCE-2FEEB3970F69}"/>
          </ac:spMkLst>
        </pc:spChg>
        <pc:spChg chg="mod">
          <ac:chgData name="Zijian Jia" userId="8bfd73afe6e12625" providerId="LiveId" clId="{4F85D558-AD6E-43A7-8406-94ABDB9B9D4B}" dt="2025-04-07T08:14:30.406" v="2979" actId="947"/>
          <ac:spMkLst>
            <pc:docMk/>
            <pc:sldMk cId="597821163" sldId="291"/>
            <ac:spMk id="92" creationId="{0470DB13-B355-7EAA-10F8-A4330C53AE61}"/>
          </ac:spMkLst>
        </pc:spChg>
        <pc:spChg chg="mod">
          <ac:chgData name="Zijian Jia" userId="8bfd73afe6e12625" providerId="LiveId" clId="{4F85D558-AD6E-43A7-8406-94ABDB9B9D4B}" dt="2025-04-07T08:14:30.435" v="3003" actId="947"/>
          <ac:spMkLst>
            <pc:docMk/>
            <pc:sldMk cId="597821163" sldId="291"/>
            <ac:spMk id="97" creationId="{B70A5440-8087-37FF-D52D-7E98EC89EDD2}"/>
          </ac:spMkLst>
        </pc:spChg>
        <pc:spChg chg="mod">
          <ac:chgData name="Zijian Jia" userId="8bfd73afe6e12625" providerId="LiveId" clId="{4F85D558-AD6E-43A7-8406-94ABDB9B9D4B}" dt="2025-04-07T08:14:30.440" v="3007" actId="947"/>
          <ac:spMkLst>
            <pc:docMk/>
            <pc:sldMk cId="597821163" sldId="291"/>
            <ac:spMk id="99" creationId="{D3AEA540-ED2B-1697-5E85-2CFBD1271D99}"/>
          </ac:spMkLst>
        </pc:spChg>
        <pc:spChg chg="mod">
          <ac:chgData name="Zijian Jia" userId="8bfd73afe6e12625" providerId="LiveId" clId="{4F85D558-AD6E-43A7-8406-94ABDB9B9D4B}" dt="2025-04-07T08:14:30.444" v="3011" actId="947"/>
          <ac:spMkLst>
            <pc:docMk/>
            <pc:sldMk cId="597821163" sldId="291"/>
            <ac:spMk id="101" creationId="{81ADC7E7-9858-E061-3CBF-86D6BAAC7AF8}"/>
          </ac:spMkLst>
        </pc:spChg>
        <pc:spChg chg="mod">
          <ac:chgData name="Zijian Jia" userId="8bfd73afe6e12625" providerId="LiveId" clId="{4F85D558-AD6E-43A7-8406-94ABDB9B9D4B}" dt="2025-04-07T08:14:30.448" v="3015" actId="947"/>
          <ac:spMkLst>
            <pc:docMk/>
            <pc:sldMk cId="597821163" sldId="291"/>
            <ac:spMk id="102" creationId="{742D4836-6009-FB97-F16D-8C2DF54388DF}"/>
          </ac:spMkLst>
        </pc:spChg>
        <pc:spChg chg="mod">
          <ac:chgData name="Zijian Jia" userId="8bfd73afe6e12625" providerId="LiveId" clId="{4F85D558-AD6E-43A7-8406-94ABDB9B9D4B}" dt="2025-04-07T08:14:30.453" v="3019" actId="947"/>
          <ac:spMkLst>
            <pc:docMk/>
            <pc:sldMk cId="597821163" sldId="291"/>
            <ac:spMk id="103" creationId="{0B2BD224-3612-F5C3-3A79-49D88D99C181}"/>
          </ac:spMkLst>
        </pc:spChg>
        <pc:spChg chg="mod">
          <ac:chgData name="Zijian Jia" userId="8bfd73afe6e12625" providerId="LiveId" clId="{4F85D558-AD6E-43A7-8406-94ABDB9B9D4B}" dt="2025-04-07T08:14:30.457" v="3023" actId="947"/>
          <ac:spMkLst>
            <pc:docMk/>
            <pc:sldMk cId="597821163" sldId="291"/>
            <ac:spMk id="104" creationId="{F9E01739-CFC5-63D9-5578-8A996B11BE12}"/>
          </ac:spMkLst>
        </pc:spChg>
        <pc:spChg chg="mod">
          <ac:chgData name="Zijian Jia" userId="8bfd73afe6e12625" providerId="LiveId" clId="{4F85D558-AD6E-43A7-8406-94ABDB9B9D4B}" dt="2025-04-07T08:14:30.462" v="3027" actId="947"/>
          <ac:spMkLst>
            <pc:docMk/>
            <pc:sldMk cId="597821163" sldId="291"/>
            <ac:spMk id="105" creationId="{6D190155-AF93-D78E-6C32-71BD95E93B90}"/>
          </ac:spMkLst>
        </pc:spChg>
        <pc:spChg chg="mod">
          <ac:chgData name="Zijian Jia" userId="8bfd73afe6e12625" providerId="LiveId" clId="{4F85D558-AD6E-43A7-8406-94ABDB9B9D4B}" dt="2025-04-07T08:14:30.466" v="3031" actId="947"/>
          <ac:spMkLst>
            <pc:docMk/>
            <pc:sldMk cId="597821163" sldId="291"/>
            <ac:spMk id="106" creationId="{7555158F-11AD-61D4-7E4D-621E421CA2AE}"/>
          </ac:spMkLst>
        </pc:spChg>
        <pc:spChg chg="mod">
          <ac:chgData name="Zijian Jia" userId="8bfd73afe6e12625" providerId="LiveId" clId="{4F85D558-AD6E-43A7-8406-94ABDB9B9D4B}" dt="2025-04-07T08:14:30.470" v="3035" actId="947"/>
          <ac:spMkLst>
            <pc:docMk/>
            <pc:sldMk cId="597821163" sldId="291"/>
            <ac:spMk id="107" creationId="{97F93924-2248-BB25-4EF3-ECC7F44E9004}"/>
          </ac:spMkLst>
        </pc:spChg>
        <pc:spChg chg="mod">
          <ac:chgData name="Zijian Jia" userId="8bfd73afe6e12625" providerId="LiveId" clId="{4F85D558-AD6E-43A7-8406-94ABDB9B9D4B}" dt="2025-04-07T08:14:30.474" v="3039" actId="947"/>
          <ac:spMkLst>
            <pc:docMk/>
            <pc:sldMk cId="597821163" sldId="291"/>
            <ac:spMk id="108" creationId="{1D68F839-AACD-C7D2-C62C-4527E8A9CAD2}"/>
          </ac:spMkLst>
        </pc:spChg>
        <pc:spChg chg="mod">
          <ac:chgData name="Zijian Jia" userId="8bfd73afe6e12625" providerId="LiveId" clId="{4F85D558-AD6E-43A7-8406-94ABDB9B9D4B}" dt="2025-04-07T08:14:30.484" v="3043" actId="947"/>
          <ac:spMkLst>
            <pc:docMk/>
            <pc:sldMk cId="597821163" sldId="291"/>
            <ac:spMk id="109" creationId="{D2B57C7D-6368-1D79-0D9C-36661D00663C}"/>
          </ac:spMkLst>
        </pc:spChg>
      </pc:sldChg>
      <pc:sldChg chg="modSp mod">
        <pc:chgData name="Zijian Jia" userId="8bfd73afe6e12625" providerId="LiveId" clId="{4F85D558-AD6E-43A7-8406-94ABDB9B9D4B}" dt="2025-04-07T08:14:30.827" v="3267" actId="947"/>
        <pc:sldMkLst>
          <pc:docMk/>
          <pc:sldMk cId="4179329492" sldId="292"/>
        </pc:sldMkLst>
        <pc:spChg chg="mod">
          <ac:chgData name="Zijian Jia" userId="8bfd73afe6e12625" providerId="LiveId" clId="{4F85D558-AD6E-43A7-8406-94ABDB9B9D4B}" dt="2025-04-07T08:14:30.733" v="3179" actId="947"/>
          <ac:spMkLst>
            <pc:docMk/>
            <pc:sldMk cId="4179329492" sldId="292"/>
            <ac:spMk id="2" creationId="{C02FDB8D-CFBB-0A0A-4836-2AA1F45ECB96}"/>
          </ac:spMkLst>
        </pc:spChg>
        <pc:spChg chg="mod">
          <ac:chgData name="Zijian Jia" userId="8bfd73afe6e12625" providerId="LiveId" clId="{4F85D558-AD6E-43A7-8406-94ABDB9B9D4B}" dt="2025-04-07T08:14:30.737" v="3183" actId="947"/>
          <ac:spMkLst>
            <pc:docMk/>
            <pc:sldMk cId="4179329492" sldId="292"/>
            <ac:spMk id="3" creationId="{664834BB-0347-47ED-4862-3E8BF83A9D29}"/>
          </ac:spMkLst>
        </pc:spChg>
        <pc:spChg chg="mod">
          <ac:chgData name="Zijian Jia" userId="8bfd73afe6e12625" providerId="LiveId" clId="{4F85D558-AD6E-43A7-8406-94ABDB9B9D4B}" dt="2025-04-07T08:14:30.720" v="3167" actId="947"/>
          <ac:spMkLst>
            <pc:docMk/>
            <pc:sldMk cId="4179329492" sldId="292"/>
            <ac:spMk id="4" creationId="{61D68541-D5BB-07DF-7AE3-1B52104839DA}"/>
          </ac:spMkLst>
        </pc:spChg>
        <pc:spChg chg="mod">
          <ac:chgData name="Zijian Jia" userId="8bfd73afe6e12625" providerId="LiveId" clId="{4F85D558-AD6E-43A7-8406-94ABDB9B9D4B}" dt="2025-04-07T08:14:30.827" v="3267" actId="947"/>
          <ac:spMkLst>
            <pc:docMk/>
            <pc:sldMk cId="4179329492" sldId="292"/>
            <ac:spMk id="5" creationId="{3B7B3E87-4A0B-8DEC-87B8-162A74FA1F52}"/>
          </ac:spMkLst>
        </pc:spChg>
        <pc:spChg chg="mod">
          <ac:chgData name="Zijian Jia" userId="8bfd73afe6e12625" providerId="LiveId" clId="{4F85D558-AD6E-43A7-8406-94ABDB9B9D4B}" dt="2025-04-07T08:14:30.742" v="3187" actId="947"/>
          <ac:spMkLst>
            <pc:docMk/>
            <pc:sldMk cId="4179329492" sldId="292"/>
            <ac:spMk id="32" creationId="{BC624E24-8AB2-4262-4FDB-B600AB34B1ED}"/>
          </ac:spMkLst>
        </pc:spChg>
        <pc:spChg chg="mod">
          <ac:chgData name="Zijian Jia" userId="8bfd73afe6e12625" providerId="LiveId" clId="{4F85D558-AD6E-43A7-8406-94ABDB9B9D4B}" dt="2025-04-07T08:14:30.746" v="3191" actId="947"/>
          <ac:spMkLst>
            <pc:docMk/>
            <pc:sldMk cId="4179329492" sldId="292"/>
            <ac:spMk id="33" creationId="{8E226976-7019-8802-8DD8-295E2250441C}"/>
          </ac:spMkLst>
        </pc:spChg>
        <pc:spChg chg="mod">
          <ac:chgData name="Zijian Jia" userId="8bfd73afe6e12625" providerId="LiveId" clId="{4F85D558-AD6E-43A7-8406-94ABDB9B9D4B}" dt="2025-04-07T08:14:30.725" v="3171" actId="947"/>
          <ac:spMkLst>
            <pc:docMk/>
            <pc:sldMk cId="4179329492" sldId="292"/>
            <ac:spMk id="52" creationId="{3AA6DA84-30A5-541E-7EF1-E6DE352B2AE5}"/>
          </ac:spMkLst>
        </pc:spChg>
        <pc:spChg chg="mod">
          <ac:chgData name="Zijian Jia" userId="8bfd73afe6e12625" providerId="LiveId" clId="{4F85D558-AD6E-43A7-8406-94ABDB9B9D4B}" dt="2025-04-07T08:14:30.751" v="3195" actId="947"/>
          <ac:spMkLst>
            <pc:docMk/>
            <pc:sldMk cId="4179329492" sldId="292"/>
            <ac:spMk id="53" creationId="{304FB1DE-8480-4960-4C9D-CA2511BC497F}"/>
          </ac:spMkLst>
        </pc:spChg>
        <pc:spChg chg="mod">
          <ac:chgData name="Zijian Jia" userId="8bfd73afe6e12625" providerId="LiveId" clId="{4F85D558-AD6E-43A7-8406-94ABDB9B9D4B}" dt="2025-04-07T08:14:30.757" v="3199" actId="947"/>
          <ac:spMkLst>
            <pc:docMk/>
            <pc:sldMk cId="4179329492" sldId="292"/>
            <ac:spMk id="54" creationId="{433E8A49-FD0C-EC70-46D6-30AC525EB64A}"/>
          </ac:spMkLst>
        </pc:spChg>
        <pc:spChg chg="mod">
          <ac:chgData name="Zijian Jia" userId="8bfd73afe6e12625" providerId="LiveId" clId="{4F85D558-AD6E-43A7-8406-94ABDB9B9D4B}" dt="2025-04-07T08:14:30.761" v="3203" actId="947"/>
          <ac:spMkLst>
            <pc:docMk/>
            <pc:sldMk cId="4179329492" sldId="292"/>
            <ac:spMk id="57" creationId="{7FD54017-56BC-196C-9369-30D32B341C75}"/>
          </ac:spMkLst>
        </pc:spChg>
        <pc:spChg chg="mod">
          <ac:chgData name="Zijian Jia" userId="8bfd73afe6e12625" providerId="LiveId" clId="{4F85D558-AD6E-43A7-8406-94ABDB9B9D4B}" dt="2025-04-07T08:14:30.765" v="3207" actId="947"/>
          <ac:spMkLst>
            <pc:docMk/>
            <pc:sldMk cId="4179329492" sldId="292"/>
            <ac:spMk id="58" creationId="{16B364C6-9785-2948-CA40-60476D9D0527}"/>
          </ac:spMkLst>
        </pc:spChg>
        <pc:spChg chg="mod">
          <ac:chgData name="Zijian Jia" userId="8bfd73afe6e12625" providerId="LiveId" clId="{4F85D558-AD6E-43A7-8406-94ABDB9B9D4B}" dt="2025-04-07T08:14:30.770" v="3211" actId="947"/>
          <ac:spMkLst>
            <pc:docMk/>
            <pc:sldMk cId="4179329492" sldId="292"/>
            <ac:spMk id="60" creationId="{3E1ED0A3-04E8-93B3-33A4-E627CC91EE9B}"/>
          </ac:spMkLst>
        </pc:spChg>
        <pc:spChg chg="mod">
          <ac:chgData name="Zijian Jia" userId="8bfd73afe6e12625" providerId="LiveId" clId="{4F85D558-AD6E-43A7-8406-94ABDB9B9D4B}" dt="2025-04-07T08:14:30.774" v="3215" actId="947"/>
          <ac:spMkLst>
            <pc:docMk/>
            <pc:sldMk cId="4179329492" sldId="292"/>
            <ac:spMk id="61" creationId="{76EADD34-EF56-D7DC-C1ED-ED80E99BD53A}"/>
          </ac:spMkLst>
        </pc:spChg>
        <pc:spChg chg="mod">
          <ac:chgData name="Zijian Jia" userId="8bfd73afe6e12625" providerId="LiveId" clId="{4F85D558-AD6E-43A7-8406-94ABDB9B9D4B}" dt="2025-04-07T08:14:30.778" v="3219" actId="947"/>
          <ac:spMkLst>
            <pc:docMk/>
            <pc:sldMk cId="4179329492" sldId="292"/>
            <ac:spMk id="65" creationId="{58C05573-2262-D67D-4026-10B9EA58CA5D}"/>
          </ac:spMkLst>
        </pc:spChg>
        <pc:spChg chg="mod">
          <ac:chgData name="Zijian Jia" userId="8bfd73afe6e12625" providerId="LiveId" clId="{4F85D558-AD6E-43A7-8406-94ABDB9B9D4B}" dt="2025-04-07T08:14:30.782" v="3223" actId="947"/>
          <ac:spMkLst>
            <pc:docMk/>
            <pc:sldMk cId="4179329492" sldId="292"/>
            <ac:spMk id="66" creationId="{FB79AFB4-DDF6-D4E2-6C5E-7297E939C568}"/>
          </ac:spMkLst>
        </pc:spChg>
        <pc:spChg chg="mod">
          <ac:chgData name="Zijian Jia" userId="8bfd73afe6e12625" providerId="LiveId" clId="{4F85D558-AD6E-43A7-8406-94ABDB9B9D4B}" dt="2025-04-07T08:14:30.787" v="3227" actId="947"/>
          <ac:spMkLst>
            <pc:docMk/>
            <pc:sldMk cId="4179329492" sldId="292"/>
            <ac:spMk id="68" creationId="{9DB92BAB-6907-E330-5427-6B00EE3716AE}"/>
          </ac:spMkLst>
        </pc:spChg>
        <pc:spChg chg="mod">
          <ac:chgData name="Zijian Jia" userId="8bfd73afe6e12625" providerId="LiveId" clId="{4F85D558-AD6E-43A7-8406-94ABDB9B9D4B}" dt="2025-04-07T08:14:30.791" v="3231" actId="947"/>
          <ac:spMkLst>
            <pc:docMk/>
            <pc:sldMk cId="4179329492" sldId="292"/>
            <ac:spMk id="69" creationId="{3047656E-0A88-06DA-9F5C-215EAE626257}"/>
          </ac:spMkLst>
        </pc:spChg>
        <pc:spChg chg="mod">
          <ac:chgData name="Zijian Jia" userId="8bfd73afe6e12625" providerId="LiveId" clId="{4F85D558-AD6E-43A7-8406-94ABDB9B9D4B}" dt="2025-04-07T08:14:30.795" v="3235" actId="947"/>
          <ac:spMkLst>
            <pc:docMk/>
            <pc:sldMk cId="4179329492" sldId="292"/>
            <ac:spMk id="71" creationId="{BDAF720C-0813-C435-C9CE-24110CF17EF2}"/>
          </ac:spMkLst>
        </pc:spChg>
        <pc:spChg chg="mod">
          <ac:chgData name="Zijian Jia" userId="8bfd73afe6e12625" providerId="LiveId" clId="{4F85D558-AD6E-43A7-8406-94ABDB9B9D4B}" dt="2025-04-07T08:14:30.799" v="3239" actId="947"/>
          <ac:spMkLst>
            <pc:docMk/>
            <pc:sldMk cId="4179329492" sldId="292"/>
            <ac:spMk id="72" creationId="{9EEBB6DF-6E55-596B-1C9D-76C1E987B01A}"/>
          </ac:spMkLst>
        </pc:spChg>
        <pc:spChg chg="mod">
          <ac:chgData name="Zijian Jia" userId="8bfd73afe6e12625" providerId="LiveId" clId="{4F85D558-AD6E-43A7-8406-94ABDB9B9D4B}" dt="2025-04-07T08:14:30.803" v="3243" actId="947"/>
          <ac:spMkLst>
            <pc:docMk/>
            <pc:sldMk cId="4179329492" sldId="292"/>
            <ac:spMk id="73" creationId="{7FEE7B16-6C6F-37A5-CADD-4522D9F4224E}"/>
          </ac:spMkLst>
        </pc:spChg>
        <pc:spChg chg="mod">
          <ac:chgData name="Zijian Jia" userId="8bfd73afe6e12625" providerId="LiveId" clId="{4F85D558-AD6E-43A7-8406-94ABDB9B9D4B}" dt="2025-04-07T08:14:30.807" v="3247" actId="947"/>
          <ac:spMkLst>
            <pc:docMk/>
            <pc:sldMk cId="4179329492" sldId="292"/>
            <ac:spMk id="74" creationId="{6785FE46-9A00-A0E0-9F41-5622C44C387F}"/>
          </ac:spMkLst>
        </pc:spChg>
        <pc:spChg chg="mod">
          <ac:chgData name="Zijian Jia" userId="8bfd73afe6e12625" providerId="LiveId" clId="{4F85D558-AD6E-43A7-8406-94ABDB9B9D4B}" dt="2025-04-07T08:14:30.811" v="3251" actId="947"/>
          <ac:spMkLst>
            <pc:docMk/>
            <pc:sldMk cId="4179329492" sldId="292"/>
            <ac:spMk id="76" creationId="{9B85C1BD-CA8B-24F2-3AE0-1B239FCF687D}"/>
          </ac:spMkLst>
        </pc:spChg>
        <pc:spChg chg="mod">
          <ac:chgData name="Zijian Jia" userId="8bfd73afe6e12625" providerId="LiveId" clId="{4F85D558-AD6E-43A7-8406-94ABDB9B9D4B}" dt="2025-04-07T08:14:30.815" v="3255" actId="947"/>
          <ac:spMkLst>
            <pc:docMk/>
            <pc:sldMk cId="4179329492" sldId="292"/>
            <ac:spMk id="77" creationId="{EA3B3021-D0C6-AF5F-8E83-ACA03128518B}"/>
          </ac:spMkLst>
        </pc:spChg>
        <pc:spChg chg="mod">
          <ac:chgData name="Zijian Jia" userId="8bfd73afe6e12625" providerId="LiveId" clId="{4F85D558-AD6E-43A7-8406-94ABDB9B9D4B}" dt="2025-04-07T08:14:30.820" v="3259" actId="947"/>
          <ac:spMkLst>
            <pc:docMk/>
            <pc:sldMk cId="4179329492" sldId="292"/>
            <ac:spMk id="79" creationId="{0412D723-541B-7C84-0D70-B0BB931DB66C}"/>
          </ac:spMkLst>
        </pc:spChg>
        <pc:spChg chg="mod">
          <ac:chgData name="Zijian Jia" userId="8bfd73afe6e12625" providerId="LiveId" clId="{4F85D558-AD6E-43A7-8406-94ABDB9B9D4B}" dt="2025-04-07T08:14:30.823" v="3263" actId="947"/>
          <ac:spMkLst>
            <pc:docMk/>
            <pc:sldMk cId="4179329492" sldId="292"/>
            <ac:spMk id="82" creationId="{4E8D125B-537D-C54B-5176-7F9376AC416D}"/>
          </ac:spMkLst>
        </pc:spChg>
        <pc:spChg chg="mod">
          <ac:chgData name="Zijian Jia" userId="8bfd73afe6e12625" providerId="LiveId" clId="{4F85D558-AD6E-43A7-8406-94ABDB9B9D4B}" dt="2025-04-07T08:14:30.729" v="3175" actId="947"/>
          <ac:spMkLst>
            <pc:docMk/>
            <pc:sldMk cId="4179329492" sldId="292"/>
            <ac:spMk id="85" creationId="{9BEF4BB4-9120-917D-7F8F-AD28286C116D}"/>
          </ac:spMkLst>
        </pc:spChg>
      </pc:sldChg>
      <pc:sldChg chg="modSp mod">
        <pc:chgData name="Zijian Jia" userId="8bfd73afe6e12625" providerId="LiveId" clId="{4F85D558-AD6E-43A7-8406-94ABDB9B9D4B}" dt="2025-04-07T08:14:31.018" v="3395" actId="947"/>
        <pc:sldMkLst>
          <pc:docMk/>
          <pc:sldMk cId="1790498198" sldId="293"/>
        </pc:sldMkLst>
        <pc:spChg chg="mod">
          <ac:chgData name="Zijian Jia" userId="8bfd73afe6e12625" providerId="LiveId" clId="{4F85D558-AD6E-43A7-8406-94ABDB9B9D4B}" dt="2025-04-07T08:14:31.018" v="3395" actId="947"/>
          <ac:spMkLst>
            <pc:docMk/>
            <pc:sldMk cId="1790498198" sldId="293"/>
            <ac:spMk id="2" creationId="{A112C268-5564-900F-8BE6-4AF81878411F}"/>
          </ac:spMkLst>
        </pc:spChg>
        <pc:spChg chg="mod">
          <ac:chgData name="Zijian Jia" userId="8bfd73afe6e12625" providerId="LiveId" clId="{4F85D558-AD6E-43A7-8406-94ABDB9B9D4B}" dt="2025-04-07T08:14:30.886" v="3275" actId="947"/>
          <ac:spMkLst>
            <pc:docMk/>
            <pc:sldMk cId="1790498198" sldId="293"/>
            <ac:spMk id="4" creationId="{338EB37B-2654-28AD-317E-657418EFE486}"/>
          </ac:spMkLst>
        </pc:spChg>
        <pc:spChg chg="mod">
          <ac:chgData name="Zijian Jia" userId="8bfd73afe6e12625" providerId="LiveId" clId="{4F85D558-AD6E-43A7-8406-94ABDB9B9D4B}" dt="2025-04-07T08:14:30.903" v="3291" actId="947"/>
          <ac:spMkLst>
            <pc:docMk/>
            <pc:sldMk cId="1790498198" sldId="293"/>
            <ac:spMk id="5" creationId="{72F933C2-6FDB-3B4E-E67D-FD15BF74D158}"/>
          </ac:spMkLst>
        </pc:spChg>
        <pc:spChg chg="mod">
          <ac:chgData name="Zijian Jia" userId="8bfd73afe6e12625" providerId="LiveId" clId="{4F85D558-AD6E-43A7-8406-94ABDB9B9D4B}" dt="2025-04-07T08:14:30.895" v="3283" actId="947"/>
          <ac:spMkLst>
            <pc:docMk/>
            <pc:sldMk cId="1790498198" sldId="293"/>
            <ac:spMk id="6" creationId="{51FBCD9E-508C-765A-0252-A4E7794B9019}"/>
          </ac:spMkLst>
        </pc:spChg>
        <pc:spChg chg="mod">
          <ac:chgData name="Zijian Jia" userId="8bfd73afe6e12625" providerId="LiveId" clId="{4F85D558-AD6E-43A7-8406-94ABDB9B9D4B}" dt="2025-04-07T08:14:30.882" v="3271" actId="947"/>
          <ac:spMkLst>
            <pc:docMk/>
            <pc:sldMk cId="1790498198" sldId="293"/>
            <ac:spMk id="7" creationId="{DFB3AFF0-93DE-31B5-FEE2-C22C17CC3B6F}"/>
          </ac:spMkLst>
        </pc:spChg>
        <pc:spChg chg="mod">
          <ac:chgData name="Zijian Jia" userId="8bfd73afe6e12625" providerId="LiveId" clId="{4F85D558-AD6E-43A7-8406-94ABDB9B9D4B}" dt="2025-04-07T08:14:30.907" v="3295" actId="947"/>
          <ac:spMkLst>
            <pc:docMk/>
            <pc:sldMk cId="1790498198" sldId="293"/>
            <ac:spMk id="8" creationId="{4999B8A4-0AA1-5D32-F599-35859F27F3AB}"/>
          </ac:spMkLst>
        </pc:spChg>
        <pc:spChg chg="mod">
          <ac:chgData name="Zijian Jia" userId="8bfd73afe6e12625" providerId="LiveId" clId="{4F85D558-AD6E-43A7-8406-94ABDB9B9D4B}" dt="2025-04-07T08:14:30.912" v="3299" actId="947"/>
          <ac:spMkLst>
            <pc:docMk/>
            <pc:sldMk cId="1790498198" sldId="293"/>
            <ac:spMk id="9" creationId="{A8F8371B-93FD-ABA8-D6CA-0DDE1A0C82C8}"/>
          </ac:spMkLst>
        </pc:spChg>
        <pc:spChg chg="mod">
          <ac:chgData name="Zijian Jia" userId="8bfd73afe6e12625" providerId="LiveId" clId="{4F85D558-AD6E-43A7-8406-94ABDB9B9D4B}" dt="2025-04-07T08:14:30.890" v="3279" actId="947"/>
          <ac:spMkLst>
            <pc:docMk/>
            <pc:sldMk cId="1790498198" sldId="293"/>
            <ac:spMk id="10" creationId="{F1384148-15DC-07F1-6493-99D96320281D}"/>
          </ac:spMkLst>
        </pc:spChg>
        <pc:spChg chg="mod">
          <ac:chgData name="Zijian Jia" userId="8bfd73afe6e12625" providerId="LiveId" clId="{4F85D558-AD6E-43A7-8406-94ABDB9B9D4B}" dt="2025-04-07T08:14:30.917" v="3303" actId="947"/>
          <ac:spMkLst>
            <pc:docMk/>
            <pc:sldMk cId="1790498198" sldId="293"/>
            <ac:spMk id="11" creationId="{07EA524C-9608-AC07-77CE-55CDC5442811}"/>
          </ac:spMkLst>
        </pc:spChg>
        <pc:spChg chg="mod">
          <ac:chgData name="Zijian Jia" userId="8bfd73afe6e12625" providerId="LiveId" clId="{4F85D558-AD6E-43A7-8406-94ABDB9B9D4B}" dt="2025-04-07T08:14:30.921" v="3307" actId="947"/>
          <ac:spMkLst>
            <pc:docMk/>
            <pc:sldMk cId="1790498198" sldId="293"/>
            <ac:spMk id="12" creationId="{77A2B6B4-A2D3-B79A-A66E-575853DD2F7D}"/>
          </ac:spMkLst>
        </pc:spChg>
        <pc:spChg chg="mod">
          <ac:chgData name="Zijian Jia" userId="8bfd73afe6e12625" providerId="LiveId" clId="{4F85D558-AD6E-43A7-8406-94ABDB9B9D4B}" dt="2025-04-07T08:14:30.926" v="3311" actId="947"/>
          <ac:spMkLst>
            <pc:docMk/>
            <pc:sldMk cId="1790498198" sldId="293"/>
            <ac:spMk id="13" creationId="{12C0BECC-74FB-0797-B259-A3B74BF5FAEF}"/>
          </ac:spMkLst>
        </pc:spChg>
        <pc:spChg chg="mod">
          <ac:chgData name="Zijian Jia" userId="8bfd73afe6e12625" providerId="LiveId" clId="{4F85D558-AD6E-43A7-8406-94ABDB9B9D4B}" dt="2025-04-07T08:14:30.931" v="3315" actId="947"/>
          <ac:spMkLst>
            <pc:docMk/>
            <pc:sldMk cId="1790498198" sldId="293"/>
            <ac:spMk id="14" creationId="{3EA789EA-7A8C-3E2A-2054-820F5591BC1B}"/>
          </ac:spMkLst>
        </pc:spChg>
        <pc:spChg chg="mod">
          <ac:chgData name="Zijian Jia" userId="8bfd73afe6e12625" providerId="LiveId" clId="{4F85D558-AD6E-43A7-8406-94ABDB9B9D4B}" dt="2025-04-07T08:14:30.936" v="3319" actId="947"/>
          <ac:spMkLst>
            <pc:docMk/>
            <pc:sldMk cId="1790498198" sldId="293"/>
            <ac:spMk id="15" creationId="{A14060C3-C869-DCE7-7983-777CDF7025BF}"/>
          </ac:spMkLst>
        </pc:spChg>
        <pc:spChg chg="mod">
          <ac:chgData name="Zijian Jia" userId="8bfd73afe6e12625" providerId="LiveId" clId="{4F85D558-AD6E-43A7-8406-94ABDB9B9D4B}" dt="2025-04-07T08:14:30.941" v="3323" actId="947"/>
          <ac:spMkLst>
            <pc:docMk/>
            <pc:sldMk cId="1790498198" sldId="293"/>
            <ac:spMk id="16" creationId="{8D04FB3B-7FFD-DFAE-C6DE-2FA2695B8633}"/>
          </ac:spMkLst>
        </pc:spChg>
        <pc:spChg chg="mod">
          <ac:chgData name="Zijian Jia" userId="8bfd73afe6e12625" providerId="LiveId" clId="{4F85D558-AD6E-43A7-8406-94ABDB9B9D4B}" dt="2025-04-07T08:14:30.946" v="3327" actId="947"/>
          <ac:spMkLst>
            <pc:docMk/>
            <pc:sldMk cId="1790498198" sldId="293"/>
            <ac:spMk id="17" creationId="{CEC1F09F-D617-8C63-8A96-9E36D4A9945F}"/>
          </ac:spMkLst>
        </pc:spChg>
        <pc:spChg chg="mod">
          <ac:chgData name="Zijian Jia" userId="8bfd73afe6e12625" providerId="LiveId" clId="{4F85D558-AD6E-43A7-8406-94ABDB9B9D4B}" dt="2025-04-07T08:14:30.950" v="3331" actId="947"/>
          <ac:spMkLst>
            <pc:docMk/>
            <pc:sldMk cId="1790498198" sldId="293"/>
            <ac:spMk id="18" creationId="{50D3C8E6-6DF7-D030-07E0-8B97FFCFCAA5}"/>
          </ac:spMkLst>
        </pc:spChg>
        <pc:spChg chg="mod">
          <ac:chgData name="Zijian Jia" userId="8bfd73afe6e12625" providerId="LiveId" clId="{4F85D558-AD6E-43A7-8406-94ABDB9B9D4B}" dt="2025-04-07T08:14:30.956" v="3335" actId="947"/>
          <ac:spMkLst>
            <pc:docMk/>
            <pc:sldMk cId="1790498198" sldId="293"/>
            <ac:spMk id="19" creationId="{05B17047-378F-7D94-CC6A-8EA84410BC39}"/>
          </ac:spMkLst>
        </pc:spChg>
        <pc:spChg chg="mod">
          <ac:chgData name="Zijian Jia" userId="8bfd73afe6e12625" providerId="LiveId" clId="{4F85D558-AD6E-43A7-8406-94ABDB9B9D4B}" dt="2025-04-07T08:14:30.960" v="3339" actId="947"/>
          <ac:spMkLst>
            <pc:docMk/>
            <pc:sldMk cId="1790498198" sldId="293"/>
            <ac:spMk id="29" creationId="{2EEBADFA-0FB9-9037-6DA9-1491C7209749}"/>
          </ac:spMkLst>
        </pc:spChg>
        <pc:spChg chg="mod">
          <ac:chgData name="Zijian Jia" userId="8bfd73afe6e12625" providerId="LiveId" clId="{4F85D558-AD6E-43A7-8406-94ABDB9B9D4B}" dt="2025-04-07T08:14:30.964" v="3343" actId="947"/>
          <ac:spMkLst>
            <pc:docMk/>
            <pc:sldMk cId="1790498198" sldId="293"/>
            <ac:spMk id="30" creationId="{4E77E507-FFA4-73D3-09FD-8FE45B1EFA20}"/>
          </ac:spMkLst>
        </pc:spChg>
        <pc:spChg chg="mod">
          <ac:chgData name="Zijian Jia" userId="8bfd73afe6e12625" providerId="LiveId" clId="{4F85D558-AD6E-43A7-8406-94ABDB9B9D4B}" dt="2025-04-07T08:14:30.968" v="3347" actId="947"/>
          <ac:spMkLst>
            <pc:docMk/>
            <pc:sldMk cId="1790498198" sldId="293"/>
            <ac:spMk id="31" creationId="{77CB2D46-498B-5EFE-8957-93BC3C937CF6}"/>
          </ac:spMkLst>
        </pc:spChg>
        <pc:spChg chg="mod">
          <ac:chgData name="Zijian Jia" userId="8bfd73afe6e12625" providerId="LiveId" clId="{4F85D558-AD6E-43A7-8406-94ABDB9B9D4B}" dt="2025-04-07T08:14:30.972" v="3351" actId="947"/>
          <ac:spMkLst>
            <pc:docMk/>
            <pc:sldMk cId="1790498198" sldId="293"/>
            <ac:spMk id="34" creationId="{256C957A-5BE2-2F29-5532-139DE95C8831}"/>
          </ac:spMkLst>
        </pc:spChg>
        <pc:spChg chg="mod">
          <ac:chgData name="Zijian Jia" userId="8bfd73afe6e12625" providerId="LiveId" clId="{4F85D558-AD6E-43A7-8406-94ABDB9B9D4B}" dt="2025-04-07T08:14:30.976" v="3355" actId="947"/>
          <ac:spMkLst>
            <pc:docMk/>
            <pc:sldMk cId="1790498198" sldId="293"/>
            <ac:spMk id="35" creationId="{D22BB7D4-5EF8-F0B2-481D-2983DF112FB0}"/>
          </ac:spMkLst>
        </pc:spChg>
        <pc:spChg chg="mod">
          <ac:chgData name="Zijian Jia" userId="8bfd73afe6e12625" providerId="LiveId" clId="{4F85D558-AD6E-43A7-8406-94ABDB9B9D4B}" dt="2025-04-07T08:14:30.980" v="3359" actId="947"/>
          <ac:spMkLst>
            <pc:docMk/>
            <pc:sldMk cId="1790498198" sldId="293"/>
            <ac:spMk id="36" creationId="{F5EA49EA-8959-3AA4-5E91-8E8FEDD2AF39}"/>
          </ac:spMkLst>
        </pc:spChg>
        <pc:spChg chg="mod">
          <ac:chgData name="Zijian Jia" userId="8bfd73afe6e12625" providerId="LiveId" clId="{4F85D558-AD6E-43A7-8406-94ABDB9B9D4B}" dt="2025-04-07T08:14:30.984" v="3363" actId="947"/>
          <ac:spMkLst>
            <pc:docMk/>
            <pc:sldMk cId="1790498198" sldId="293"/>
            <ac:spMk id="37" creationId="{65D662AA-AD50-CF5B-2A01-E335D44C2F99}"/>
          </ac:spMkLst>
        </pc:spChg>
        <pc:spChg chg="mod">
          <ac:chgData name="Zijian Jia" userId="8bfd73afe6e12625" providerId="LiveId" clId="{4F85D558-AD6E-43A7-8406-94ABDB9B9D4B}" dt="2025-04-07T08:14:30.988" v="3367" actId="947"/>
          <ac:spMkLst>
            <pc:docMk/>
            <pc:sldMk cId="1790498198" sldId="293"/>
            <ac:spMk id="38" creationId="{3E11152A-E567-1C9E-DB86-CE245C4B1FA7}"/>
          </ac:spMkLst>
        </pc:spChg>
        <pc:spChg chg="mod">
          <ac:chgData name="Zijian Jia" userId="8bfd73afe6e12625" providerId="LiveId" clId="{4F85D558-AD6E-43A7-8406-94ABDB9B9D4B}" dt="2025-04-07T08:14:30.992" v="3371" actId="947"/>
          <ac:spMkLst>
            <pc:docMk/>
            <pc:sldMk cId="1790498198" sldId="293"/>
            <ac:spMk id="39" creationId="{7AFC1ACA-08E0-B605-7F8C-7956427B1D5C}"/>
          </ac:spMkLst>
        </pc:spChg>
        <pc:spChg chg="mod">
          <ac:chgData name="Zijian Jia" userId="8bfd73afe6e12625" providerId="LiveId" clId="{4F85D558-AD6E-43A7-8406-94ABDB9B9D4B}" dt="2025-04-07T08:14:30.996" v="3375" actId="947"/>
          <ac:spMkLst>
            <pc:docMk/>
            <pc:sldMk cId="1790498198" sldId="293"/>
            <ac:spMk id="40" creationId="{B71B0AA4-9CB9-2840-3132-800C9B45E458}"/>
          </ac:spMkLst>
        </pc:spChg>
        <pc:spChg chg="mod">
          <ac:chgData name="Zijian Jia" userId="8bfd73afe6e12625" providerId="LiveId" clId="{4F85D558-AD6E-43A7-8406-94ABDB9B9D4B}" dt="2025-04-07T08:14:31" v="3379" actId="947"/>
          <ac:spMkLst>
            <pc:docMk/>
            <pc:sldMk cId="1790498198" sldId="293"/>
            <ac:spMk id="41" creationId="{B1CB051A-2D93-7F41-8DE4-7915382882C2}"/>
          </ac:spMkLst>
        </pc:spChg>
        <pc:spChg chg="mod">
          <ac:chgData name="Zijian Jia" userId="8bfd73afe6e12625" providerId="LiveId" clId="{4F85D558-AD6E-43A7-8406-94ABDB9B9D4B}" dt="2025-04-07T08:14:31.004" v="3383" actId="947"/>
          <ac:spMkLst>
            <pc:docMk/>
            <pc:sldMk cId="1790498198" sldId="293"/>
            <ac:spMk id="43" creationId="{532AD70F-915B-3052-2D21-B3D0B51CA862}"/>
          </ac:spMkLst>
        </pc:spChg>
        <pc:spChg chg="mod">
          <ac:chgData name="Zijian Jia" userId="8bfd73afe6e12625" providerId="LiveId" clId="{4F85D558-AD6E-43A7-8406-94ABDB9B9D4B}" dt="2025-04-07T08:14:31.009" v="3387" actId="947"/>
          <ac:spMkLst>
            <pc:docMk/>
            <pc:sldMk cId="1790498198" sldId="293"/>
            <ac:spMk id="45" creationId="{E9AFA609-66F6-92A2-73BD-C466384E40A9}"/>
          </ac:spMkLst>
        </pc:spChg>
        <pc:spChg chg="mod">
          <ac:chgData name="Zijian Jia" userId="8bfd73afe6e12625" providerId="LiveId" clId="{4F85D558-AD6E-43A7-8406-94ABDB9B9D4B}" dt="2025-04-07T08:14:31.013" v="3391" actId="947"/>
          <ac:spMkLst>
            <pc:docMk/>
            <pc:sldMk cId="1790498198" sldId="293"/>
            <ac:spMk id="46" creationId="{33A25498-BBFE-435E-CD0B-BC4ED15FE223}"/>
          </ac:spMkLst>
        </pc:spChg>
        <pc:spChg chg="mod">
          <ac:chgData name="Zijian Jia" userId="8bfd73afe6e12625" providerId="LiveId" clId="{4F85D558-AD6E-43A7-8406-94ABDB9B9D4B}" dt="2025-04-07T08:14:30.899" v="3287" actId="947"/>
          <ac:spMkLst>
            <pc:docMk/>
            <pc:sldMk cId="1790498198" sldId="293"/>
            <ac:spMk id="85" creationId="{79854F69-CB8D-41BC-5399-C9781D6494D6}"/>
          </ac:spMkLst>
        </pc:spChg>
      </pc:sldChg>
      <pc:sldChg chg="modSp mod">
        <pc:chgData name="Zijian Jia" userId="8bfd73afe6e12625" providerId="LiveId" clId="{4F85D558-AD6E-43A7-8406-94ABDB9B9D4B}" dt="2025-04-07T08:14:31.249" v="3539" actId="947"/>
        <pc:sldMkLst>
          <pc:docMk/>
          <pc:sldMk cId="1604753715" sldId="294"/>
        </pc:sldMkLst>
        <pc:spChg chg="mod">
          <ac:chgData name="Zijian Jia" userId="8bfd73afe6e12625" providerId="LiveId" clId="{4F85D558-AD6E-43A7-8406-94ABDB9B9D4B}" dt="2025-04-07T08:14:31.191" v="3491" actId="947"/>
          <ac:spMkLst>
            <pc:docMk/>
            <pc:sldMk cId="1604753715" sldId="294"/>
            <ac:spMk id="2" creationId="{8B4D6F62-6322-7E8C-9094-4703AB0675DC}"/>
          </ac:spMkLst>
        </pc:spChg>
        <pc:spChg chg="mod">
          <ac:chgData name="Zijian Jia" userId="8bfd73afe6e12625" providerId="LiveId" clId="{4F85D558-AD6E-43A7-8406-94ABDB9B9D4B}" dt="2025-04-07T08:14:31.199" v="3495" actId="947"/>
          <ac:spMkLst>
            <pc:docMk/>
            <pc:sldMk cId="1604753715" sldId="294"/>
            <ac:spMk id="4" creationId="{CA2195FC-AD11-B25E-41E4-FF98AEE5070A}"/>
          </ac:spMkLst>
        </pc:spChg>
        <pc:spChg chg="mod">
          <ac:chgData name="Zijian Jia" userId="8bfd73afe6e12625" providerId="LiveId" clId="{4F85D558-AD6E-43A7-8406-94ABDB9B9D4B}" dt="2025-04-07T08:14:31.203" v="3499" actId="947"/>
          <ac:spMkLst>
            <pc:docMk/>
            <pc:sldMk cId="1604753715" sldId="294"/>
            <ac:spMk id="8" creationId="{2F927F64-4ADB-750B-F0BC-EA9261BB720F}"/>
          </ac:spMkLst>
        </pc:spChg>
        <pc:spChg chg="mod">
          <ac:chgData name="Zijian Jia" userId="8bfd73afe6e12625" providerId="LiveId" clId="{4F85D558-AD6E-43A7-8406-94ABDB9B9D4B}" dt="2025-04-07T08:14:31.183" v="3483" actId="947"/>
          <ac:spMkLst>
            <pc:docMk/>
            <pc:sldMk cId="1604753715" sldId="294"/>
            <ac:spMk id="9" creationId="{AA1B8084-D7B8-5C53-9F7A-E002899AECDA}"/>
          </ac:spMkLst>
        </pc:spChg>
        <pc:spChg chg="mod">
          <ac:chgData name="Zijian Jia" userId="8bfd73afe6e12625" providerId="LiveId" clId="{4F85D558-AD6E-43A7-8406-94ABDB9B9D4B}" dt="2025-04-07T08:14:31.249" v="3539" actId="947"/>
          <ac:spMkLst>
            <pc:docMk/>
            <pc:sldMk cId="1604753715" sldId="294"/>
            <ac:spMk id="11" creationId="{B3522272-BF8B-75B7-A21D-C1B24D824157}"/>
          </ac:spMkLst>
        </pc:spChg>
        <pc:spChg chg="mod">
          <ac:chgData name="Zijian Jia" userId="8bfd73afe6e12625" providerId="LiveId" clId="{4F85D558-AD6E-43A7-8406-94ABDB9B9D4B}" dt="2025-04-07T08:14:31.178" v="3479" actId="947"/>
          <ac:spMkLst>
            <pc:docMk/>
            <pc:sldMk cId="1604753715" sldId="294"/>
            <ac:spMk id="12" creationId="{349DE30C-62F5-0E54-75F2-07E1105CEC57}"/>
          </ac:spMkLst>
        </pc:spChg>
        <pc:spChg chg="mod">
          <ac:chgData name="Zijian Jia" userId="8bfd73afe6e12625" providerId="LiveId" clId="{4F85D558-AD6E-43A7-8406-94ABDB9B9D4B}" dt="2025-04-07T08:14:31.207" v="3503" actId="947"/>
          <ac:spMkLst>
            <pc:docMk/>
            <pc:sldMk cId="1604753715" sldId="294"/>
            <ac:spMk id="13" creationId="{1EE4DE0E-85C1-7010-4BB9-AD62388D772D}"/>
          </ac:spMkLst>
        </pc:spChg>
        <pc:spChg chg="mod">
          <ac:chgData name="Zijian Jia" userId="8bfd73afe6e12625" providerId="LiveId" clId="{4F85D558-AD6E-43A7-8406-94ABDB9B9D4B}" dt="2025-04-07T08:14:31.213" v="3507" actId="947"/>
          <ac:spMkLst>
            <pc:docMk/>
            <pc:sldMk cId="1604753715" sldId="294"/>
            <ac:spMk id="17" creationId="{72152B2D-ABD5-A7C6-905C-830DEA4F45F2}"/>
          </ac:spMkLst>
        </pc:spChg>
        <pc:spChg chg="mod">
          <ac:chgData name="Zijian Jia" userId="8bfd73afe6e12625" providerId="LiveId" clId="{4F85D558-AD6E-43A7-8406-94ABDB9B9D4B}" dt="2025-04-07T08:14:31.217" v="3511" actId="947"/>
          <ac:spMkLst>
            <pc:docMk/>
            <pc:sldMk cId="1604753715" sldId="294"/>
            <ac:spMk id="19" creationId="{D70FA39A-AEA0-C46A-7F37-F738583B199B}"/>
          </ac:spMkLst>
        </pc:spChg>
        <pc:spChg chg="mod">
          <ac:chgData name="Zijian Jia" userId="8bfd73afe6e12625" providerId="LiveId" clId="{4F85D558-AD6E-43A7-8406-94ABDB9B9D4B}" dt="2025-04-07T08:14:31.221" v="3515" actId="947"/>
          <ac:spMkLst>
            <pc:docMk/>
            <pc:sldMk cId="1604753715" sldId="294"/>
            <ac:spMk id="20" creationId="{52DF06B1-13E5-261D-70B8-8FBFEC99AC7F}"/>
          </ac:spMkLst>
        </pc:spChg>
        <pc:spChg chg="mod">
          <ac:chgData name="Zijian Jia" userId="8bfd73afe6e12625" providerId="LiveId" clId="{4F85D558-AD6E-43A7-8406-94ABDB9B9D4B}" dt="2025-04-07T08:14:31.227" v="3519" actId="947"/>
          <ac:spMkLst>
            <pc:docMk/>
            <pc:sldMk cId="1604753715" sldId="294"/>
            <ac:spMk id="21" creationId="{70A332DD-9606-2771-5A61-4411CA6B68ED}"/>
          </ac:spMkLst>
        </pc:spChg>
        <pc:spChg chg="mod">
          <ac:chgData name="Zijian Jia" userId="8bfd73afe6e12625" providerId="LiveId" clId="{4F85D558-AD6E-43A7-8406-94ABDB9B9D4B}" dt="2025-04-07T08:14:31.231" v="3523" actId="947"/>
          <ac:spMkLst>
            <pc:docMk/>
            <pc:sldMk cId="1604753715" sldId="294"/>
            <ac:spMk id="23" creationId="{A625B741-51A4-6AB7-7FC3-AE555A91C4D7}"/>
          </ac:spMkLst>
        </pc:spChg>
        <pc:spChg chg="mod">
          <ac:chgData name="Zijian Jia" userId="8bfd73afe6e12625" providerId="LiveId" clId="{4F85D558-AD6E-43A7-8406-94ABDB9B9D4B}" dt="2025-04-07T08:14:31.235" v="3527" actId="947"/>
          <ac:spMkLst>
            <pc:docMk/>
            <pc:sldMk cId="1604753715" sldId="294"/>
            <ac:spMk id="29" creationId="{3737C5DF-886C-4760-47B5-9F5C27F3D571}"/>
          </ac:spMkLst>
        </pc:spChg>
        <pc:spChg chg="mod">
          <ac:chgData name="Zijian Jia" userId="8bfd73afe6e12625" providerId="LiveId" clId="{4F85D558-AD6E-43A7-8406-94ABDB9B9D4B}" dt="2025-04-07T08:14:31.240" v="3531" actId="947"/>
          <ac:spMkLst>
            <pc:docMk/>
            <pc:sldMk cId="1604753715" sldId="294"/>
            <ac:spMk id="30" creationId="{E94327F1-1124-892F-71D7-EE6CC7CEE2B5}"/>
          </ac:spMkLst>
        </pc:spChg>
        <pc:spChg chg="mod">
          <ac:chgData name="Zijian Jia" userId="8bfd73afe6e12625" providerId="LiveId" clId="{4F85D558-AD6E-43A7-8406-94ABDB9B9D4B}" dt="2025-04-07T08:14:31.245" v="3535" actId="947"/>
          <ac:spMkLst>
            <pc:docMk/>
            <pc:sldMk cId="1604753715" sldId="294"/>
            <ac:spMk id="31" creationId="{5A542880-8135-F5AF-635C-211C6D425869}"/>
          </ac:spMkLst>
        </pc:spChg>
        <pc:spChg chg="mod">
          <ac:chgData name="Zijian Jia" userId="8bfd73afe6e12625" providerId="LiveId" clId="{4F85D558-AD6E-43A7-8406-94ABDB9B9D4B}" dt="2025-04-07T08:14:31.187" v="3487" actId="947"/>
          <ac:spMkLst>
            <pc:docMk/>
            <pc:sldMk cId="1604753715" sldId="294"/>
            <ac:spMk id="85" creationId="{63E16B8D-FB72-7A56-C836-C7F5698CB157}"/>
          </ac:spMkLst>
        </pc:spChg>
      </pc:sldChg>
      <pc:sldChg chg="modSp mod">
        <pc:chgData name="Zijian Jia" userId="8bfd73afe6e12625" providerId="LiveId" clId="{4F85D558-AD6E-43A7-8406-94ABDB9B9D4B}" dt="2025-04-07T08:14:28.536" v="1527" actId="947"/>
        <pc:sldMkLst>
          <pc:docMk/>
          <pc:sldMk cId="2319654815" sldId="295"/>
        </pc:sldMkLst>
        <pc:spChg chg="mod">
          <ac:chgData name="Zijian Jia" userId="8bfd73afe6e12625" providerId="LiveId" clId="{4F85D558-AD6E-43A7-8406-94ABDB9B9D4B}" dt="2025-04-07T08:14:28.536" v="1527" actId="947"/>
          <ac:spMkLst>
            <pc:docMk/>
            <pc:sldMk cId="2319654815" sldId="295"/>
            <ac:spMk id="3" creationId="{C7341E77-1558-ACE3-E878-7E2F1D6BC4B3}"/>
          </ac:spMkLst>
        </pc:spChg>
        <pc:spChg chg="mod">
          <ac:chgData name="Zijian Jia" userId="8bfd73afe6e12625" providerId="LiveId" clId="{4F85D558-AD6E-43A7-8406-94ABDB9B9D4B}" dt="2025-04-07T08:14:28.410" v="1407" actId="947"/>
          <ac:spMkLst>
            <pc:docMk/>
            <pc:sldMk cId="2319654815" sldId="295"/>
            <ac:spMk id="16" creationId="{992EC6F0-8D96-2BAA-76AB-E7A740EFEBDE}"/>
          </ac:spMkLst>
        </pc:spChg>
        <pc:spChg chg="mod">
          <ac:chgData name="Zijian Jia" userId="8bfd73afe6e12625" providerId="LiveId" clId="{4F85D558-AD6E-43A7-8406-94ABDB9B9D4B}" dt="2025-04-07T08:14:28.413" v="1411" actId="947"/>
          <ac:spMkLst>
            <pc:docMk/>
            <pc:sldMk cId="2319654815" sldId="295"/>
            <ac:spMk id="19" creationId="{E59A0BFD-B22F-A357-A32B-7249EC9A29C0}"/>
          </ac:spMkLst>
        </pc:spChg>
        <pc:spChg chg="mod">
          <ac:chgData name="Zijian Jia" userId="8bfd73afe6e12625" providerId="LiveId" clId="{4F85D558-AD6E-43A7-8406-94ABDB9B9D4B}" dt="2025-04-07T08:14:28.417" v="1415" actId="947"/>
          <ac:spMkLst>
            <pc:docMk/>
            <pc:sldMk cId="2319654815" sldId="295"/>
            <ac:spMk id="22" creationId="{865A8DC0-A575-A8C3-CF01-B24809049D87}"/>
          </ac:spMkLst>
        </pc:spChg>
        <pc:spChg chg="mod">
          <ac:chgData name="Zijian Jia" userId="8bfd73afe6e12625" providerId="LiveId" clId="{4F85D558-AD6E-43A7-8406-94ABDB9B9D4B}" dt="2025-04-07T08:14:28.421" v="1419" actId="947"/>
          <ac:spMkLst>
            <pc:docMk/>
            <pc:sldMk cId="2319654815" sldId="295"/>
            <ac:spMk id="28" creationId="{3A356B7B-1D82-9769-9477-B738823CB7AD}"/>
          </ac:spMkLst>
        </pc:spChg>
        <pc:spChg chg="mod">
          <ac:chgData name="Zijian Jia" userId="8bfd73afe6e12625" providerId="LiveId" clId="{4F85D558-AD6E-43A7-8406-94ABDB9B9D4B}" dt="2025-04-07T08:14:28.424" v="1423" actId="947"/>
          <ac:spMkLst>
            <pc:docMk/>
            <pc:sldMk cId="2319654815" sldId="295"/>
            <ac:spMk id="29" creationId="{B50F1338-7282-DAD0-EDF3-033D10CB04AD}"/>
          </ac:spMkLst>
        </pc:spChg>
        <pc:spChg chg="mod">
          <ac:chgData name="Zijian Jia" userId="8bfd73afe6e12625" providerId="LiveId" clId="{4F85D558-AD6E-43A7-8406-94ABDB9B9D4B}" dt="2025-04-07T08:14:28.428" v="1427" actId="947"/>
          <ac:spMkLst>
            <pc:docMk/>
            <pc:sldMk cId="2319654815" sldId="295"/>
            <ac:spMk id="30" creationId="{0F6389AE-4585-823E-922A-621F5BF844C0}"/>
          </ac:spMkLst>
        </pc:spChg>
        <pc:spChg chg="mod">
          <ac:chgData name="Zijian Jia" userId="8bfd73afe6e12625" providerId="LiveId" clId="{4F85D558-AD6E-43A7-8406-94ABDB9B9D4B}" dt="2025-04-07T08:14:28.433" v="1431" actId="947"/>
          <ac:spMkLst>
            <pc:docMk/>
            <pc:sldMk cId="2319654815" sldId="295"/>
            <ac:spMk id="32" creationId="{C2F3DB80-A9ED-5201-9BBD-75D6562ED93B}"/>
          </ac:spMkLst>
        </pc:spChg>
        <pc:spChg chg="mod">
          <ac:chgData name="Zijian Jia" userId="8bfd73afe6e12625" providerId="LiveId" clId="{4F85D558-AD6E-43A7-8406-94ABDB9B9D4B}" dt="2025-04-07T08:14:28.437" v="1435" actId="947"/>
          <ac:spMkLst>
            <pc:docMk/>
            <pc:sldMk cId="2319654815" sldId="295"/>
            <ac:spMk id="33" creationId="{2FC5763A-859E-1D66-579B-8B5B6BAD13B7}"/>
          </ac:spMkLst>
        </pc:spChg>
        <pc:spChg chg="mod">
          <ac:chgData name="Zijian Jia" userId="8bfd73afe6e12625" providerId="LiveId" clId="{4F85D558-AD6E-43A7-8406-94ABDB9B9D4B}" dt="2025-04-07T08:14:28.441" v="1439" actId="947"/>
          <ac:spMkLst>
            <pc:docMk/>
            <pc:sldMk cId="2319654815" sldId="295"/>
            <ac:spMk id="34" creationId="{6FE05907-8A49-787B-8A4B-895E820A33D9}"/>
          </ac:spMkLst>
        </pc:spChg>
        <pc:spChg chg="mod">
          <ac:chgData name="Zijian Jia" userId="8bfd73afe6e12625" providerId="LiveId" clId="{4F85D558-AD6E-43A7-8406-94ABDB9B9D4B}" dt="2025-04-07T08:14:28.445" v="1443" actId="947"/>
          <ac:spMkLst>
            <pc:docMk/>
            <pc:sldMk cId="2319654815" sldId="295"/>
            <ac:spMk id="36" creationId="{7071D992-F113-CA60-D703-65805633787C}"/>
          </ac:spMkLst>
        </pc:spChg>
        <pc:spChg chg="mod">
          <ac:chgData name="Zijian Jia" userId="8bfd73afe6e12625" providerId="LiveId" clId="{4F85D558-AD6E-43A7-8406-94ABDB9B9D4B}" dt="2025-04-07T08:14:28.449" v="1447" actId="947"/>
          <ac:spMkLst>
            <pc:docMk/>
            <pc:sldMk cId="2319654815" sldId="295"/>
            <ac:spMk id="37" creationId="{106B191A-5702-D897-3441-2693E1C8D266}"/>
          </ac:spMkLst>
        </pc:spChg>
        <pc:spChg chg="mod">
          <ac:chgData name="Zijian Jia" userId="8bfd73afe6e12625" providerId="LiveId" clId="{4F85D558-AD6E-43A7-8406-94ABDB9B9D4B}" dt="2025-04-07T08:14:28.453" v="1451" actId="947"/>
          <ac:spMkLst>
            <pc:docMk/>
            <pc:sldMk cId="2319654815" sldId="295"/>
            <ac:spMk id="38" creationId="{295583D6-4803-5CC5-B8DF-3793AEF4C92F}"/>
          </ac:spMkLst>
        </pc:spChg>
        <pc:spChg chg="mod">
          <ac:chgData name="Zijian Jia" userId="8bfd73afe6e12625" providerId="LiveId" clId="{4F85D558-AD6E-43A7-8406-94ABDB9B9D4B}" dt="2025-04-07T08:14:28.456" v="1455" actId="947"/>
          <ac:spMkLst>
            <pc:docMk/>
            <pc:sldMk cId="2319654815" sldId="295"/>
            <ac:spMk id="41" creationId="{448064A3-52EB-950E-9EA0-D945EEF66ECB}"/>
          </ac:spMkLst>
        </pc:spChg>
        <pc:spChg chg="mod">
          <ac:chgData name="Zijian Jia" userId="8bfd73afe6e12625" providerId="LiveId" clId="{4F85D558-AD6E-43A7-8406-94ABDB9B9D4B}" dt="2025-04-07T08:14:28.461" v="1459" actId="947"/>
          <ac:spMkLst>
            <pc:docMk/>
            <pc:sldMk cId="2319654815" sldId="295"/>
            <ac:spMk id="42" creationId="{8F68CC64-E1E8-CC52-B08F-17846DD5394E}"/>
          </ac:spMkLst>
        </pc:spChg>
        <pc:spChg chg="mod">
          <ac:chgData name="Zijian Jia" userId="8bfd73afe6e12625" providerId="LiveId" clId="{4F85D558-AD6E-43A7-8406-94ABDB9B9D4B}" dt="2025-04-07T08:14:28.465" v="1463" actId="947"/>
          <ac:spMkLst>
            <pc:docMk/>
            <pc:sldMk cId="2319654815" sldId="295"/>
            <ac:spMk id="43" creationId="{CA674CD4-FB48-5445-3C4C-F9F84FAA09BF}"/>
          </ac:spMkLst>
        </pc:spChg>
        <pc:spChg chg="mod">
          <ac:chgData name="Zijian Jia" userId="8bfd73afe6e12625" providerId="LiveId" clId="{4F85D558-AD6E-43A7-8406-94ABDB9B9D4B}" dt="2025-04-07T08:14:28.469" v="1467" actId="947"/>
          <ac:spMkLst>
            <pc:docMk/>
            <pc:sldMk cId="2319654815" sldId="295"/>
            <ac:spMk id="44" creationId="{E9CC0454-410E-3300-D6FB-D0AD9E3BFDCF}"/>
          </ac:spMkLst>
        </pc:spChg>
        <pc:spChg chg="mod">
          <ac:chgData name="Zijian Jia" userId="8bfd73afe6e12625" providerId="LiveId" clId="{4F85D558-AD6E-43A7-8406-94ABDB9B9D4B}" dt="2025-04-07T08:14:28.473" v="1471" actId="947"/>
          <ac:spMkLst>
            <pc:docMk/>
            <pc:sldMk cId="2319654815" sldId="295"/>
            <ac:spMk id="45" creationId="{7321D9AC-B756-E126-262E-AFCA19089AC8}"/>
          </ac:spMkLst>
        </pc:spChg>
        <pc:spChg chg="mod">
          <ac:chgData name="Zijian Jia" userId="8bfd73afe6e12625" providerId="LiveId" clId="{4F85D558-AD6E-43A7-8406-94ABDB9B9D4B}" dt="2025-04-07T08:14:28.477" v="1475" actId="947"/>
          <ac:spMkLst>
            <pc:docMk/>
            <pc:sldMk cId="2319654815" sldId="295"/>
            <ac:spMk id="46" creationId="{40D6E62B-A75F-72AE-B0E8-FE7E89A49458}"/>
          </ac:spMkLst>
        </pc:spChg>
        <pc:spChg chg="mod">
          <ac:chgData name="Zijian Jia" userId="8bfd73afe6e12625" providerId="LiveId" clId="{4F85D558-AD6E-43A7-8406-94ABDB9B9D4B}" dt="2025-04-07T08:14:28.481" v="1479" actId="947"/>
          <ac:spMkLst>
            <pc:docMk/>
            <pc:sldMk cId="2319654815" sldId="295"/>
            <ac:spMk id="47" creationId="{F82CF6C1-5667-048E-A99A-1A43DDDE2BE0}"/>
          </ac:spMkLst>
        </pc:spChg>
        <pc:spChg chg="mod">
          <ac:chgData name="Zijian Jia" userId="8bfd73afe6e12625" providerId="LiveId" clId="{4F85D558-AD6E-43A7-8406-94ABDB9B9D4B}" dt="2025-04-07T08:14:28.485" v="1483" actId="947"/>
          <ac:spMkLst>
            <pc:docMk/>
            <pc:sldMk cId="2319654815" sldId="295"/>
            <ac:spMk id="48" creationId="{8EAF96E3-8140-3DDF-2762-0A4E755E92A2}"/>
          </ac:spMkLst>
        </pc:spChg>
        <pc:spChg chg="mod">
          <ac:chgData name="Zijian Jia" userId="8bfd73afe6e12625" providerId="LiveId" clId="{4F85D558-AD6E-43A7-8406-94ABDB9B9D4B}" dt="2025-04-07T08:14:28.489" v="1487" actId="947"/>
          <ac:spMkLst>
            <pc:docMk/>
            <pc:sldMk cId="2319654815" sldId="295"/>
            <ac:spMk id="50" creationId="{1933D9F4-9E32-5575-5E1D-B0E53C60828C}"/>
          </ac:spMkLst>
        </pc:spChg>
        <pc:spChg chg="mod">
          <ac:chgData name="Zijian Jia" userId="8bfd73afe6e12625" providerId="LiveId" clId="{4F85D558-AD6E-43A7-8406-94ABDB9B9D4B}" dt="2025-04-07T08:14:28.493" v="1491" actId="947"/>
          <ac:spMkLst>
            <pc:docMk/>
            <pc:sldMk cId="2319654815" sldId="295"/>
            <ac:spMk id="51" creationId="{4E0932ED-1AB0-59C9-260F-D1A310DE6756}"/>
          </ac:spMkLst>
        </pc:spChg>
        <pc:spChg chg="mod">
          <ac:chgData name="Zijian Jia" userId="8bfd73afe6e12625" providerId="LiveId" clId="{4F85D558-AD6E-43A7-8406-94ABDB9B9D4B}" dt="2025-04-07T08:14:28.497" v="1495" actId="947"/>
          <ac:spMkLst>
            <pc:docMk/>
            <pc:sldMk cId="2319654815" sldId="295"/>
            <ac:spMk id="52" creationId="{9A2FB72A-5ED1-43BF-1F6A-8FF458D73B6D}"/>
          </ac:spMkLst>
        </pc:spChg>
        <pc:spChg chg="mod">
          <ac:chgData name="Zijian Jia" userId="8bfd73afe6e12625" providerId="LiveId" clId="{4F85D558-AD6E-43A7-8406-94ABDB9B9D4B}" dt="2025-04-07T08:14:28.501" v="1499" actId="947"/>
          <ac:spMkLst>
            <pc:docMk/>
            <pc:sldMk cId="2319654815" sldId="295"/>
            <ac:spMk id="53" creationId="{D17E0906-AF3F-45CB-4079-588C0DA00BE1}"/>
          </ac:spMkLst>
        </pc:spChg>
        <pc:spChg chg="mod">
          <ac:chgData name="Zijian Jia" userId="8bfd73afe6e12625" providerId="LiveId" clId="{4F85D558-AD6E-43A7-8406-94ABDB9B9D4B}" dt="2025-04-07T08:14:28.505" v="1503" actId="947"/>
          <ac:spMkLst>
            <pc:docMk/>
            <pc:sldMk cId="2319654815" sldId="295"/>
            <ac:spMk id="61" creationId="{3FD31F89-9B96-6276-85C5-9AE31E6BDC2E}"/>
          </ac:spMkLst>
        </pc:spChg>
        <pc:spChg chg="mod">
          <ac:chgData name="Zijian Jia" userId="8bfd73afe6e12625" providerId="LiveId" clId="{4F85D558-AD6E-43A7-8406-94ABDB9B9D4B}" dt="2025-04-07T08:14:28.406" v="1403" actId="947"/>
          <ac:spMkLst>
            <pc:docMk/>
            <pc:sldMk cId="2319654815" sldId="295"/>
            <ac:spMk id="85" creationId="{26A7D0F3-C1D7-C93A-D6D5-BD22B1FA518E}"/>
          </ac:spMkLst>
        </pc:spChg>
        <pc:spChg chg="mod">
          <ac:chgData name="Zijian Jia" userId="8bfd73afe6e12625" providerId="LiveId" clId="{4F85D558-AD6E-43A7-8406-94ABDB9B9D4B}" dt="2025-04-07T08:14:28.510" v="1507" actId="947"/>
          <ac:spMkLst>
            <pc:docMk/>
            <pc:sldMk cId="2319654815" sldId="295"/>
            <ac:spMk id="108" creationId="{04DB1980-1C61-9996-AB28-96F607E21667}"/>
          </ac:spMkLst>
        </pc:spChg>
        <pc:spChg chg="mod">
          <ac:chgData name="Zijian Jia" userId="8bfd73afe6e12625" providerId="LiveId" clId="{4F85D558-AD6E-43A7-8406-94ABDB9B9D4B}" dt="2025-04-07T08:14:28.515" v="1511" actId="947"/>
          <ac:spMkLst>
            <pc:docMk/>
            <pc:sldMk cId="2319654815" sldId="295"/>
            <ac:spMk id="110" creationId="{5E99F8ED-5933-7A2B-22FD-3399610D65ED}"/>
          </ac:spMkLst>
        </pc:spChg>
        <pc:spChg chg="mod">
          <ac:chgData name="Zijian Jia" userId="8bfd73afe6e12625" providerId="LiveId" clId="{4F85D558-AD6E-43A7-8406-94ABDB9B9D4B}" dt="2025-04-07T08:14:28.520" v="1515" actId="947"/>
          <ac:spMkLst>
            <pc:docMk/>
            <pc:sldMk cId="2319654815" sldId="295"/>
            <ac:spMk id="113" creationId="{94A9647B-3386-F790-9530-48BCFF4B87E8}"/>
          </ac:spMkLst>
        </pc:spChg>
        <pc:spChg chg="mod">
          <ac:chgData name="Zijian Jia" userId="8bfd73afe6e12625" providerId="LiveId" clId="{4F85D558-AD6E-43A7-8406-94ABDB9B9D4B}" dt="2025-04-07T08:14:28.526" v="1519" actId="947"/>
          <ac:spMkLst>
            <pc:docMk/>
            <pc:sldMk cId="2319654815" sldId="295"/>
            <ac:spMk id="114" creationId="{2B0A9923-5C75-6482-AE56-BF11121DB5DE}"/>
          </ac:spMkLst>
        </pc:spChg>
        <pc:spChg chg="mod">
          <ac:chgData name="Zijian Jia" userId="8bfd73afe6e12625" providerId="LiveId" clId="{4F85D558-AD6E-43A7-8406-94ABDB9B9D4B}" dt="2025-04-07T08:14:28.531" v="1523" actId="947"/>
          <ac:spMkLst>
            <pc:docMk/>
            <pc:sldMk cId="2319654815" sldId="295"/>
            <ac:spMk id="115" creationId="{5F9500D4-1FD4-5274-74FD-A41DB59A8B4B}"/>
          </ac:spMkLst>
        </pc:spChg>
      </pc:sldChg>
      <pc:sldChg chg="modSp mod">
        <pc:chgData name="Zijian Jia" userId="8bfd73afe6e12625" providerId="LiveId" clId="{4F85D558-AD6E-43A7-8406-94ABDB9B9D4B}" dt="2025-04-07T08:14:27.322" v="691" actId="947"/>
        <pc:sldMkLst>
          <pc:docMk/>
          <pc:sldMk cId="3502546789" sldId="296"/>
        </pc:sldMkLst>
        <pc:spChg chg="mod">
          <ac:chgData name="Zijian Jia" userId="8bfd73afe6e12625" providerId="LiveId" clId="{4F85D558-AD6E-43A7-8406-94ABDB9B9D4B}" dt="2025-04-07T08:14:27.322" v="691" actId="947"/>
          <ac:spMkLst>
            <pc:docMk/>
            <pc:sldMk cId="3502546789" sldId="296"/>
            <ac:spMk id="2" creationId="{40E1BC80-D479-5791-F1E4-6C25C205461D}"/>
          </ac:spMkLst>
        </pc:spChg>
        <pc:spChg chg="mod">
          <ac:chgData name="Zijian Jia" userId="8bfd73afe6e12625" providerId="LiveId" clId="{4F85D558-AD6E-43A7-8406-94ABDB9B9D4B}" dt="2025-04-07T08:14:27.294" v="667" actId="947"/>
          <ac:spMkLst>
            <pc:docMk/>
            <pc:sldMk cId="3502546789" sldId="296"/>
            <ac:spMk id="8" creationId="{34E3FFB6-299A-C8A0-6495-52324B233C2D}"/>
          </ac:spMkLst>
        </pc:spChg>
        <pc:spChg chg="mod">
          <ac:chgData name="Zijian Jia" userId="8bfd73afe6e12625" providerId="LiveId" clId="{4F85D558-AD6E-43A7-8406-94ABDB9B9D4B}" dt="2025-04-07T08:14:27.290" v="663" actId="947"/>
          <ac:spMkLst>
            <pc:docMk/>
            <pc:sldMk cId="3502546789" sldId="296"/>
            <ac:spMk id="9" creationId="{4A1CB44F-7528-FDE1-437F-145DFAE411EF}"/>
          </ac:spMkLst>
        </pc:spChg>
        <pc:spChg chg="mod">
          <ac:chgData name="Zijian Jia" userId="8bfd73afe6e12625" providerId="LiveId" clId="{4F85D558-AD6E-43A7-8406-94ABDB9B9D4B}" dt="2025-04-07T08:14:27.299" v="671" actId="947"/>
          <ac:spMkLst>
            <pc:docMk/>
            <pc:sldMk cId="3502546789" sldId="296"/>
            <ac:spMk id="85" creationId="{43D95DB0-1442-3DD4-8441-F5F828F98EF9}"/>
          </ac:spMkLst>
        </pc:spChg>
        <pc:spChg chg="mod">
          <ac:chgData name="Zijian Jia" userId="8bfd73afe6e12625" providerId="LiveId" clId="{4F85D558-AD6E-43A7-8406-94ABDB9B9D4B}" dt="2025-04-07T08:14:27.303" v="675" actId="947"/>
          <ac:spMkLst>
            <pc:docMk/>
            <pc:sldMk cId="3502546789" sldId="296"/>
            <ac:spMk id="114" creationId="{F5E8F04C-7786-CC41-6D1D-0B5D646CBDC8}"/>
          </ac:spMkLst>
        </pc:spChg>
        <pc:spChg chg="mod">
          <ac:chgData name="Zijian Jia" userId="8bfd73afe6e12625" providerId="LiveId" clId="{4F85D558-AD6E-43A7-8406-94ABDB9B9D4B}" dt="2025-04-07T08:14:27.308" v="679" actId="947"/>
          <ac:spMkLst>
            <pc:docMk/>
            <pc:sldMk cId="3502546789" sldId="296"/>
            <ac:spMk id="115" creationId="{AB8F2131-1793-F210-7A37-09D481EF53F6}"/>
          </ac:spMkLst>
        </pc:spChg>
        <pc:spChg chg="mod">
          <ac:chgData name="Zijian Jia" userId="8bfd73afe6e12625" providerId="LiveId" clId="{4F85D558-AD6E-43A7-8406-94ABDB9B9D4B}" dt="2025-04-07T08:14:27.313" v="683" actId="947"/>
          <ac:spMkLst>
            <pc:docMk/>
            <pc:sldMk cId="3502546789" sldId="296"/>
            <ac:spMk id="119" creationId="{412D3528-683F-5869-8F06-4C53CA3843E4}"/>
          </ac:spMkLst>
        </pc:spChg>
        <pc:spChg chg="mod">
          <ac:chgData name="Zijian Jia" userId="8bfd73afe6e12625" providerId="LiveId" clId="{4F85D558-AD6E-43A7-8406-94ABDB9B9D4B}" dt="2025-04-07T08:14:27.318" v="687" actId="947"/>
          <ac:spMkLst>
            <pc:docMk/>
            <pc:sldMk cId="3502546789" sldId="296"/>
            <ac:spMk id="120" creationId="{22EFBD76-303A-ADF5-6DAF-2088CE295291}"/>
          </ac:spMkLst>
        </pc:spChg>
      </pc:sldChg>
      <pc:sldChg chg="modSp mod">
        <pc:chgData name="Zijian Jia" userId="8bfd73afe6e12625" providerId="LiveId" clId="{4F85D558-AD6E-43A7-8406-94ABDB9B9D4B}" dt="2025-04-07T08:14:27.997" v="1143" actId="947"/>
        <pc:sldMkLst>
          <pc:docMk/>
          <pc:sldMk cId="3351166604" sldId="297"/>
        </pc:sldMkLst>
        <pc:spChg chg="mod">
          <ac:chgData name="Zijian Jia" userId="8bfd73afe6e12625" providerId="LiveId" clId="{4F85D558-AD6E-43A7-8406-94ABDB9B9D4B}" dt="2025-04-07T08:14:27.888" v="1055" actId="947"/>
          <ac:spMkLst>
            <pc:docMk/>
            <pc:sldMk cId="3351166604" sldId="297"/>
            <ac:spMk id="2" creationId="{875544BC-6087-A176-709B-7A67DD7D2BC9}"/>
          </ac:spMkLst>
        </pc:spChg>
        <pc:spChg chg="mod">
          <ac:chgData name="Zijian Jia" userId="8bfd73afe6e12625" providerId="LiveId" clId="{4F85D558-AD6E-43A7-8406-94ABDB9B9D4B}" dt="2025-04-07T08:14:27.997" v="1143" actId="947"/>
          <ac:spMkLst>
            <pc:docMk/>
            <pc:sldMk cId="3351166604" sldId="297"/>
            <ac:spMk id="3" creationId="{97FE8A68-F517-65B9-0B60-3B21015CA3E9}"/>
          </ac:spMkLst>
        </pc:spChg>
        <pc:spChg chg="mod">
          <ac:chgData name="Zijian Jia" userId="8bfd73afe6e12625" providerId="LiveId" clId="{4F85D558-AD6E-43A7-8406-94ABDB9B9D4B}" dt="2025-04-07T08:14:27.883" v="1051" actId="947"/>
          <ac:spMkLst>
            <pc:docMk/>
            <pc:sldMk cId="3351166604" sldId="297"/>
            <ac:spMk id="4" creationId="{451355BB-372E-2A1D-A216-C3E72E9C1D3B}"/>
          </ac:spMkLst>
        </pc:spChg>
        <pc:spChg chg="mod">
          <ac:chgData name="Zijian Jia" userId="8bfd73afe6e12625" providerId="LiveId" clId="{4F85D558-AD6E-43A7-8406-94ABDB9B9D4B}" dt="2025-04-07T08:14:27.892" v="1059" actId="947"/>
          <ac:spMkLst>
            <pc:docMk/>
            <pc:sldMk cId="3351166604" sldId="297"/>
            <ac:spMk id="5" creationId="{4B298697-E232-288E-04A2-9BE0AD2B00B9}"/>
          </ac:spMkLst>
        </pc:spChg>
        <pc:spChg chg="mod">
          <ac:chgData name="Zijian Jia" userId="8bfd73afe6e12625" providerId="LiveId" clId="{4F85D558-AD6E-43A7-8406-94ABDB9B9D4B}" dt="2025-04-07T08:14:27.898" v="1063" actId="947"/>
          <ac:spMkLst>
            <pc:docMk/>
            <pc:sldMk cId="3351166604" sldId="297"/>
            <ac:spMk id="6" creationId="{FA883E09-F550-D51D-E836-44104F243905}"/>
          </ac:spMkLst>
        </pc:spChg>
        <pc:spChg chg="mod">
          <ac:chgData name="Zijian Jia" userId="8bfd73afe6e12625" providerId="LiveId" clId="{4F85D558-AD6E-43A7-8406-94ABDB9B9D4B}" dt="2025-04-07T08:14:27.903" v="1067" actId="947"/>
          <ac:spMkLst>
            <pc:docMk/>
            <pc:sldMk cId="3351166604" sldId="297"/>
            <ac:spMk id="19" creationId="{0C1575E4-7966-9555-4AFC-D195FACFEB9D}"/>
          </ac:spMkLst>
        </pc:spChg>
        <pc:spChg chg="mod">
          <ac:chgData name="Zijian Jia" userId="8bfd73afe6e12625" providerId="LiveId" clId="{4F85D558-AD6E-43A7-8406-94ABDB9B9D4B}" dt="2025-04-07T08:14:27.909" v="1071" actId="947"/>
          <ac:spMkLst>
            <pc:docMk/>
            <pc:sldMk cId="3351166604" sldId="297"/>
            <ac:spMk id="20" creationId="{BF334B77-91E0-ED2B-67C5-F6CEB63D2C87}"/>
          </ac:spMkLst>
        </pc:spChg>
        <pc:spChg chg="mod">
          <ac:chgData name="Zijian Jia" userId="8bfd73afe6e12625" providerId="LiveId" clId="{4F85D558-AD6E-43A7-8406-94ABDB9B9D4B}" dt="2025-04-07T08:14:27.914" v="1075" actId="947"/>
          <ac:spMkLst>
            <pc:docMk/>
            <pc:sldMk cId="3351166604" sldId="297"/>
            <ac:spMk id="24" creationId="{4D963DEC-A089-3327-DF64-6F7FE7594EDE}"/>
          </ac:spMkLst>
        </pc:spChg>
        <pc:spChg chg="mod">
          <ac:chgData name="Zijian Jia" userId="8bfd73afe6e12625" providerId="LiveId" clId="{4F85D558-AD6E-43A7-8406-94ABDB9B9D4B}" dt="2025-04-07T08:14:27.927" v="1087" actId="947"/>
          <ac:spMkLst>
            <pc:docMk/>
            <pc:sldMk cId="3351166604" sldId="297"/>
            <ac:spMk id="29" creationId="{5BFFCDC7-0614-7AEA-3323-6D54FB46C23E}"/>
          </ac:spMkLst>
        </pc:spChg>
        <pc:spChg chg="mod">
          <ac:chgData name="Zijian Jia" userId="8bfd73afe6e12625" providerId="LiveId" clId="{4F85D558-AD6E-43A7-8406-94ABDB9B9D4B}" dt="2025-04-07T08:14:27.933" v="1091" actId="947"/>
          <ac:spMkLst>
            <pc:docMk/>
            <pc:sldMk cId="3351166604" sldId="297"/>
            <ac:spMk id="30" creationId="{283005E5-C584-D5A6-FDCC-D1D9A7209844}"/>
          </ac:spMkLst>
        </pc:spChg>
        <pc:spChg chg="mod">
          <ac:chgData name="Zijian Jia" userId="8bfd73afe6e12625" providerId="LiveId" clId="{4F85D558-AD6E-43A7-8406-94ABDB9B9D4B}" dt="2025-04-07T08:14:27.938" v="1095" actId="947"/>
          <ac:spMkLst>
            <pc:docMk/>
            <pc:sldMk cId="3351166604" sldId="297"/>
            <ac:spMk id="32" creationId="{D9659A36-4C85-A3E4-0FFB-ACDC935B998F}"/>
          </ac:spMkLst>
        </pc:spChg>
        <pc:spChg chg="mod">
          <ac:chgData name="Zijian Jia" userId="8bfd73afe6e12625" providerId="LiveId" clId="{4F85D558-AD6E-43A7-8406-94ABDB9B9D4B}" dt="2025-04-07T08:14:27.918" v="1079" actId="947"/>
          <ac:spMkLst>
            <pc:docMk/>
            <pc:sldMk cId="3351166604" sldId="297"/>
            <ac:spMk id="33" creationId="{4EABF8BA-A8BF-6DE9-B6D8-B46348DCF30B}"/>
          </ac:spMkLst>
        </pc:spChg>
        <pc:spChg chg="mod">
          <ac:chgData name="Zijian Jia" userId="8bfd73afe6e12625" providerId="LiveId" clId="{4F85D558-AD6E-43A7-8406-94ABDB9B9D4B}" dt="2025-04-07T08:14:27.922" v="1083" actId="947"/>
          <ac:spMkLst>
            <pc:docMk/>
            <pc:sldMk cId="3351166604" sldId="297"/>
            <ac:spMk id="34" creationId="{86C93D56-A4D4-68F4-EAB7-8D2120AB08A2}"/>
          </ac:spMkLst>
        </pc:spChg>
        <pc:spChg chg="mod">
          <ac:chgData name="Zijian Jia" userId="8bfd73afe6e12625" providerId="LiveId" clId="{4F85D558-AD6E-43A7-8406-94ABDB9B9D4B}" dt="2025-04-07T08:14:27.951" v="1107" actId="947"/>
          <ac:spMkLst>
            <pc:docMk/>
            <pc:sldMk cId="3351166604" sldId="297"/>
            <ac:spMk id="37" creationId="{538E4FC6-4073-A2FE-1740-ECC4D535976E}"/>
          </ac:spMkLst>
        </pc:spChg>
        <pc:spChg chg="mod">
          <ac:chgData name="Zijian Jia" userId="8bfd73afe6e12625" providerId="LiveId" clId="{4F85D558-AD6E-43A7-8406-94ABDB9B9D4B}" dt="2025-04-07T08:14:27.957" v="1111" actId="947"/>
          <ac:spMkLst>
            <pc:docMk/>
            <pc:sldMk cId="3351166604" sldId="297"/>
            <ac:spMk id="38" creationId="{3E2B6C5A-F373-3F19-EA17-FBE83F47BBDE}"/>
          </ac:spMkLst>
        </pc:spChg>
        <pc:spChg chg="mod">
          <ac:chgData name="Zijian Jia" userId="8bfd73afe6e12625" providerId="LiveId" clId="{4F85D558-AD6E-43A7-8406-94ABDB9B9D4B}" dt="2025-04-07T08:14:27.962" v="1115" actId="947"/>
          <ac:spMkLst>
            <pc:docMk/>
            <pc:sldMk cId="3351166604" sldId="297"/>
            <ac:spMk id="40" creationId="{3DCF609E-2913-CF2A-A06D-833E40BBF2B2}"/>
          </ac:spMkLst>
        </pc:spChg>
        <pc:spChg chg="mod">
          <ac:chgData name="Zijian Jia" userId="8bfd73afe6e12625" providerId="LiveId" clId="{4F85D558-AD6E-43A7-8406-94ABDB9B9D4B}" dt="2025-04-07T08:14:27.942" v="1099" actId="947"/>
          <ac:spMkLst>
            <pc:docMk/>
            <pc:sldMk cId="3351166604" sldId="297"/>
            <ac:spMk id="41" creationId="{349FBA58-657E-8328-DD42-D95D7A05AB75}"/>
          </ac:spMkLst>
        </pc:spChg>
        <pc:spChg chg="mod">
          <ac:chgData name="Zijian Jia" userId="8bfd73afe6e12625" providerId="LiveId" clId="{4F85D558-AD6E-43A7-8406-94ABDB9B9D4B}" dt="2025-04-07T08:14:27.947" v="1103" actId="947"/>
          <ac:spMkLst>
            <pc:docMk/>
            <pc:sldMk cId="3351166604" sldId="297"/>
            <ac:spMk id="42" creationId="{06455644-EBA0-E2A8-CF07-DF7101C7E187}"/>
          </ac:spMkLst>
        </pc:spChg>
        <pc:spChg chg="mod">
          <ac:chgData name="Zijian Jia" userId="8bfd73afe6e12625" providerId="LiveId" clId="{4F85D558-AD6E-43A7-8406-94ABDB9B9D4B}" dt="2025-04-07T08:14:27.977" v="1127" actId="947"/>
          <ac:spMkLst>
            <pc:docMk/>
            <pc:sldMk cId="3351166604" sldId="297"/>
            <ac:spMk id="45" creationId="{A498D507-9AED-48AA-91B7-4DCF6CE03DFC}"/>
          </ac:spMkLst>
        </pc:spChg>
        <pc:spChg chg="mod">
          <ac:chgData name="Zijian Jia" userId="8bfd73afe6e12625" providerId="LiveId" clId="{4F85D558-AD6E-43A7-8406-94ABDB9B9D4B}" dt="2025-04-07T08:14:27.983" v="1131" actId="947"/>
          <ac:spMkLst>
            <pc:docMk/>
            <pc:sldMk cId="3351166604" sldId="297"/>
            <ac:spMk id="46" creationId="{BED0DEEA-FFC4-4755-C59F-4724D4779660}"/>
          </ac:spMkLst>
        </pc:spChg>
        <pc:spChg chg="mod">
          <ac:chgData name="Zijian Jia" userId="8bfd73afe6e12625" providerId="LiveId" clId="{4F85D558-AD6E-43A7-8406-94ABDB9B9D4B}" dt="2025-04-07T08:14:27.988" v="1135" actId="947"/>
          <ac:spMkLst>
            <pc:docMk/>
            <pc:sldMk cId="3351166604" sldId="297"/>
            <ac:spMk id="48" creationId="{C9819ADF-6440-5AF3-3836-66DD7984BC61}"/>
          </ac:spMkLst>
        </pc:spChg>
        <pc:spChg chg="mod">
          <ac:chgData name="Zijian Jia" userId="8bfd73afe6e12625" providerId="LiveId" clId="{4F85D558-AD6E-43A7-8406-94ABDB9B9D4B}" dt="2025-04-07T08:14:27.966" v="1119" actId="947"/>
          <ac:spMkLst>
            <pc:docMk/>
            <pc:sldMk cId="3351166604" sldId="297"/>
            <ac:spMk id="49" creationId="{EE7E8972-385A-BCBA-7A8A-D3505BDAD2F3}"/>
          </ac:spMkLst>
        </pc:spChg>
        <pc:spChg chg="mod">
          <ac:chgData name="Zijian Jia" userId="8bfd73afe6e12625" providerId="LiveId" clId="{4F85D558-AD6E-43A7-8406-94ABDB9B9D4B}" dt="2025-04-07T08:14:27.972" v="1123" actId="947"/>
          <ac:spMkLst>
            <pc:docMk/>
            <pc:sldMk cId="3351166604" sldId="297"/>
            <ac:spMk id="50" creationId="{EFAA59AB-95DF-8B35-91E6-0B11B7D151CB}"/>
          </ac:spMkLst>
        </pc:spChg>
        <pc:spChg chg="mod">
          <ac:chgData name="Zijian Jia" userId="8bfd73afe6e12625" providerId="LiveId" clId="{4F85D558-AD6E-43A7-8406-94ABDB9B9D4B}" dt="2025-04-07T08:14:27.993" v="1139" actId="947"/>
          <ac:spMkLst>
            <pc:docMk/>
            <pc:sldMk cId="3351166604" sldId="297"/>
            <ac:spMk id="51" creationId="{A6127941-D68B-04EF-0E0A-27AE48F41071}"/>
          </ac:spMkLst>
        </pc:spChg>
      </pc:sldChg>
      <pc:sldChg chg="modSp mod">
        <pc:chgData name="Zijian Jia" userId="8bfd73afe6e12625" providerId="LiveId" clId="{4F85D558-AD6E-43A7-8406-94ABDB9B9D4B}" dt="2025-04-07T08:14:30.197" v="2903" actId="947"/>
        <pc:sldMkLst>
          <pc:docMk/>
          <pc:sldMk cId="1631779465" sldId="298"/>
        </pc:sldMkLst>
        <pc:spChg chg="mod">
          <ac:chgData name="Zijian Jia" userId="8bfd73afe6e12625" providerId="LiveId" clId="{4F85D558-AD6E-43A7-8406-94ABDB9B9D4B}" dt="2025-04-07T08:14:30.197" v="2903" actId="947"/>
          <ac:spMkLst>
            <pc:docMk/>
            <pc:sldMk cId="1631779465" sldId="298"/>
            <ac:spMk id="2" creationId="{6CD1F3E7-C5DE-683C-0E6D-7FFF9228CDEF}"/>
          </ac:spMkLst>
        </pc:spChg>
        <pc:spChg chg="mod">
          <ac:chgData name="Zijian Jia" userId="8bfd73afe6e12625" providerId="LiveId" clId="{4F85D558-AD6E-43A7-8406-94ABDB9B9D4B}" dt="2025-04-07T08:14:30.044" v="2755" actId="947"/>
          <ac:spMkLst>
            <pc:docMk/>
            <pc:sldMk cId="1631779465" sldId="298"/>
            <ac:spMk id="17" creationId="{B39CED2C-E649-D4E0-DA08-E171C28CCCA0}"/>
          </ac:spMkLst>
        </pc:spChg>
        <pc:spChg chg="mod">
          <ac:chgData name="Zijian Jia" userId="8bfd73afe6e12625" providerId="LiveId" clId="{4F85D558-AD6E-43A7-8406-94ABDB9B9D4B}" dt="2025-04-07T08:14:30.039" v="2751" actId="947"/>
          <ac:spMkLst>
            <pc:docMk/>
            <pc:sldMk cId="1631779465" sldId="298"/>
            <ac:spMk id="19" creationId="{0C823132-758F-9C90-23AB-9D8642C80178}"/>
          </ac:spMkLst>
        </pc:spChg>
        <pc:spChg chg="mod">
          <ac:chgData name="Zijian Jia" userId="8bfd73afe6e12625" providerId="LiveId" clId="{4F85D558-AD6E-43A7-8406-94ABDB9B9D4B}" dt="2025-04-07T08:14:30.052" v="2759" actId="947"/>
          <ac:spMkLst>
            <pc:docMk/>
            <pc:sldMk cId="1631779465" sldId="298"/>
            <ac:spMk id="22" creationId="{A2D84AF7-4505-CA2D-2FAA-37C8DC22FA71}"/>
          </ac:spMkLst>
        </pc:spChg>
        <pc:spChg chg="mod">
          <ac:chgData name="Zijian Jia" userId="8bfd73afe6e12625" providerId="LiveId" clId="{4F85D558-AD6E-43A7-8406-94ABDB9B9D4B}" dt="2025-04-07T08:14:30.056" v="2763" actId="947"/>
          <ac:spMkLst>
            <pc:docMk/>
            <pc:sldMk cId="1631779465" sldId="298"/>
            <ac:spMk id="23" creationId="{7E4AA707-E8F8-79D2-7AA3-5C428C9EDF9C}"/>
          </ac:spMkLst>
        </pc:spChg>
        <pc:spChg chg="mod">
          <ac:chgData name="Zijian Jia" userId="8bfd73afe6e12625" providerId="LiveId" clId="{4F85D558-AD6E-43A7-8406-94ABDB9B9D4B}" dt="2025-04-07T08:14:30.063" v="2767" actId="947"/>
          <ac:spMkLst>
            <pc:docMk/>
            <pc:sldMk cId="1631779465" sldId="298"/>
            <ac:spMk id="26" creationId="{E4AC434F-85C5-5EA4-144B-89233494E36F}"/>
          </ac:spMkLst>
        </pc:spChg>
        <pc:spChg chg="mod">
          <ac:chgData name="Zijian Jia" userId="8bfd73afe6e12625" providerId="LiveId" clId="{4F85D558-AD6E-43A7-8406-94ABDB9B9D4B}" dt="2025-04-07T08:14:30.068" v="2771" actId="947"/>
          <ac:spMkLst>
            <pc:docMk/>
            <pc:sldMk cId="1631779465" sldId="298"/>
            <ac:spMk id="27" creationId="{51151372-3BB6-E3C5-E6E2-9A2E32D13A93}"/>
          </ac:spMkLst>
        </pc:spChg>
        <pc:spChg chg="mod">
          <ac:chgData name="Zijian Jia" userId="8bfd73afe6e12625" providerId="LiveId" clId="{4F85D558-AD6E-43A7-8406-94ABDB9B9D4B}" dt="2025-04-07T08:14:30.073" v="2775" actId="947"/>
          <ac:spMkLst>
            <pc:docMk/>
            <pc:sldMk cId="1631779465" sldId="298"/>
            <ac:spMk id="31" creationId="{E7F13722-4F85-FAC0-AF57-214E54B5283C}"/>
          </ac:spMkLst>
        </pc:spChg>
        <pc:spChg chg="mod">
          <ac:chgData name="Zijian Jia" userId="8bfd73afe6e12625" providerId="LiveId" clId="{4F85D558-AD6E-43A7-8406-94ABDB9B9D4B}" dt="2025-04-07T08:14:30.079" v="2779" actId="947"/>
          <ac:spMkLst>
            <pc:docMk/>
            <pc:sldMk cId="1631779465" sldId="298"/>
            <ac:spMk id="32" creationId="{FCE96B09-AE82-EDE0-413E-4E48DB41E6CF}"/>
          </ac:spMkLst>
        </pc:spChg>
        <pc:spChg chg="mod">
          <ac:chgData name="Zijian Jia" userId="8bfd73afe6e12625" providerId="LiveId" clId="{4F85D558-AD6E-43A7-8406-94ABDB9B9D4B}" dt="2025-04-07T08:14:30.029" v="2743" actId="947"/>
          <ac:spMkLst>
            <pc:docMk/>
            <pc:sldMk cId="1631779465" sldId="298"/>
            <ac:spMk id="39" creationId="{76245676-59DD-1EF7-A270-AD6CE0A0FA0A}"/>
          </ac:spMkLst>
        </pc:spChg>
        <pc:spChg chg="mod">
          <ac:chgData name="Zijian Jia" userId="8bfd73afe6e12625" providerId="LiveId" clId="{4F85D558-AD6E-43A7-8406-94ABDB9B9D4B}" dt="2025-04-07T08:14:30.033" v="2747" actId="947"/>
          <ac:spMkLst>
            <pc:docMk/>
            <pc:sldMk cId="1631779465" sldId="298"/>
            <ac:spMk id="85" creationId="{F6A0544C-5A54-9A67-E310-F0930AABAA13}"/>
          </ac:spMkLst>
        </pc:spChg>
        <pc:graphicFrameChg chg="modGraphic">
          <ac:chgData name="Zijian Jia" userId="8bfd73afe6e12625" providerId="LiveId" clId="{4F85D558-AD6E-43A7-8406-94ABDB9B9D4B}" dt="2025-04-07T08:14:30.193" v="2899" actId="947"/>
          <ac:graphicFrameMkLst>
            <pc:docMk/>
            <pc:sldMk cId="1631779465" sldId="298"/>
            <ac:graphicFrameMk id="38" creationId="{692DA99A-39B0-1EC9-01AD-C19435018383}"/>
          </ac:graphicFrameMkLst>
        </pc:graphicFrameChg>
      </pc:sldChg>
      <pc:sldChg chg="modSp mod">
        <pc:chgData name="Zijian Jia" userId="8bfd73afe6e12625" providerId="LiveId" clId="{4F85D558-AD6E-43A7-8406-94ABDB9B9D4B}" dt="2025-04-07T08:14:32.061" v="4135" actId="947"/>
        <pc:sldMkLst>
          <pc:docMk/>
          <pc:sldMk cId="593123856" sldId="299"/>
        </pc:sldMkLst>
        <pc:spChg chg="mod">
          <ac:chgData name="Zijian Jia" userId="8bfd73afe6e12625" providerId="LiveId" clId="{4F85D558-AD6E-43A7-8406-94ABDB9B9D4B}" dt="2025-04-07T08:14:32.052" v="4127" actId="947"/>
          <ac:spMkLst>
            <pc:docMk/>
            <pc:sldMk cId="593123856" sldId="299"/>
            <ac:spMk id="2" creationId="{D1302E3D-1C04-751C-573D-962C69FB62BF}"/>
          </ac:spMkLst>
        </pc:spChg>
        <pc:spChg chg="mod">
          <ac:chgData name="Zijian Jia" userId="8bfd73afe6e12625" providerId="LiveId" clId="{4F85D558-AD6E-43A7-8406-94ABDB9B9D4B}" dt="2025-04-07T08:14:32.061" v="4135" actId="947"/>
          <ac:spMkLst>
            <pc:docMk/>
            <pc:sldMk cId="593123856" sldId="299"/>
            <ac:spMk id="3" creationId="{EB2AAAA8-E42A-F9C5-EA7A-2A94FC3A0A31}"/>
          </ac:spMkLst>
        </pc:spChg>
        <pc:spChg chg="mod">
          <ac:chgData name="Zijian Jia" userId="8bfd73afe6e12625" providerId="LiveId" clId="{4F85D558-AD6E-43A7-8406-94ABDB9B9D4B}" dt="2025-04-07T08:14:32.057" v="4131" actId="947"/>
          <ac:spMkLst>
            <pc:docMk/>
            <pc:sldMk cId="593123856" sldId="299"/>
            <ac:spMk id="4" creationId="{613BF4BB-1DA9-59EE-D192-A07994B83895}"/>
          </ac:spMkLst>
        </pc:spChg>
        <pc:spChg chg="mod">
          <ac:chgData name="Zijian Jia" userId="8bfd73afe6e12625" providerId="LiveId" clId="{4F85D558-AD6E-43A7-8406-94ABDB9B9D4B}" dt="2025-04-07T08:14:31.871" v="3963" actId="947"/>
          <ac:spMkLst>
            <pc:docMk/>
            <pc:sldMk cId="593123856" sldId="299"/>
            <ac:spMk id="7" creationId="{D6A4A947-C3BB-32D9-1219-D0860A12AFA4}"/>
          </ac:spMkLst>
        </pc:spChg>
        <pc:spChg chg="mod">
          <ac:chgData name="Zijian Jia" userId="8bfd73afe6e12625" providerId="LiveId" clId="{4F85D558-AD6E-43A7-8406-94ABDB9B9D4B}" dt="2025-04-07T08:14:31.875" v="3967" actId="947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4F85D558-AD6E-43A7-8406-94ABDB9B9D4B}" dt="2025-04-07T08:14:32.012" v="4095" actId="947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4F85D558-AD6E-43A7-8406-94ABDB9B9D4B}" dt="2025-04-07T08:14:31.879" v="3971" actId="947"/>
          <ac:spMkLst>
            <pc:docMk/>
            <pc:sldMk cId="593123856" sldId="299"/>
            <ac:spMk id="55" creationId="{0AE58751-3166-1BBD-AC25-8A0DD4809105}"/>
          </ac:spMkLst>
        </pc:spChg>
        <pc:spChg chg="mod">
          <ac:chgData name="Zijian Jia" userId="8bfd73afe6e12625" providerId="LiveId" clId="{4F85D558-AD6E-43A7-8406-94ABDB9B9D4B}" dt="2025-04-07T08:14:31.883" v="3975" actId="947"/>
          <ac:spMkLst>
            <pc:docMk/>
            <pc:sldMk cId="593123856" sldId="299"/>
            <ac:spMk id="71" creationId="{B3A5CB9A-A9DE-781E-8F75-6858D3E2863D}"/>
          </ac:spMkLst>
        </pc:spChg>
        <pc:spChg chg="mod">
          <ac:chgData name="Zijian Jia" userId="8bfd73afe6e12625" providerId="LiveId" clId="{4F85D558-AD6E-43A7-8406-94ABDB9B9D4B}" dt="2025-04-07T08:14:31.888" v="3979" actId="947"/>
          <ac:spMkLst>
            <pc:docMk/>
            <pc:sldMk cId="593123856" sldId="299"/>
            <ac:spMk id="72" creationId="{15ECE9AE-44EC-47B8-7D0F-32D978906EE5}"/>
          </ac:spMkLst>
        </pc:spChg>
        <pc:spChg chg="mod">
          <ac:chgData name="Zijian Jia" userId="8bfd73afe6e12625" providerId="LiveId" clId="{4F85D558-AD6E-43A7-8406-94ABDB9B9D4B}" dt="2025-04-07T08:14:31.891" v="3983" actId="947"/>
          <ac:spMkLst>
            <pc:docMk/>
            <pc:sldMk cId="593123856" sldId="299"/>
            <ac:spMk id="81" creationId="{ADB91991-3AF3-AC7C-DE49-C3BB3EDA4564}"/>
          </ac:spMkLst>
        </pc:spChg>
        <pc:spChg chg="mod">
          <ac:chgData name="Zijian Jia" userId="8bfd73afe6e12625" providerId="LiveId" clId="{4F85D558-AD6E-43A7-8406-94ABDB9B9D4B}" dt="2025-04-07T08:14:31.895" v="3987" actId="947"/>
          <ac:spMkLst>
            <pc:docMk/>
            <pc:sldMk cId="593123856" sldId="299"/>
            <ac:spMk id="82" creationId="{5772B68A-FBEA-7100-DF04-9467A48D3101}"/>
          </ac:spMkLst>
        </pc:spChg>
        <pc:spChg chg="mod">
          <ac:chgData name="Zijian Jia" userId="8bfd73afe6e12625" providerId="LiveId" clId="{4F85D558-AD6E-43A7-8406-94ABDB9B9D4B}" dt="2025-04-07T08:14:31.899" v="3991" actId="947"/>
          <ac:spMkLst>
            <pc:docMk/>
            <pc:sldMk cId="593123856" sldId="299"/>
            <ac:spMk id="84" creationId="{324BC2F0-FA76-7FF6-B82B-5E8874D34219}"/>
          </ac:spMkLst>
        </pc:spChg>
        <pc:spChg chg="mod">
          <ac:chgData name="Zijian Jia" userId="8bfd73afe6e12625" providerId="LiveId" clId="{4F85D558-AD6E-43A7-8406-94ABDB9B9D4B}" dt="2025-04-07T08:14:31.867" v="3959" actId="947"/>
          <ac:spMkLst>
            <pc:docMk/>
            <pc:sldMk cId="593123856" sldId="299"/>
            <ac:spMk id="85" creationId="{C4E53CB7-37C0-58FF-9066-F1A823A04FE6}"/>
          </ac:spMkLst>
        </pc:spChg>
        <pc:spChg chg="mod">
          <ac:chgData name="Zijian Jia" userId="8bfd73afe6e12625" providerId="LiveId" clId="{4F85D558-AD6E-43A7-8406-94ABDB9B9D4B}" dt="2025-04-07T08:14:31.903" v="3995" actId="947"/>
          <ac:spMkLst>
            <pc:docMk/>
            <pc:sldMk cId="593123856" sldId="299"/>
            <ac:spMk id="86" creationId="{CBD0CC9F-83EC-44CE-4B65-32F1B553F506}"/>
          </ac:spMkLst>
        </pc:spChg>
        <pc:spChg chg="mod">
          <ac:chgData name="Zijian Jia" userId="8bfd73afe6e12625" providerId="LiveId" clId="{4F85D558-AD6E-43A7-8406-94ABDB9B9D4B}" dt="2025-04-07T08:14:31.907" v="3999" actId="947"/>
          <ac:spMkLst>
            <pc:docMk/>
            <pc:sldMk cId="593123856" sldId="299"/>
            <ac:spMk id="87" creationId="{42137911-AB28-66F8-920F-074093443A54}"/>
          </ac:spMkLst>
        </pc:spChg>
        <pc:spChg chg="mod">
          <ac:chgData name="Zijian Jia" userId="8bfd73afe6e12625" providerId="LiveId" clId="{4F85D558-AD6E-43A7-8406-94ABDB9B9D4B}" dt="2025-04-07T08:14:32.017" v="4099" actId="947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4F85D558-AD6E-43A7-8406-94ABDB9B9D4B}" dt="2025-04-07T08:14:32.022" v="4103" actId="947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4F85D558-AD6E-43A7-8406-94ABDB9B9D4B}" dt="2025-04-07T08:14:32.027" v="4107" actId="947"/>
          <ac:spMkLst>
            <pc:docMk/>
            <pc:sldMk cId="593123856" sldId="299"/>
            <ac:spMk id="95" creationId="{3FADD768-3565-3201-560B-295820C4B368}"/>
          </ac:spMkLst>
        </pc:spChg>
        <pc:spChg chg="mod">
          <ac:chgData name="Zijian Jia" userId="8bfd73afe6e12625" providerId="LiveId" clId="{4F85D558-AD6E-43A7-8406-94ABDB9B9D4B}" dt="2025-04-07T08:14:31.911" v="4003" actId="947"/>
          <ac:spMkLst>
            <pc:docMk/>
            <pc:sldMk cId="593123856" sldId="299"/>
            <ac:spMk id="96" creationId="{EC5535DD-F45A-445F-47E9-228146A9928A}"/>
          </ac:spMkLst>
        </pc:spChg>
        <pc:spChg chg="mod">
          <ac:chgData name="Zijian Jia" userId="8bfd73afe6e12625" providerId="LiveId" clId="{4F85D558-AD6E-43A7-8406-94ABDB9B9D4B}" dt="2025-04-07T08:14:31.915" v="4007" actId="947"/>
          <ac:spMkLst>
            <pc:docMk/>
            <pc:sldMk cId="593123856" sldId="299"/>
            <ac:spMk id="97" creationId="{BA7F4D35-BD5B-14E8-990D-E2C819F31DA1}"/>
          </ac:spMkLst>
        </pc:spChg>
        <pc:spChg chg="mod">
          <ac:chgData name="Zijian Jia" userId="8bfd73afe6e12625" providerId="LiveId" clId="{4F85D558-AD6E-43A7-8406-94ABDB9B9D4B}" dt="2025-04-07T08:14:31.919" v="4011" actId="947"/>
          <ac:spMkLst>
            <pc:docMk/>
            <pc:sldMk cId="593123856" sldId="299"/>
            <ac:spMk id="98" creationId="{06992554-4EDF-00D3-4AF7-CD9A022BE7FB}"/>
          </ac:spMkLst>
        </pc:spChg>
        <pc:spChg chg="mod">
          <ac:chgData name="Zijian Jia" userId="8bfd73afe6e12625" providerId="LiveId" clId="{4F85D558-AD6E-43A7-8406-94ABDB9B9D4B}" dt="2025-04-07T08:14:31.923" v="4015" actId="947"/>
          <ac:spMkLst>
            <pc:docMk/>
            <pc:sldMk cId="593123856" sldId="299"/>
            <ac:spMk id="99" creationId="{748A35A4-C75C-EBE3-6A5F-B6A9530DF4E2}"/>
          </ac:spMkLst>
        </pc:spChg>
        <pc:spChg chg="mod">
          <ac:chgData name="Zijian Jia" userId="8bfd73afe6e12625" providerId="LiveId" clId="{4F85D558-AD6E-43A7-8406-94ABDB9B9D4B}" dt="2025-04-07T08:14:31.928" v="4019" actId="947"/>
          <ac:spMkLst>
            <pc:docMk/>
            <pc:sldMk cId="593123856" sldId="299"/>
            <ac:spMk id="100" creationId="{31CC87BF-D4A2-2495-7E0F-3D762FDA321B}"/>
          </ac:spMkLst>
        </pc:spChg>
        <pc:spChg chg="mod">
          <ac:chgData name="Zijian Jia" userId="8bfd73afe6e12625" providerId="LiveId" clId="{4F85D558-AD6E-43A7-8406-94ABDB9B9D4B}" dt="2025-04-07T08:14:31.932" v="4023" actId="947"/>
          <ac:spMkLst>
            <pc:docMk/>
            <pc:sldMk cId="593123856" sldId="299"/>
            <ac:spMk id="102" creationId="{0E63330D-2ADC-94C1-3C8C-DFBF630B6D1D}"/>
          </ac:spMkLst>
        </pc:spChg>
        <pc:spChg chg="mod">
          <ac:chgData name="Zijian Jia" userId="8bfd73afe6e12625" providerId="LiveId" clId="{4F85D558-AD6E-43A7-8406-94ABDB9B9D4B}" dt="2025-04-07T08:14:31.936" v="4027" actId="947"/>
          <ac:spMkLst>
            <pc:docMk/>
            <pc:sldMk cId="593123856" sldId="299"/>
            <ac:spMk id="103" creationId="{BB85345B-0226-B207-84DB-7C1C8C43A89C}"/>
          </ac:spMkLst>
        </pc:spChg>
        <pc:spChg chg="mod">
          <ac:chgData name="Zijian Jia" userId="8bfd73afe6e12625" providerId="LiveId" clId="{4F85D558-AD6E-43A7-8406-94ABDB9B9D4B}" dt="2025-04-07T08:14:31.941" v="4031" actId="947"/>
          <ac:spMkLst>
            <pc:docMk/>
            <pc:sldMk cId="593123856" sldId="299"/>
            <ac:spMk id="104" creationId="{289BBF1B-1A2E-F376-4A6F-D35D1A8117F6}"/>
          </ac:spMkLst>
        </pc:spChg>
        <pc:spChg chg="mod">
          <ac:chgData name="Zijian Jia" userId="8bfd73afe6e12625" providerId="LiveId" clId="{4F85D558-AD6E-43A7-8406-94ABDB9B9D4B}" dt="2025-04-07T08:14:31.945" v="4035" actId="947"/>
          <ac:spMkLst>
            <pc:docMk/>
            <pc:sldMk cId="593123856" sldId="299"/>
            <ac:spMk id="105" creationId="{8790CCF4-E040-84A4-8EE1-3F04943AD4FA}"/>
          </ac:spMkLst>
        </pc:spChg>
        <pc:spChg chg="mod">
          <ac:chgData name="Zijian Jia" userId="8bfd73afe6e12625" providerId="LiveId" clId="{4F85D558-AD6E-43A7-8406-94ABDB9B9D4B}" dt="2025-04-07T08:14:31.863" v="3955" actId="947"/>
          <ac:spMkLst>
            <pc:docMk/>
            <pc:sldMk cId="593123856" sldId="299"/>
            <ac:spMk id="106" creationId="{69043548-9DD3-FAC3-0BD9-B1E290A20EA0}"/>
          </ac:spMkLst>
        </pc:spChg>
        <pc:spChg chg="mod">
          <ac:chgData name="Zijian Jia" userId="8bfd73afe6e12625" providerId="LiveId" clId="{4F85D558-AD6E-43A7-8406-94ABDB9B9D4B}" dt="2025-04-07T08:14:31.950" v="4039" actId="947"/>
          <ac:spMkLst>
            <pc:docMk/>
            <pc:sldMk cId="593123856" sldId="299"/>
            <ac:spMk id="114" creationId="{D4EEC524-5C8C-649C-09EF-ADF3BBBC1656}"/>
          </ac:spMkLst>
        </pc:spChg>
        <pc:spChg chg="mod">
          <ac:chgData name="Zijian Jia" userId="8bfd73afe6e12625" providerId="LiveId" clId="{4F85D558-AD6E-43A7-8406-94ABDB9B9D4B}" dt="2025-04-07T08:14:31.954" v="4043" actId="947"/>
          <ac:spMkLst>
            <pc:docMk/>
            <pc:sldMk cId="593123856" sldId="299"/>
            <ac:spMk id="115" creationId="{98978524-2DAA-A661-B891-F33E5DA82558}"/>
          </ac:spMkLst>
        </pc:spChg>
        <pc:spChg chg="mod">
          <ac:chgData name="Zijian Jia" userId="8bfd73afe6e12625" providerId="LiveId" clId="{4F85D558-AD6E-43A7-8406-94ABDB9B9D4B}" dt="2025-04-07T08:14:31.958" v="4047" actId="947"/>
          <ac:spMkLst>
            <pc:docMk/>
            <pc:sldMk cId="593123856" sldId="299"/>
            <ac:spMk id="116" creationId="{48E42499-77D8-3CBD-541B-A80707728232}"/>
          </ac:spMkLst>
        </pc:spChg>
        <pc:spChg chg="mod">
          <ac:chgData name="Zijian Jia" userId="8bfd73afe6e12625" providerId="LiveId" clId="{4F85D558-AD6E-43A7-8406-94ABDB9B9D4B}" dt="2025-04-07T08:14:31.962" v="4051" actId="947"/>
          <ac:spMkLst>
            <pc:docMk/>
            <pc:sldMk cId="593123856" sldId="299"/>
            <ac:spMk id="117" creationId="{5DEA89A3-9851-D0C4-F96B-BCC4D15B791E}"/>
          </ac:spMkLst>
        </pc:spChg>
        <pc:spChg chg="mod">
          <ac:chgData name="Zijian Jia" userId="8bfd73afe6e12625" providerId="LiveId" clId="{4F85D558-AD6E-43A7-8406-94ABDB9B9D4B}" dt="2025-04-07T08:14:31.967" v="4055" actId="947"/>
          <ac:spMkLst>
            <pc:docMk/>
            <pc:sldMk cId="593123856" sldId="299"/>
            <ac:spMk id="118" creationId="{69143C9F-E136-D6E7-70FC-F5848FE68635}"/>
          </ac:spMkLst>
        </pc:spChg>
        <pc:spChg chg="mod">
          <ac:chgData name="Zijian Jia" userId="8bfd73afe6e12625" providerId="LiveId" clId="{4F85D558-AD6E-43A7-8406-94ABDB9B9D4B}" dt="2025-04-07T08:14:31.971" v="4059" actId="947"/>
          <ac:spMkLst>
            <pc:docMk/>
            <pc:sldMk cId="593123856" sldId="299"/>
            <ac:spMk id="119" creationId="{14268FCE-D1BE-2C7B-BE50-90F5797DFA74}"/>
          </ac:spMkLst>
        </pc:spChg>
        <pc:spChg chg="mod">
          <ac:chgData name="Zijian Jia" userId="8bfd73afe6e12625" providerId="LiveId" clId="{4F85D558-AD6E-43A7-8406-94ABDB9B9D4B}" dt="2025-04-07T08:14:31.975" v="4063" actId="947"/>
          <ac:spMkLst>
            <pc:docMk/>
            <pc:sldMk cId="593123856" sldId="299"/>
            <ac:spMk id="120" creationId="{5F8B4D8F-0314-54FB-F2E9-3A771C259F8B}"/>
          </ac:spMkLst>
        </pc:spChg>
        <pc:spChg chg="mod">
          <ac:chgData name="Zijian Jia" userId="8bfd73afe6e12625" providerId="LiveId" clId="{4F85D558-AD6E-43A7-8406-94ABDB9B9D4B}" dt="2025-04-07T08:14:31.980" v="4067" actId="947"/>
          <ac:spMkLst>
            <pc:docMk/>
            <pc:sldMk cId="593123856" sldId="299"/>
            <ac:spMk id="121" creationId="{0C343B89-F8C0-F23F-8A35-E9CAA965CEF8}"/>
          </ac:spMkLst>
        </pc:spChg>
        <pc:spChg chg="mod">
          <ac:chgData name="Zijian Jia" userId="8bfd73afe6e12625" providerId="LiveId" clId="{4F85D558-AD6E-43A7-8406-94ABDB9B9D4B}" dt="2025-04-07T08:14:31.984" v="4071" actId="947"/>
          <ac:spMkLst>
            <pc:docMk/>
            <pc:sldMk cId="593123856" sldId="299"/>
            <ac:spMk id="122" creationId="{DDB535E3-9953-22D9-9788-34AE6A4E9DC3}"/>
          </ac:spMkLst>
        </pc:spChg>
        <pc:spChg chg="mod">
          <ac:chgData name="Zijian Jia" userId="8bfd73afe6e12625" providerId="LiveId" clId="{4F85D558-AD6E-43A7-8406-94ABDB9B9D4B}" dt="2025-04-07T08:14:31.989" v="4075" actId="947"/>
          <ac:spMkLst>
            <pc:docMk/>
            <pc:sldMk cId="593123856" sldId="299"/>
            <ac:spMk id="123" creationId="{92F295F9-E3AF-7056-4322-4A3A8260669F}"/>
          </ac:spMkLst>
        </pc:spChg>
        <pc:spChg chg="mod">
          <ac:chgData name="Zijian Jia" userId="8bfd73afe6e12625" providerId="LiveId" clId="{4F85D558-AD6E-43A7-8406-94ABDB9B9D4B}" dt="2025-04-07T08:14:31.994" v="4079" actId="947"/>
          <ac:spMkLst>
            <pc:docMk/>
            <pc:sldMk cId="593123856" sldId="299"/>
            <ac:spMk id="124" creationId="{D0C8583C-CDA6-F600-05D8-01663B7DAB6F}"/>
          </ac:spMkLst>
        </pc:spChg>
        <pc:spChg chg="mod">
          <ac:chgData name="Zijian Jia" userId="8bfd73afe6e12625" providerId="LiveId" clId="{4F85D558-AD6E-43A7-8406-94ABDB9B9D4B}" dt="2025-04-07T08:14:31.998" v="4083" actId="947"/>
          <ac:spMkLst>
            <pc:docMk/>
            <pc:sldMk cId="593123856" sldId="299"/>
            <ac:spMk id="125" creationId="{45A110FD-BDDB-4AD6-8DC3-516C3DB07074}"/>
          </ac:spMkLst>
        </pc:spChg>
        <pc:spChg chg="mod">
          <ac:chgData name="Zijian Jia" userId="8bfd73afe6e12625" providerId="LiveId" clId="{4F85D558-AD6E-43A7-8406-94ABDB9B9D4B}" dt="2025-04-07T08:14:32.002" v="4087" actId="947"/>
          <ac:spMkLst>
            <pc:docMk/>
            <pc:sldMk cId="593123856" sldId="299"/>
            <ac:spMk id="126" creationId="{6A57306F-D184-65B5-D5E1-840C14616624}"/>
          </ac:spMkLst>
        </pc:spChg>
        <pc:spChg chg="mod">
          <ac:chgData name="Zijian Jia" userId="8bfd73afe6e12625" providerId="LiveId" clId="{4F85D558-AD6E-43A7-8406-94ABDB9B9D4B}" dt="2025-04-07T08:14:32.007" v="4091" actId="947"/>
          <ac:spMkLst>
            <pc:docMk/>
            <pc:sldMk cId="593123856" sldId="299"/>
            <ac:spMk id="127" creationId="{70CC8A83-CA37-0C8B-ABBA-ECAC32C35ABF}"/>
          </ac:spMkLst>
        </pc:spChg>
        <pc:spChg chg="mod">
          <ac:chgData name="Zijian Jia" userId="8bfd73afe6e12625" providerId="LiveId" clId="{4F85D558-AD6E-43A7-8406-94ABDB9B9D4B}" dt="2025-04-07T08:14:32.032" v="4111" actId="947"/>
          <ac:spMkLst>
            <pc:docMk/>
            <pc:sldMk cId="593123856" sldId="299"/>
            <ac:spMk id="128" creationId="{BEA6BE58-AD7D-65E9-27A6-DCF768CC43AF}"/>
          </ac:spMkLst>
        </pc:spChg>
        <pc:spChg chg="mod">
          <ac:chgData name="Zijian Jia" userId="8bfd73afe6e12625" providerId="LiveId" clId="{4F85D558-AD6E-43A7-8406-94ABDB9B9D4B}" dt="2025-04-07T08:14:32.037" v="4115" actId="947"/>
          <ac:spMkLst>
            <pc:docMk/>
            <pc:sldMk cId="593123856" sldId="299"/>
            <ac:spMk id="129" creationId="{F91648FF-F0DE-44CA-1BF7-D294B651DA8C}"/>
          </ac:spMkLst>
        </pc:spChg>
        <pc:spChg chg="mod">
          <ac:chgData name="Zijian Jia" userId="8bfd73afe6e12625" providerId="LiveId" clId="{4F85D558-AD6E-43A7-8406-94ABDB9B9D4B}" dt="2025-04-07T08:14:32.042" v="4119" actId="947"/>
          <ac:spMkLst>
            <pc:docMk/>
            <pc:sldMk cId="593123856" sldId="299"/>
            <ac:spMk id="130" creationId="{997501F1-43E5-D72A-34F7-4D40249F075A}"/>
          </ac:spMkLst>
        </pc:spChg>
        <pc:spChg chg="mod">
          <ac:chgData name="Zijian Jia" userId="8bfd73afe6e12625" providerId="LiveId" clId="{4F85D558-AD6E-43A7-8406-94ABDB9B9D4B}" dt="2025-04-07T08:14:32.047" v="4123" actId="947"/>
          <ac:spMkLst>
            <pc:docMk/>
            <pc:sldMk cId="593123856" sldId="299"/>
            <ac:spMk id="131" creationId="{35009EEC-8CD0-8698-D7C5-4B9D173DC6CE}"/>
          </ac:spMkLst>
        </pc:spChg>
      </pc:sldChg>
      <pc:sldChg chg="modSp mod">
        <pc:chgData name="Zijian Jia" userId="8bfd73afe6e12625" providerId="LiveId" clId="{4F85D558-AD6E-43A7-8406-94ABDB9B9D4B}" dt="2025-04-07T08:14:26.775" v="335" actId="947"/>
        <pc:sldMkLst>
          <pc:docMk/>
          <pc:sldMk cId="127180666" sldId="300"/>
        </pc:sldMkLst>
        <pc:spChg chg="mod">
          <ac:chgData name="Zijian Jia" userId="8bfd73afe6e12625" providerId="LiveId" clId="{4F85D558-AD6E-43A7-8406-94ABDB9B9D4B}" dt="2025-04-07T08:14:26.746" v="311" actId="947"/>
          <ac:spMkLst>
            <pc:docMk/>
            <pc:sldMk cId="127180666" sldId="300"/>
            <ac:spMk id="15" creationId="{EB8E6174-4B90-F197-CEB3-ADC3C8B9C1AA}"/>
          </ac:spMkLst>
        </pc:spChg>
        <pc:spChg chg="mod">
          <ac:chgData name="Zijian Jia" userId="8bfd73afe6e12625" providerId="LiveId" clId="{4F85D558-AD6E-43A7-8406-94ABDB9B9D4B}" dt="2025-04-07T08:14:26.750" v="315" actId="947"/>
          <ac:spMkLst>
            <pc:docMk/>
            <pc:sldMk cId="127180666" sldId="300"/>
            <ac:spMk id="29" creationId="{DD311C52-C1A1-DF5D-7D77-8789470418D3}"/>
          </ac:spMkLst>
        </pc:spChg>
        <pc:spChg chg="mod">
          <ac:chgData name="Zijian Jia" userId="8bfd73afe6e12625" providerId="LiveId" clId="{4F85D558-AD6E-43A7-8406-94ABDB9B9D4B}" dt="2025-04-07T08:14:26.755" v="319" actId="947"/>
          <ac:spMkLst>
            <pc:docMk/>
            <pc:sldMk cId="127180666" sldId="300"/>
            <ac:spMk id="30" creationId="{425C3BC4-5C43-0056-6B11-296DF1859D4B}"/>
          </ac:spMkLst>
        </pc:spChg>
        <pc:spChg chg="mod">
          <ac:chgData name="Zijian Jia" userId="8bfd73afe6e12625" providerId="LiveId" clId="{4F85D558-AD6E-43A7-8406-94ABDB9B9D4B}" dt="2025-04-07T08:14:26.760" v="323" actId="947"/>
          <ac:spMkLst>
            <pc:docMk/>
            <pc:sldMk cId="127180666" sldId="300"/>
            <ac:spMk id="32" creationId="{D586E020-0603-6833-1A74-4E0A2FA94850}"/>
          </ac:spMkLst>
        </pc:spChg>
        <pc:spChg chg="mod">
          <ac:chgData name="Zijian Jia" userId="8bfd73afe6e12625" providerId="LiveId" clId="{4F85D558-AD6E-43A7-8406-94ABDB9B9D4B}" dt="2025-04-07T08:14:26.765" v="327" actId="947"/>
          <ac:spMkLst>
            <pc:docMk/>
            <pc:sldMk cId="127180666" sldId="300"/>
            <ac:spMk id="33" creationId="{226BD2C0-4F4F-C924-A649-0726115A3BA7}"/>
          </ac:spMkLst>
        </pc:spChg>
        <pc:spChg chg="mod">
          <ac:chgData name="Zijian Jia" userId="8bfd73afe6e12625" providerId="LiveId" clId="{4F85D558-AD6E-43A7-8406-94ABDB9B9D4B}" dt="2025-04-07T08:14:26.770" v="331" actId="947"/>
          <ac:spMkLst>
            <pc:docMk/>
            <pc:sldMk cId="127180666" sldId="300"/>
            <ac:spMk id="34" creationId="{C31ED6CA-8CF0-0588-C562-CF8BFD86ADF3}"/>
          </ac:spMkLst>
        </pc:spChg>
        <pc:spChg chg="mod">
          <ac:chgData name="Zijian Jia" userId="8bfd73afe6e12625" providerId="LiveId" clId="{4F85D558-AD6E-43A7-8406-94ABDB9B9D4B}" dt="2025-04-07T08:14:26.775" v="335" actId="947"/>
          <ac:spMkLst>
            <pc:docMk/>
            <pc:sldMk cId="127180666" sldId="300"/>
            <ac:spMk id="35" creationId="{9BA40757-4F0A-E0E5-FEE7-A696F4C765AA}"/>
          </ac:spMkLst>
        </pc:spChg>
        <pc:spChg chg="mod">
          <ac:chgData name="Zijian Jia" userId="8bfd73afe6e12625" providerId="LiveId" clId="{4F85D558-AD6E-43A7-8406-94ABDB9B9D4B}" dt="2025-04-07T08:14:26.737" v="303" actId="947"/>
          <ac:spMkLst>
            <pc:docMk/>
            <pc:sldMk cId="127180666" sldId="300"/>
            <ac:spMk id="36" creationId="{E85A2EA2-DC2F-7387-080A-A7BC83B23BA7}"/>
          </ac:spMkLst>
        </pc:spChg>
        <pc:spChg chg="mod">
          <ac:chgData name="Zijian Jia" userId="8bfd73afe6e12625" providerId="LiveId" clId="{4F85D558-AD6E-43A7-8406-94ABDB9B9D4B}" dt="2025-04-07T08:14:26.741" v="307" actId="947"/>
          <ac:spMkLst>
            <pc:docMk/>
            <pc:sldMk cId="127180666" sldId="300"/>
            <ac:spMk id="85" creationId="{13AC09A0-5637-4B2F-1D0B-FDEEC529B62F}"/>
          </ac:spMkLst>
        </pc:spChg>
      </pc:sldChg>
      <pc:sldChg chg="modSp mod">
        <pc:chgData name="Zijian Jia" userId="8bfd73afe6e12625" providerId="LiveId" clId="{4F85D558-AD6E-43A7-8406-94ABDB9B9D4B}" dt="2025-04-07T08:14:30.386" v="2975" actId="947"/>
        <pc:sldMkLst>
          <pc:docMk/>
          <pc:sldMk cId="1100700149" sldId="301"/>
        </pc:sldMkLst>
        <pc:spChg chg="mod">
          <ac:chgData name="Zijian Jia" userId="8bfd73afe6e12625" providerId="LiveId" clId="{4F85D558-AD6E-43A7-8406-94ABDB9B9D4B}" dt="2025-04-07T08:14:30.333" v="2931" actId="947"/>
          <ac:spMkLst>
            <pc:docMk/>
            <pc:sldMk cId="1100700149" sldId="301"/>
            <ac:spMk id="3" creationId="{67E9E623-C452-EBE2-C30F-B8B7ADDF5888}"/>
          </ac:spMkLst>
        </pc:spChg>
        <pc:spChg chg="mod">
          <ac:chgData name="Zijian Jia" userId="8bfd73afe6e12625" providerId="LiveId" clId="{4F85D558-AD6E-43A7-8406-94ABDB9B9D4B}" dt="2025-04-07T08:14:30.329" v="2927" actId="947"/>
          <ac:spMkLst>
            <pc:docMk/>
            <pc:sldMk cId="1100700149" sldId="301"/>
            <ac:spMk id="4" creationId="{7C9B972B-7E14-0FAF-0B29-47327E9A88DE}"/>
          </ac:spMkLst>
        </pc:spChg>
        <pc:spChg chg="mod">
          <ac:chgData name="Zijian Jia" userId="8bfd73afe6e12625" providerId="LiveId" clId="{4F85D558-AD6E-43A7-8406-94ABDB9B9D4B}" dt="2025-04-07T08:14:30.322" v="2919" actId="947"/>
          <ac:spMkLst>
            <pc:docMk/>
            <pc:sldMk cId="1100700149" sldId="301"/>
            <ac:spMk id="5" creationId="{4CCDD183-0A99-E9AF-3855-5E6B672FDCD3}"/>
          </ac:spMkLst>
        </pc:spChg>
        <pc:spChg chg="mod">
          <ac:chgData name="Zijian Jia" userId="8bfd73afe6e12625" providerId="LiveId" clId="{4F85D558-AD6E-43A7-8406-94ABDB9B9D4B}" dt="2025-04-07T08:14:30.325" v="2923" actId="947"/>
          <ac:spMkLst>
            <pc:docMk/>
            <pc:sldMk cId="1100700149" sldId="301"/>
            <ac:spMk id="6" creationId="{FAD0FCBB-C91B-825F-2588-E656A241A932}"/>
          </ac:spMkLst>
        </pc:spChg>
        <pc:spChg chg="mod">
          <ac:chgData name="Zijian Jia" userId="8bfd73afe6e12625" providerId="LiveId" clId="{4F85D558-AD6E-43A7-8406-94ABDB9B9D4B}" dt="2025-04-07T08:14:30.386" v="2975" actId="947"/>
          <ac:spMkLst>
            <pc:docMk/>
            <pc:sldMk cId="1100700149" sldId="301"/>
            <ac:spMk id="8" creationId="{52A7FE7A-0D19-BEAE-CC52-B292E5034DFA}"/>
          </ac:spMkLst>
        </pc:spChg>
        <pc:spChg chg="mod">
          <ac:chgData name="Zijian Jia" userId="8bfd73afe6e12625" providerId="LiveId" clId="{4F85D558-AD6E-43A7-8406-94ABDB9B9D4B}" dt="2025-04-07T08:14:30.310" v="2907" actId="947"/>
          <ac:spMkLst>
            <pc:docMk/>
            <pc:sldMk cId="1100700149" sldId="301"/>
            <ac:spMk id="13" creationId="{D73A2734-290A-2851-377D-BB4B95022B13}"/>
          </ac:spMkLst>
        </pc:spChg>
        <pc:spChg chg="mod">
          <ac:chgData name="Zijian Jia" userId="8bfd73afe6e12625" providerId="LiveId" clId="{4F85D558-AD6E-43A7-8406-94ABDB9B9D4B}" dt="2025-04-07T08:14:30.314" v="2911" actId="947"/>
          <ac:spMkLst>
            <pc:docMk/>
            <pc:sldMk cId="1100700149" sldId="301"/>
            <ac:spMk id="14" creationId="{9F18A0B0-BF2A-565D-7160-96F5BC42DCD3}"/>
          </ac:spMkLst>
        </pc:spChg>
        <pc:spChg chg="mod">
          <ac:chgData name="Zijian Jia" userId="8bfd73afe6e12625" providerId="LiveId" clId="{4F85D558-AD6E-43A7-8406-94ABDB9B9D4B}" dt="2025-04-07T08:14:30.318" v="2915" actId="947"/>
          <ac:spMkLst>
            <pc:docMk/>
            <pc:sldMk cId="1100700149" sldId="301"/>
            <ac:spMk id="15" creationId="{7F5EF0C1-3C14-56F4-A7EC-EC59BA0353C4}"/>
          </ac:spMkLst>
        </pc:spChg>
        <pc:spChg chg="mod">
          <ac:chgData name="Zijian Jia" userId="8bfd73afe6e12625" providerId="LiveId" clId="{4F85D558-AD6E-43A7-8406-94ABDB9B9D4B}" dt="2025-04-07T08:14:30.344" v="2939" actId="947"/>
          <ac:spMkLst>
            <pc:docMk/>
            <pc:sldMk cId="1100700149" sldId="301"/>
            <ac:spMk id="48" creationId="{001B60FD-45DD-8B58-F48F-86D0BE5E95B2}"/>
          </ac:spMkLst>
        </pc:spChg>
        <pc:spChg chg="mod">
          <ac:chgData name="Zijian Jia" userId="8bfd73afe6e12625" providerId="LiveId" clId="{4F85D558-AD6E-43A7-8406-94ABDB9B9D4B}" dt="2025-04-07T08:14:30.349" v="2943" actId="947"/>
          <ac:spMkLst>
            <pc:docMk/>
            <pc:sldMk cId="1100700149" sldId="301"/>
            <ac:spMk id="49" creationId="{CA1A279F-44C7-5994-0224-E45702D43A15}"/>
          </ac:spMkLst>
        </pc:spChg>
        <pc:spChg chg="mod">
          <ac:chgData name="Zijian Jia" userId="8bfd73afe6e12625" providerId="LiveId" clId="{4F85D558-AD6E-43A7-8406-94ABDB9B9D4B}" dt="2025-04-07T08:14:30.354" v="2947" actId="947"/>
          <ac:spMkLst>
            <pc:docMk/>
            <pc:sldMk cId="1100700149" sldId="301"/>
            <ac:spMk id="69" creationId="{671B0C71-D9FE-4434-55A3-D2880462EF59}"/>
          </ac:spMkLst>
        </pc:spChg>
        <pc:spChg chg="mod">
          <ac:chgData name="Zijian Jia" userId="8bfd73afe6e12625" providerId="LiveId" clId="{4F85D558-AD6E-43A7-8406-94ABDB9B9D4B}" dt="2025-04-07T08:14:30.359" v="2951" actId="947"/>
          <ac:spMkLst>
            <pc:docMk/>
            <pc:sldMk cId="1100700149" sldId="301"/>
            <ac:spMk id="70" creationId="{94C6D832-F7CF-42DF-EF2D-16D22FF8B51C}"/>
          </ac:spMkLst>
        </pc:spChg>
        <pc:spChg chg="mod">
          <ac:chgData name="Zijian Jia" userId="8bfd73afe6e12625" providerId="LiveId" clId="{4F85D558-AD6E-43A7-8406-94ABDB9B9D4B}" dt="2025-04-07T08:14:30.364" v="2955" actId="947"/>
          <ac:spMkLst>
            <pc:docMk/>
            <pc:sldMk cId="1100700149" sldId="301"/>
            <ac:spMk id="72" creationId="{80F2A5AD-5796-F62D-3EE1-EA5915397D4A}"/>
          </ac:spMkLst>
        </pc:spChg>
        <pc:spChg chg="mod">
          <ac:chgData name="Zijian Jia" userId="8bfd73afe6e12625" providerId="LiveId" clId="{4F85D558-AD6E-43A7-8406-94ABDB9B9D4B}" dt="2025-04-07T08:14:30.369" v="2959" actId="947"/>
          <ac:spMkLst>
            <pc:docMk/>
            <pc:sldMk cId="1100700149" sldId="301"/>
            <ac:spMk id="73" creationId="{62B874FA-7913-CC12-C31E-3622D8624F59}"/>
          </ac:spMkLst>
        </pc:spChg>
        <pc:spChg chg="mod">
          <ac:chgData name="Zijian Jia" userId="8bfd73afe6e12625" providerId="LiveId" clId="{4F85D558-AD6E-43A7-8406-94ABDB9B9D4B}" dt="2025-04-07T08:14:30.373" v="2963" actId="947"/>
          <ac:spMkLst>
            <pc:docMk/>
            <pc:sldMk cId="1100700149" sldId="301"/>
            <ac:spMk id="75" creationId="{BD6AA3C2-AEF4-174B-6CC9-87EA3DEFC3F2}"/>
          </ac:spMkLst>
        </pc:spChg>
        <pc:spChg chg="mod">
          <ac:chgData name="Zijian Jia" userId="8bfd73afe6e12625" providerId="LiveId" clId="{4F85D558-AD6E-43A7-8406-94ABDB9B9D4B}" dt="2025-04-07T08:14:30.378" v="2967" actId="947"/>
          <ac:spMkLst>
            <pc:docMk/>
            <pc:sldMk cId="1100700149" sldId="301"/>
            <ac:spMk id="76" creationId="{07E20437-AADC-A8CD-B8A0-347C13CC00B0}"/>
          </ac:spMkLst>
        </pc:spChg>
        <pc:spChg chg="mod">
          <ac:chgData name="Zijian Jia" userId="8bfd73afe6e12625" providerId="LiveId" clId="{4F85D558-AD6E-43A7-8406-94ABDB9B9D4B}" dt="2025-04-07T08:14:30.383" v="2971" actId="947"/>
          <ac:spMkLst>
            <pc:docMk/>
            <pc:sldMk cId="1100700149" sldId="301"/>
            <ac:spMk id="81" creationId="{4719A5B8-008D-CB57-6013-8631419F53DF}"/>
          </ac:spMkLst>
        </pc:spChg>
        <pc:spChg chg="mod">
          <ac:chgData name="Zijian Jia" userId="8bfd73afe6e12625" providerId="LiveId" clId="{4F85D558-AD6E-43A7-8406-94ABDB9B9D4B}" dt="2025-04-07T08:14:30.338" v="2935" actId="947"/>
          <ac:spMkLst>
            <pc:docMk/>
            <pc:sldMk cId="1100700149" sldId="301"/>
            <ac:spMk id="85" creationId="{9CCB3C3E-0CA3-6C8B-DE18-767A1E0D7B65}"/>
          </ac:spMkLst>
        </pc:spChg>
      </pc:sldChg>
      <pc:sldChg chg="addSp delSp modSp mod">
        <pc:chgData name="Zijian Jia" userId="8bfd73afe6e12625" providerId="LiveId" clId="{4F85D558-AD6E-43A7-8406-94ABDB9B9D4B}" dt="2025-04-07T10:40:47.660" v="6204" actId="20577"/>
        <pc:sldMkLst>
          <pc:docMk/>
          <pc:sldMk cId="866172131" sldId="302"/>
        </pc:sldMkLst>
        <pc:spChg chg="add mod ord">
          <ac:chgData name="Zijian Jia" userId="8bfd73afe6e12625" providerId="LiveId" clId="{4F85D558-AD6E-43A7-8406-94ABDB9B9D4B}" dt="2025-04-07T10:40:30.323" v="6195" actId="167"/>
          <ac:spMkLst>
            <pc:docMk/>
            <pc:sldMk cId="866172131" sldId="302"/>
            <ac:spMk id="2" creationId="{72BC333E-9ADA-2B3F-EBD6-3CD5DA8FD248}"/>
          </ac:spMkLst>
        </pc:spChg>
        <pc:spChg chg="add mod">
          <ac:chgData name="Zijian Jia" userId="8bfd73afe6e12625" providerId="LiveId" clId="{4F85D558-AD6E-43A7-8406-94ABDB9B9D4B}" dt="2025-04-07T10:40:47.660" v="6204" actId="20577"/>
          <ac:spMkLst>
            <pc:docMk/>
            <pc:sldMk cId="866172131" sldId="302"/>
            <ac:spMk id="3" creationId="{A815D6E1-5DD7-0500-D29A-33CB1921E5E9}"/>
          </ac:spMkLst>
        </pc:spChg>
        <pc:spChg chg="add mod">
          <ac:chgData name="Zijian Jia" userId="8bfd73afe6e12625" providerId="LiveId" clId="{4F85D558-AD6E-43A7-8406-94ABDB9B9D4B}" dt="2025-04-07T10:40:14.748" v="6190" actId="14100"/>
          <ac:spMkLst>
            <pc:docMk/>
            <pc:sldMk cId="866172131" sldId="302"/>
            <ac:spMk id="5" creationId="{174D10D7-256C-F812-0562-27804E5120F5}"/>
          </ac:spMkLst>
        </pc:spChg>
        <pc:spChg chg="mod ord">
          <ac:chgData name="Zijian Jia" userId="8bfd73afe6e12625" providerId="LiveId" clId="{4F85D558-AD6E-43A7-8406-94ABDB9B9D4B}" dt="2025-04-07T10:40:33.428" v="6196" actId="167"/>
          <ac:spMkLst>
            <pc:docMk/>
            <pc:sldMk cId="866172131" sldId="302"/>
            <ac:spMk id="6" creationId="{71F352B0-D961-47E5-7C83-BB33D3EC9B2B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8" creationId="{C9083237-69E1-4952-0CCF-E2E38DBAB5A6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9" creationId="{A67FEF47-9CDB-AC94-711A-03727AE4CDB7}"/>
          </ac:spMkLst>
        </pc:spChg>
        <pc:spChg chg="mod">
          <ac:chgData name="Zijian Jia" userId="8bfd73afe6e12625" providerId="LiveId" clId="{4F85D558-AD6E-43A7-8406-94ABDB9B9D4B}" dt="2025-04-07T08:14:30.607" v="3103" actId="947"/>
          <ac:spMkLst>
            <pc:docMk/>
            <pc:sldMk cId="866172131" sldId="302"/>
            <ac:spMk id="14" creationId="{69E308FF-EFCD-DB80-616D-851143A68AB6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18" creationId="{A1B0F56A-2FDB-6212-5A77-C1F022A3FC20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19" creationId="{A182AB3A-C889-EC04-1F39-0B211F43CB4A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23" creationId="{B03AF602-5AD8-ABBA-792B-379CDD911F7D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26" creationId="{D376E803-2D2D-B444-72A5-BD56D4F8E807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34" creationId="{AF5410B8-B7D3-6035-B25E-4C8E6F64707F}"/>
          </ac:spMkLst>
        </pc:spChg>
        <pc:spChg chg="add mod">
          <ac:chgData name="Zijian Jia" userId="8bfd73afe6e12625" providerId="LiveId" clId="{4F85D558-AD6E-43A7-8406-94ABDB9B9D4B}" dt="2025-04-07T08:23:21.126" v="4662"/>
          <ac:spMkLst>
            <pc:docMk/>
            <pc:sldMk cId="866172131" sldId="302"/>
            <ac:spMk id="36" creationId="{D0200267-5350-6C88-0F32-5CCC86BFE536}"/>
          </ac:spMkLst>
        </pc:spChg>
        <pc:spChg chg="mod">
          <ac:chgData name="Zijian Jia" userId="8bfd73afe6e12625" providerId="LiveId" clId="{4F85D558-AD6E-43A7-8406-94ABDB9B9D4B}" dt="2025-04-07T08:14:30.539" v="3051" actId="947"/>
          <ac:spMkLst>
            <pc:docMk/>
            <pc:sldMk cId="866172131" sldId="302"/>
            <ac:spMk id="85" creationId="{CABFD302-92A9-9682-9982-603D77D5DD69}"/>
          </ac:spMkLst>
        </pc:spChg>
        <pc:cxnChg chg="mod">
          <ac:chgData name="Zijian Jia" userId="8bfd73afe6e12625" providerId="LiveId" clId="{4F85D558-AD6E-43A7-8406-94ABDB9B9D4B}" dt="2025-04-07T10:40:11.051" v="6189" actId="208"/>
          <ac:cxnSpMkLst>
            <pc:docMk/>
            <pc:sldMk cId="866172131" sldId="302"/>
            <ac:cxnSpMk id="25" creationId="{964B3208-4A2F-49F0-0A85-3588521AFD71}"/>
          </ac:cxnSpMkLst>
        </pc:cxnChg>
        <pc:cxnChg chg="mod">
          <ac:chgData name="Zijian Jia" userId="8bfd73afe6e12625" providerId="LiveId" clId="{4F85D558-AD6E-43A7-8406-94ABDB9B9D4B}" dt="2025-04-07T10:40:11.051" v="6189" actId="208"/>
          <ac:cxnSpMkLst>
            <pc:docMk/>
            <pc:sldMk cId="866172131" sldId="302"/>
            <ac:cxnSpMk id="31" creationId="{AF1E83EF-2D9D-69CD-60B8-6E54EB17104D}"/>
          </ac:cxnSpMkLst>
        </pc:cxnChg>
        <pc:cxnChg chg="mod">
          <ac:chgData name="Zijian Jia" userId="8bfd73afe6e12625" providerId="LiveId" clId="{4F85D558-AD6E-43A7-8406-94ABDB9B9D4B}" dt="2025-04-07T10:40:11.051" v="6189" actId="208"/>
          <ac:cxnSpMkLst>
            <pc:docMk/>
            <pc:sldMk cId="866172131" sldId="302"/>
            <ac:cxnSpMk id="38" creationId="{EFCD57F4-4F62-0841-BE83-943E50A512A8}"/>
          </ac:cxnSpMkLst>
        </pc:cxnChg>
      </pc:sldChg>
      <pc:sldChg chg="modSp mod">
        <pc:chgData name="Zijian Jia" userId="8bfd73afe6e12625" providerId="LiveId" clId="{4F85D558-AD6E-43A7-8406-94ABDB9B9D4B}" dt="2025-04-07T08:14:28.070" v="1179" actId="947"/>
        <pc:sldMkLst>
          <pc:docMk/>
          <pc:sldMk cId="1064241792" sldId="303"/>
        </pc:sldMkLst>
        <pc:spChg chg="mod">
          <ac:chgData name="Zijian Jia" userId="8bfd73afe6e12625" providerId="LiveId" clId="{4F85D558-AD6E-43A7-8406-94ABDB9B9D4B}" dt="2025-04-07T08:14:28.032" v="1147" actId="947"/>
          <ac:spMkLst>
            <pc:docMk/>
            <pc:sldMk cId="1064241792" sldId="303"/>
            <ac:spMk id="2" creationId="{C2996949-6BAC-6007-12AA-47481D5BC418}"/>
          </ac:spMkLst>
        </pc:spChg>
        <pc:spChg chg="mod">
          <ac:chgData name="Zijian Jia" userId="8bfd73afe6e12625" providerId="LiveId" clId="{4F85D558-AD6E-43A7-8406-94ABDB9B9D4B}" dt="2025-04-07T08:14:28.040" v="1155" actId="947"/>
          <ac:spMkLst>
            <pc:docMk/>
            <pc:sldMk cId="1064241792" sldId="303"/>
            <ac:spMk id="3" creationId="{E3D42B64-8963-5C83-0DBC-5BF5D98088A8}"/>
          </ac:spMkLst>
        </pc:spChg>
        <pc:spChg chg="mod">
          <ac:chgData name="Zijian Jia" userId="8bfd73afe6e12625" providerId="LiveId" clId="{4F85D558-AD6E-43A7-8406-94ABDB9B9D4B}" dt="2025-04-07T08:14:28.047" v="1159" actId="947"/>
          <ac:spMkLst>
            <pc:docMk/>
            <pc:sldMk cId="1064241792" sldId="303"/>
            <ac:spMk id="4" creationId="{1BB24111-60E1-F1E3-D0D2-7EAEC3FB06F6}"/>
          </ac:spMkLst>
        </pc:spChg>
        <pc:spChg chg="mod">
          <ac:chgData name="Zijian Jia" userId="8bfd73afe6e12625" providerId="LiveId" clId="{4F85D558-AD6E-43A7-8406-94ABDB9B9D4B}" dt="2025-04-07T08:14:28.070" v="1179" actId="947"/>
          <ac:spMkLst>
            <pc:docMk/>
            <pc:sldMk cId="1064241792" sldId="303"/>
            <ac:spMk id="5" creationId="{EAE90B0A-CAD9-09AA-D594-3F2DDBA52364}"/>
          </ac:spMkLst>
        </pc:spChg>
        <pc:spChg chg="mod">
          <ac:chgData name="Zijian Jia" userId="8bfd73afe6e12625" providerId="LiveId" clId="{4F85D558-AD6E-43A7-8406-94ABDB9B9D4B}" dt="2025-04-07T08:14:28.052" v="1163" actId="947"/>
          <ac:spMkLst>
            <pc:docMk/>
            <pc:sldMk cId="1064241792" sldId="303"/>
            <ac:spMk id="7" creationId="{58EF578A-3C3C-C14A-F5AD-90EC4606CF0B}"/>
          </ac:spMkLst>
        </pc:spChg>
        <pc:spChg chg="mod">
          <ac:chgData name="Zijian Jia" userId="8bfd73afe6e12625" providerId="LiveId" clId="{4F85D558-AD6E-43A7-8406-94ABDB9B9D4B}" dt="2025-04-07T08:14:28.056" v="1167" actId="947"/>
          <ac:spMkLst>
            <pc:docMk/>
            <pc:sldMk cId="1064241792" sldId="303"/>
            <ac:spMk id="8" creationId="{35FA3734-FF79-82AE-7A01-EC29FDF9DDCA}"/>
          </ac:spMkLst>
        </pc:spChg>
        <pc:spChg chg="mod">
          <ac:chgData name="Zijian Jia" userId="8bfd73afe6e12625" providerId="LiveId" clId="{4F85D558-AD6E-43A7-8406-94ABDB9B9D4B}" dt="2025-04-07T08:14:28.061" v="1171" actId="947"/>
          <ac:spMkLst>
            <pc:docMk/>
            <pc:sldMk cId="1064241792" sldId="303"/>
            <ac:spMk id="9" creationId="{B7431071-1C11-144A-6226-03C3FE53B850}"/>
          </ac:spMkLst>
        </pc:spChg>
        <pc:spChg chg="mod">
          <ac:chgData name="Zijian Jia" userId="8bfd73afe6e12625" providerId="LiveId" clId="{4F85D558-AD6E-43A7-8406-94ABDB9B9D4B}" dt="2025-04-07T08:14:28.066" v="1175" actId="947"/>
          <ac:spMkLst>
            <pc:docMk/>
            <pc:sldMk cId="1064241792" sldId="303"/>
            <ac:spMk id="10" creationId="{68D4926D-31E6-24BD-F1DD-29FE11CD0EEE}"/>
          </ac:spMkLst>
        </pc:spChg>
        <pc:spChg chg="mod">
          <ac:chgData name="Zijian Jia" userId="8bfd73afe6e12625" providerId="LiveId" clId="{4F85D558-AD6E-43A7-8406-94ABDB9B9D4B}" dt="2025-04-07T08:14:28.036" v="1151" actId="947"/>
          <ac:spMkLst>
            <pc:docMk/>
            <pc:sldMk cId="1064241792" sldId="303"/>
            <ac:spMk id="13" creationId="{37CCB5E3-78B1-DF61-C1DE-35FDA20839CA}"/>
          </ac:spMkLst>
        </pc:spChg>
      </pc:sldChg>
      <pc:sldChg chg="modSp mod">
        <pc:chgData name="Zijian Jia" userId="8bfd73afe6e12625" providerId="LiveId" clId="{4F85D558-AD6E-43A7-8406-94ABDB9B9D4B}" dt="2025-04-07T08:14:28.225" v="1287" actId="947"/>
        <pc:sldMkLst>
          <pc:docMk/>
          <pc:sldMk cId="511742250" sldId="304"/>
        </pc:sldMkLst>
        <pc:spChg chg="mod">
          <ac:chgData name="Zijian Jia" userId="8bfd73afe6e12625" providerId="LiveId" clId="{4F85D558-AD6E-43A7-8406-94ABDB9B9D4B}" dt="2025-04-07T08:14:28.209" v="1271" actId="947"/>
          <ac:spMkLst>
            <pc:docMk/>
            <pc:sldMk cId="511742250" sldId="304"/>
            <ac:spMk id="2" creationId="{78139781-6D21-C7F9-1AE1-6C61C4882F2A}"/>
          </ac:spMkLst>
        </pc:spChg>
        <pc:spChg chg="mod">
          <ac:chgData name="Zijian Jia" userId="8bfd73afe6e12625" providerId="LiveId" clId="{4F85D558-AD6E-43A7-8406-94ABDB9B9D4B}" dt="2025-04-07T08:14:28.214" v="1275" actId="947"/>
          <ac:spMkLst>
            <pc:docMk/>
            <pc:sldMk cId="511742250" sldId="304"/>
            <ac:spMk id="3" creationId="{E3D85EDB-D56B-5E27-5F4A-53ED450DD1BF}"/>
          </ac:spMkLst>
        </pc:spChg>
        <pc:spChg chg="mod">
          <ac:chgData name="Zijian Jia" userId="8bfd73afe6e12625" providerId="LiveId" clId="{4F85D558-AD6E-43A7-8406-94ABDB9B9D4B}" dt="2025-04-07T08:14:28.218" v="1279" actId="947"/>
          <ac:spMkLst>
            <pc:docMk/>
            <pc:sldMk cId="511742250" sldId="304"/>
            <ac:spMk id="7" creationId="{51B153B7-7504-D856-817B-A82F3E4C73DC}"/>
          </ac:spMkLst>
        </pc:spChg>
        <pc:spChg chg="mod">
          <ac:chgData name="Zijian Jia" userId="8bfd73afe6e12625" providerId="LiveId" clId="{4F85D558-AD6E-43A7-8406-94ABDB9B9D4B}" dt="2025-04-07T08:14:28.221" v="1283" actId="947"/>
          <ac:spMkLst>
            <pc:docMk/>
            <pc:sldMk cId="511742250" sldId="304"/>
            <ac:spMk id="15" creationId="{4F42020F-CECD-7B3E-7DAC-AC29B14E8377}"/>
          </ac:spMkLst>
        </pc:spChg>
        <pc:spChg chg="mod">
          <ac:chgData name="Zijian Jia" userId="8bfd73afe6e12625" providerId="LiveId" clId="{4F85D558-AD6E-43A7-8406-94ABDB9B9D4B}" dt="2025-04-07T08:14:28.225" v="1287" actId="947"/>
          <ac:spMkLst>
            <pc:docMk/>
            <pc:sldMk cId="511742250" sldId="304"/>
            <ac:spMk id="31" creationId="{1857C7D0-FDD1-0A73-8FC7-1061C9531317}"/>
          </ac:spMkLst>
        </pc:spChg>
        <pc:spChg chg="mod">
          <ac:chgData name="Zijian Jia" userId="8bfd73afe6e12625" providerId="LiveId" clId="{4F85D558-AD6E-43A7-8406-94ABDB9B9D4B}" dt="2025-04-07T08:14:28.192" v="1255" actId="947"/>
          <ac:spMkLst>
            <pc:docMk/>
            <pc:sldMk cId="511742250" sldId="304"/>
            <ac:spMk id="32" creationId="{5210B890-9A27-520F-7B8C-4BEFC0C80527}"/>
          </ac:spMkLst>
        </pc:spChg>
        <pc:spChg chg="mod">
          <ac:chgData name="Zijian Jia" userId="8bfd73afe6e12625" providerId="LiveId" clId="{4F85D558-AD6E-43A7-8406-94ABDB9B9D4B}" dt="2025-04-07T08:14:28.195" v="1259" actId="947"/>
          <ac:spMkLst>
            <pc:docMk/>
            <pc:sldMk cId="511742250" sldId="304"/>
            <ac:spMk id="33" creationId="{6763D8C0-79DA-D209-0F92-9368D0ABB20D}"/>
          </ac:spMkLst>
        </pc:spChg>
        <pc:spChg chg="mod">
          <ac:chgData name="Zijian Jia" userId="8bfd73afe6e12625" providerId="LiveId" clId="{4F85D558-AD6E-43A7-8406-94ABDB9B9D4B}" dt="2025-04-07T08:14:28.200" v="1263" actId="947"/>
          <ac:spMkLst>
            <pc:docMk/>
            <pc:sldMk cId="511742250" sldId="304"/>
            <ac:spMk id="39" creationId="{E452A2F4-E285-188F-D093-EC3701CCDA17}"/>
          </ac:spMkLst>
        </pc:spChg>
        <pc:spChg chg="mod">
          <ac:chgData name="Zijian Jia" userId="8bfd73afe6e12625" providerId="LiveId" clId="{4F85D558-AD6E-43A7-8406-94ABDB9B9D4B}" dt="2025-04-07T08:14:28.205" v="1267" actId="947"/>
          <ac:spMkLst>
            <pc:docMk/>
            <pc:sldMk cId="511742250" sldId="304"/>
            <ac:spMk id="40" creationId="{DD070E4F-9570-1B4C-3172-195A3029A68E}"/>
          </ac:spMkLst>
        </pc:spChg>
        <pc:spChg chg="mod">
          <ac:chgData name="Zijian Jia" userId="8bfd73afe6e12625" providerId="LiveId" clId="{4F85D558-AD6E-43A7-8406-94ABDB9B9D4B}" dt="2025-04-07T08:14:28.156" v="1223" actId="947"/>
          <ac:spMkLst>
            <pc:docMk/>
            <pc:sldMk cId="511742250" sldId="304"/>
            <ac:spMk id="47" creationId="{A184792A-30D8-2C89-38D8-0E6B7B67C311}"/>
          </ac:spMkLst>
        </pc:spChg>
        <pc:spChg chg="mod">
          <ac:chgData name="Zijian Jia" userId="8bfd73afe6e12625" providerId="LiveId" clId="{4F85D558-AD6E-43A7-8406-94ABDB9B9D4B}" dt="2025-04-07T08:14:28.160" v="1227" actId="947"/>
          <ac:spMkLst>
            <pc:docMk/>
            <pc:sldMk cId="511742250" sldId="304"/>
            <ac:spMk id="48" creationId="{223C2EDB-F7D5-0217-B05C-425CA048EF39}"/>
          </ac:spMkLst>
        </pc:spChg>
        <pc:spChg chg="mod">
          <ac:chgData name="Zijian Jia" userId="8bfd73afe6e12625" providerId="LiveId" clId="{4F85D558-AD6E-43A7-8406-94ABDB9B9D4B}" dt="2025-04-07T08:14:28.165" v="1231" actId="947"/>
          <ac:spMkLst>
            <pc:docMk/>
            <pc:sldMk cId="511742250" sldId="304"/>
            <ac:spMk id="49" creationId="{3659EC9A-F172-E22D-4DCB-74407DA2554C}"/>
          </ac:spMkLst>
        </pc:spChg>
        <pc:spChg chg="mod">
          <ac:chgData name="Zijian Jia" userId="8bfd73afe6e12625" providerId="LiveId" clId="{4F85D558-AD6E-43A7-8406-94ABDB9B9D4B}" dt="2025-04-07T08:14:28.170" v="1235" actId="947"/>
          <ac:spMkLst>
            <pc:docMk/>
            <pc:sldMk cId="511742250" sldId="304"/>
            <ac:spMk id="50" creationId="{043E0B93-46E4-56D4-B1F6-93C00A4E2EB9}"/>
          </ac:spMkLst>
        </pc:spChg>
        <pc:spChg chg="mod">
          <ac:chgData name="Zijian Jia" userId="8bfd73afe6e12625" providerId="LiveId" clId="{4F85D558-AD6E-43A7-8406-94ABDB9B9D4B}" dt="2025-04-07T08:14:28.174" v="1239" actId="947"/>
          <ac:spMkLst>
            <pc:docMk/>
            <pc:sldMk cId="511742250" sldId="304"/>
            <ac:spMk id="52" creationId="{D5CA47C6-89BF-437B-FAED-BAB214C7D960}"/>
          </ac:spMkLst>
        </pc:spChg>
        <pc:spChg chg="mod">
          <ac:chgData name="Zijian Jia" userId="8bfd73afe6e12625" providerId="LiveId" clId="{4F85D558-AD6E-43A7-8406-94ABDB9B9D4B}" dt="2025-04-07T08:14:28.178" v="1243" actId="947"/>
          <ac:spMkLst>
            <pc:docMk/>
            <pc:sldMk cId="511742250" sldId="304"/>
            <ac:spMk id="53" creationId="{97718908-3022-B26F-C9B1-3BCE844459A1}"/>
          </ac:spMkLst>
        </pc:spChg>
        <pc:spChg chg="mod">
          <ac:chgData name="Zijian Jia" userId="8bfd73afe6e12625" providerId="LiveId" clId="{4F85D558-AD6E-43A7-8406-94ABDB9B9D4B}" dt="2025-04-07T08:14:28.182" v="1247" actId="947"/>
          <ac:spMkLst>
            <pc:docMk/>
            <pc:sldMk cId="511742250" sldId="304"/>
            <ac:spMk id="54" creationId="{AB54F8CF-6D98-CD5B-0C23-93BC29B4AB59}"/>
          </ac:spMkLst>
        </pc:spChg>
        <pc:spChg chg="mod">
          <ac:chgData name="Zijian Jia" userId="8bfd73afe6e12625" providerId="LiveId" clId="{4F85D558-AD6E-43A7-8406-94ABDB9B9D4B}" dt="2025-04-07T08:14:28.187" v="1251" actId="947"/>
          <ac:spMkLst>
            <pc:docMk/>
            <pc:sldMk cId="511742250" sldId="304"/>
            <ac:spMk id="55" creationId="{755C8A56-528F-C473-969E-9CCBD53932D2}"/>
          </ac:spMkLst>
        </pc:spChg>
      </pc:sldChg>
      <pc:sldChg chg="modSp mod">
        <pc:chgData name="Zijian Jia" userId="8bfd73afe6e12625" providerId="LiveId" clId="{4F85D558-AD6E-43A7-8406-94ABDB9B9D4B}" dt="2025-04-07T08:14:27.568" v="867" actId="947"/>
        <pc:sldMkLst>
          <pc:docMk/>
          <pc:sldMk cId="3085522384" sldId="305"/>
        </pc:sldMkLst>
        <pc:spChg chg="mod">
          <ac:chgData name="Zijian Jia" userId="8bfd73afe6e12625" providerId="LiveId" clId="{4F85D558-AD6E-43A7-8406-94ABDB9B9D4B}" dt="2025-04-07T08:14:27.541" v="843" actId="947"/>
          <ac:spMkLst>
            <pc:docMk/>
            <pc:sldMk cId="3085522384" sldId="305"/>
            <ac:spMk id="2" creationId="{778E6F6F-0D75-DA55-E590-66F3C1014CE4}"/>
          </ac:spMkLst>
        </pc:spChg>
        <pc:spChg chg="mod">
          <ac:chgData name="Zijian Jia" userId="8bfd73afe6e12625" providerId="LiveId" clId="{4F85D558-AD6E-43A7-8406-94ABDB9B9D4B}" dt="2025-04-07T08:14:27.544" v="847" actId="947"/>
          <ac:spMkLst>
            <pc:docMk/>
            <pc:sldMk cId="3085522384" sldId="305"/>
            <ac:spMk id="6" creationId="{AAEE4D89-3E16-28E9-7360-CE1E8344634E}"/>
          </ac:spMkLst>
        </pc:spChg>
        <pc:spChg chg="mod">
          <ac:chgData name="Zijian Jia" userId="8bfd73afe6e12625" providerId="LiveId" clId="{4F85D558-AD6E-43A7-8406-94ABDB9B9D4B}" dt="2025-04-07T08:14:27.568" v="867" actId="947"/>
          <ac:spMkLst>
            <pc:docMk/>
            <pc:sldMk cId="3085522384" sldId="305"/>
            <ac:spMk id="7" creationId="{D91EEBD7-831D-222C-C97F-C71C573D7494}"/>
          </ac:spMkLst>
        </pc:spChg>
        <pc:spChg chg="mod">
          <ac:chgData name="Zijian Jia" userId="8bfd73afe6e12625" providerId="LiveId" clId="{4F85D558-AD6E-43A7-8406-94ABDB9B9D4B}" dt="2025-04-07T08:14:27.548" v="851" actId="947"/>
          <ac:spMkLst>
            <pc:docMk/>
            <pc:sldMk cId="3085522384" sldId="305"/>
            <ac:spMk id="8" creationId="{CE7E912F-4E8A-ECFF-9646-C44C51B00466}"/>
          </ac:spMkLst>
        </pc:spChg>
        <pc:spChg chg="mod">
          <ac:chgData name="Zijian Jia" userId="8bfd73afe6e12625" providerId="LiveId" clId="{4F85D558-AD6E-43A7-8406-94ABDB9B9D4B}" dt="2025-04-07T08:14:27.553" v="855" actId="947"/>
          <ac:spMkLst>
            <pc:docMk/>
            <pc:sldMk cId="3085522384" sldId="305"/>
            <ac:spMk id="9" creationId="{F1F04263-9523-8236-D38F-9432986301DD}"/>
          </ac:spMkLst>
        </pc:spChg>
        <pc:spChg chg="mod">
          <ac:chgData name="Zijian Jia" userId="8bfd73afe6e12625" providerId="LiveId" clId="{4F85D558-AD6E-43A7-8406-94ABDB9B9D4B}" dt="2025-04-07T08:14:27.559" v="859" actId="947"/>
          <ac:spMkLst>
            <pc:docMk/>
            <pc:sldMk cId="3085522384" sldId="305"/>
            <ac:spMk id="14" creationId="{832BC2F3-CF18-F59C-A145-CD61A2876030}"/>
          </ac:spMkLst>
        </pc:spChg>
        <pc:spChg chg="mod">
          <ac:chgData name="Zijian Jia" userId="8bfd73afe6e12625" providerId="LiveId" clId="{4F85D558-AD6E-43A7-8406-94ABDB9B9D4B}" dt="2025-04-07T08:14:27.531" v="835" actId="947"/>
          <ac:spMkLst>
            <pc:docMk/>
            <pc:sldMk cId="3085522384" sldId="305"/>
            <ac:spMk id="15" creationId="{0CCECDC6-9754-EB77-02DE-5D53CD210725}"/>
          </ac:spMkLst>
        </pc:spChg>
        <pc:spChg chg="mod">
          <ac:chgData name="Zijian Jia" userId="8bfd73afe6e12625" providerId="LiveId" clId="{4F85D558-AD6E-43A7-8406-94ABDB9B9D4B}" dt="2025-04-07T08:14:27.563" v="863" actId="947"/>
          <ac:spMkLst>
            <pc:docMk/>
            <pc:sldMk cId="3085522384" sldId="305"/>
            <ac:spMk id="16" creationId="{25EED412-7080-8F7E-4291-D5FB1DAB888A}"/>
          </ac:spMkLst>
        </pc:spChg>
        <pc:spChg chg="mod">
          <ac:chgData name="Zijian Jia" userId="8bfd73afe6e12625" providerId="LiveId" clId="{4F85D558-AD6E-43A7-8406-94ABDB9B9D4B}" dt="2025-04-07T08:14:27.535" v="839" actId="947"/>
          <ac:spMkLst>
            <pc:docMk/>
            <pc:sldMk cId="3085522384" sldId="305"/>
            <ac:spMk id="85" creationId="{6599BA02-4F71-56B3-CDA7-E1FAEFA4B7C2}"/>
          </ac:spMkLst>
        </pc:spChg>
      </pc:sldChg>
      <pc:sldChg chg="modSp mod">
        <pc:chgData name="Zijian Jia" userId="8bfd73afe6e12625" providerId="LiveId" clId="{4F85D558-AD6E-43A7-8406-94ABDB9B9D4B}" dt="2025-04-07T08:14:29.713" v="2463" actId="947"/>
        <pc:sldMkLst>
          <pc:docMk/>
          <pc:sldMk cId="3065352337" sldId="306"/>
        </pc:sldMkLst>
        <pc:spChg chg="mod">
          <ac:chgData name="Zijian Jia" userId="8bfd73afe6e12625" providerId="LiveId" clId="{4F85D558-AD6E-43A7-8406-94ABDB9B9D4B}" dt="2025-04-07T08:14:29.677" v="2427" actId="947"/>
          <ac:spMkLst>
            <pc:docMk/>
            <pc:sldMk cId="3065352337" sldId="306"/>
            <ac:spMk id="12" creationId="{EA6F1F31-627D-61F7-6F8F-2746EA8C8B3B}"/>
          </ac:spMkLst>
        </pc:spChg>
        <pc:spChg chg="mod">
          <ac:chgData name="Zijian Jia" userId="8bfd73afe6e12625" providerId="LiveId" clId="{4F85D558-AD6E-43A7-8406-94ABDB9B9D4B}" dt="2025-04-07T08:14:29.682" v="2431" actId="947"/>
          <ac:spMkLst>
            <pc:docMk/>
            <pc:sldMk cId="3065352337" sldId="306"/>
            <ac:spMk id="13" creationId="{B7AE1740-2F7D-9566-AD61-2ED9B74584CA}"/>
          </ac:spMkLst>
        </pc:spChg>
        <pc:spChg chg="mod">
          <ac:chgData name="Zijian Jia" userId="8bfd73afe6e12625" providerId="LiveId" clId="{4F85D558-AD6E-43A7-8406-94ABDB9B9D4B}" dt="2025-04-07T08:14:29.686" v="2435" actId="947"/>
          <ac:spMkLst>
            <pc:docMk/>
            <pc:sldMk cId="3065352337" sldId="306"/>
            <ac:spMk id="14" creationId="{7C37B8D9-D8FD-B130-EF2E-134659D8DADA}"/>
          </ac:spMkLst>
        </pc:spChg>
        <pc:spChg chg="mod">
          <ac:chgData name="Zijian Jia" userId="8bfd73afe6e12625" providerId="LiveId" clId="{4F85D558-AD6E-43A7-8406-94ABDB9B9D4B}" dt="2025-04-07T08:14:29.690" v="2439" actId="947"/>
          <ac:spMkLst>
            <pc:docMk/>
            <pc:sldMk cId="3065352337" sldId="306"/>
            <ac:spMk id="17" creationId="{10F1907E-4ADB-1CA3-0119-561789A4A844}"/>
          </ac:spMkLst>
        </pc:spChg>
        <pc:spChg chg="mod">
          <ac:chgData name="Zijian Jia" userId="8bfd73afe6e12625" providerId="LiveId" clId="{4F85D558-AD6E-43A7-8406-94ABDB9B9D4B}" dt="2025-04-07T08:14:29.694" v="2443" actId="947"/>
          <ac:spMkLst>
            <pc:docMk/>
            <pc:sldMk cId="3065352337" sldId="306"/>
            <ac:spMk id="18" creationId="{953853AE-BC9E-466F-B07D-FFAB1A0A9192}"/>
          </ac:spMkLst>
        </pc:spChg>
        <pc:spChg chg="mod">
          <ac:chgData name="Zijian Jia" userId="8bfd73afe6e12625" providerId="LiveId" clId="{4F85D558-AD6E-43A7-8406-94ABDB9B9D4B}" dt="2025-04-07T08:14:29.698" v="2447" actId="947"/>
          <ac:spMkLst>
            <pc:docMk/>
            <pc:sldMk cId="3065352337" sldId="306"/>
            <ac:spMk id="19" creationId="{8AED0821-9AF9-F053-8934-0F5EA2FC27D8}"/>
          </ac:spMkLst>
        </pc:spChg>
        <pc:spChg chg="mod">
          <ac:chgData name="Zijian Jia" userId="8bfd73afe6e12625" providerId="LiveId" clId="{4F85D558-AD6E-43A7-8406-94ABDB9B9D4B}" dt="2025-04-07T08:14:29.702" v="2451" actId="947"/>
          <ac:spMkLst>
            <pc:docMk/>
            <pc:sldMk cId="3065352337" sldId="306"/>
            <ac:spMk id="22" creationId="{99398C21-D8E1-33B4-7667-70D3CB26B536}"/>
          </ac:spMkLst>
        </pc:spChg>
        <pc:spChg chg="mod">
          <ac:chgData name="Zijian Jia" userId="8bfd73afe6e12625" providerId="LiveId" clId="{4F85D558-AD6E-43A7-8406-94ABDB9B9D4B}" dt="2025-04-07T08:14:29.706" v="2455" actId="947"/>
          <ac:spMkLst>
            <pc:docMk/>
            <pc:sldMk cId="3065352337" sldId="306"/>
            <ac:spMk id="26" creationId="{206DFE8F-297D-33F0-1523-38F3A7656390}"/>
          </ac:spMkLst>
        </pc:spChg>
        <pc:spChg chg="mod">
          <ac:chgData name="Zijian Jia" userId="8bfd73afe6e12625" providerId="LiveId" clId="{4F85D558-AD6E-43A7-8406-94ABDB9B9D4B}" dt="2025-04-07T08:14:29.640" v="2395" actId="947"/>
          <ac:spMkLst>
            <pc:docMk/>
            <pc:sldMk cId="3065352337" sldId="306"/>
            <ac:spMk id="28" creationId="{D310FC6D-9892-2553-F13E-ECC4F7C30BF0}"/>
          </ac:spMkLst>
        </pc:spChg>
        <pc:spChg chg="mod">
          <ac:chgData name="Zijian Jia" userId="8bfd73afe6e12625" providerId="LiveId" clId="{4F85D558-AD6E-43A7-8406-94ABDB9B9D4B}" dt="2025-04-07T08:14:29.710" v="2459" actId="947"/>
          <ac:spMkLst>
            <pc:docMk/>
            <pc:sldMk cId="3065352337" sldId="306"/>
            <ac:spMk id="29" creationId="{E19F7834-7C1A-54F0-320A-5E9CF749D110}"/>
          </ac:spMkLst>
        </pc:spChg>
        <pc:spChg chg="mod">
          <ac:chgData name="Zijian Jia" userId="8bfd73afe6e12625" providerId="LiveId" clId="{4F85D558-AD6E-43A7-8406-94ABDB9B9D4B}" dt="2025-04-07T08:14:29.713" v="2463" actId="947"/>
          <ac:spMkLst>
            <pc:docMk/>
            <pc:sldMk cId="3065352337" sldId="306"/>
            <ac:spMk id="32" creationId="{A94DDD86-E737-16CD-3126-3F42ECFC43F3}"/>
          </ac:spMkLst>
        </pc:spChg>
        <pc:spChg chg="mod">
          <ac:chgData name="Zijian Jia" userId="8bfd73afe6e12625" providerId="LiveId" clId="{4F85D558-AD6E-43A7-8406-94ABDB9B9D4B}" dt="2025-04-07T08:14:29.649" v="2403" actId="947"/>
          <ac:spMkLst>
            <pc:docMk/>
            <pc:sldMk cId="3065352337" sldId="306"/>
            <ac:spMk id="75" creationId="{BCB28C39-6329-2E94-EFAA-C2BE467BAD94}"/>
          </ac:spMkLst>
        </pc:spChg>
        <pc:spChg chg="mod">
          <ac:chgData name="Zijian Jia" userId="8bfd73afe6e12625" providerId="LiveId" clId="{4F85D558-AD6E-43A7-8406-94ABDB9B9D4B}" dt="2025-04-07T08:14:29.653" v="2407" actId="947"/>
          <ac:spMkLst>
            <pc:docMk/>
            <pc:sldMk cId="3065352337" sldId="306"/>
            <ac:spMk id="76" creationId="{980A86AB-40AD-B326-91E6-643CE8E00C28}"/>
          </ac:spMkLst>
        </pc:spChg>
        <pc:spChg chg="mod">
          <ac:chgData name="Zijian Jia" userId="8bfd73afe6e12625" providerId="LiveId" clId="{4F85D558-AD6E-43A7-8406-94ABDB9B9D4B}" dt="2025-04-07T08:14:29.645" v="2399" actId="947"/>
          <ac:spMkLst>
            <pc:docMk/>
            <pc:sldMk cId="3065352337" sldId="306"/>
            <ac:spMk id="85" creationId="{0E8A7BEB-9216-44E3-C6DA-116BE0167611}"/>
          </ac:spMkLst>
        </pc:spChg>
        <pc:spChg chg="mod">
          <ac:chgData name="Zijian Jia" userId="8bfd73afe6e12625" providerId="LiveId" clId="{4F85D558-AD6E-43A7-8406-94ABDB9B9D4B}" dt="2025-04-07T08:14:29.657" v="2411" actId="947"/>
          <ac:spMkLst>
            <pc:docMk/>
            <pc:sldMk cId="3065352337" sldId="306"/>
            <ac:spMk id="113" creationId="{ACC2F378-2FB4-6428-72FB-F0C1EA1CD99A}"/>
          </ac:spMkLst>
        </pc:spChg>
        <pc:spChg chg="mod">
          <ac:chgData name="Zijian Jia" userId="8bfd73afe6e12625" providerId="LiveId" clId="{4F85D558-AD6E-43A7-8406-94ABDB9B9D4B}" dt="2025-04-07T08:14:29.664" v="2415" actId="947"/>
          <ac:spMkLst>
            <pc:docMk/>
            <pc:sldMk cId="3065352337" sldId="306"/>
            <ac:spMk id="115" creationId="{F8B02A72-185F-5D17-71D9-7CDEEC9FECC0}"/>
          </ac:spMkLst>
        </pc:spChg>
        <pc:spChg chg="mod">
          <ac:chgData name="Zijian Jia" userId="8bfd73afe6e12625" providerId="LiveId" clId="{4F85D558-AD6E-43A7-8406-94ABDB9B9D4B}" dt="2025-04-07T08:14:29.636" v="2391" actId="947"/>
          <ac:spMkLst>
            <pc:docMk/>
            <pc:sldMk cId="3065352337" sldId="306"/>
            <ac:spMk id="119" creationId="{25AC7DA6-CAE8-AE0C-4748-F40C468BB9BE}"/>
          </ac:spMkLst>
        </pc:spChg>
        <pc:spChg chg="mod">
          <ac:chgData name="Zijian Jia" userId="8bfd73afe6e12625" providerId="LiveId" clId="{4F85D558-AD6E-43A7-8406-94ABDB9B9D4B}" dt="2025-04-07T08:14:29.668" v="2419" actId="947"/>
          <ac:spMkLst>
            <pc:docMk/>
            <pc:sldMk cId="3065352337" sldId="306"/>
            <ac:spMk id="207" creationId="{E7128AF8-100E-BAD6-B7AD-05203C86AFDF}"/>
          </ac:spMkLst>
        </pc:spChg>
        <pc:spChg chg="mod">
          <ac:chgData name="Zijian Jia" userId="8bfd73afe6e12625" providerId="LiveId" clId="{4F85D558-AD6E-43A7-8406-94ABDB9B9D4B}" dt="2025-04-07T08:14:29.674" v="2423" actId="947"/>
          <ac:spMkLst>
            <pc:docMk/>
            <pc:sldMk cId="3065352337" sldId="306"/>
            <ac:spMk id="208" creationId="{9946F271-D094-9194-1990-D5B0F55C8CE0}"/>
          </ac:spMkLst>
        </pc:spChg>
      </pc:sldChg>
      <pc:sldChg chg="addSp delSp modSp mod">
        <pc:chgData name="Zijian Jia" userId="8bfd73afe6e12625" providerId="LiveId" clId="{4F85D558-AD6E-43A7-8406-94ABDB9B9D4B}" dt="2025-04-07T10:26:57.714" v="6188" actId="478"/>
        <pc:sldMkLst>
          <pc:docMk/>
          <pc:sldMk cId="2600128636" sldId="308"/>
        </pc:sldMkLst>
        <pc:spChg chg="add mod ord topLvl">
          <ac:chgData name="Zijian Jia" userId="8bfd73afe6e12625" providerId="LiveId" clId="{4F85D558-AD6E-43A7-8406-94ABDB9B9D4B}" dt="2025-04-07T10:26:31.015" v="6181" actId="12788"/>
          <ac:spMkLst>
            <pc:docMk/>
            <pc:sldMk cId="2600128636" sldId="308"/>
            <ac:spMk id="5" creationId="{B5E8B837-2366-9277-52D3-A7E85576AECD}"/>
          </ac:spMkLst>
        </pc:spChg>
        <pc:spChg chg="add del mod topLvl">
          <ac:chgData name="Zijian Jia" userId="8bfd73afe6e12625" providerId="LiveId" clId="{4F85D558-AD6E-43A7-8406-94ABDB9B9D4B}" dt="2025-04-07T10:26:31.015" v="6181" actId="12788"/>
          <ac:spMkLst>
            <pc:docMk/>
            <pc:sldMk cId="2600128636" sldId="308"/>
            <ac:spMk id="9" creationId="{187DAA13-2979-B43C-9FEC-67CDCB754D2F}"/>
          </ac:spMkLst>
        </pc:spChg>
        <pc:spChg chg="add del mod topLvl">
          <ac:chgData name="Zijian Jia" userId="8bfd73afe6e12625" providerId="LiveId" clId="{4F85D558-AD6E-43A7-8406-94ABDB9B9D4B}" dt="2025-04-07T10:26:31.015" v="6181" actId="12788"/>
          <ac:spMkLst>
            <pc:docMk/>
            <pc:sldMk cId="2600128636" sldId="308"/>
            <ac:spMk id="13" creationId="{A6EE7D5F-BCA6-4D4F-AB68-8A562723D2FA}"/>
          </ac:spMkLst>
        </pc:spChg>
        <pc:spChg chg="mod topLvl">
          <ac:chgData name="Zijian Jia" userId="8bfd73afe6e12625" providerId="LiveId" clId="{4F85D558-AD6E-43A7-8406-94ABDB9B9D4B}" dt="2025-04-07T10:26:26.954" v="6180" actId="12788"/>
          <ac:spMkLst>
            <pc:docMk/>
            <pc:sldMk cId="2600128636" sldId="308"/>
            <ac:spMk id="58" creationId="{30124F70-1D47-E082-1330-A773FD87252E}"/>
          </ac:spMkLst>
        </pc:spChg>
        <pc:spChg chg="mod topLvl">
          <ac:chgData name="Zijian Jia" userId="8bfd73afe6e12625" providerId="LiveId" clId="{4F85D558-AD6E-43A7-8406-94ABDB9B9D4B}" dt="2025-04-07T10:26:26.954" v="6180" actId="12788"/>
          <ac:spMkLst>
            <pc:docMk/>
            <pc:sldMk cId="2600128636" sldId="308"/>
            <ac:spMk id="59" creationId="{E9241947-A2A7-50CD-A812-4BC696B1CF66}"/>
          </ac:spMkLst>
        </pc:spChg>
        <pc:spChg chg="mod topLvl">
          <ac:chgData name="Zijian Jia" userId="8bfd73afe6e12625" providerId="LiveId" clId="{4F85D558-AD6E-43A7-8406-94ABDB9B9D4B}" dt="2025-04-07T10:26:26.954" v="6180" actId="12788"/>
          <ac:spMkLst>
            <pc:docMk/>
            <pc:sldMk cId="2600128636" sldId="308"/>
            <ac:spMk id="60" creationId="{B8005D9C-0469-E17C-A36C-F46BA3C5C2E8}"/>
          </ac:spMkLst>
        </pc:spChg>
        <pc:spChg chg="mod topLvl">
          <ac:chgData name="Zijian Jia" userId="8bfd73afe6e12625" providerId="LiveId" clId="{4F85D558-AD6E-43A7-8406-94ABDB9B9D4B}" dt="2025-04-07T10:26:34.424" v="6182" actId="12788"/>
          <ac:spMkLst>
            <pc:docMk/>
            <pc:sldMk cId="2600128636" sldId="308"/>
            <ac:spMk id="63" creationId="{7ADDA066-F086-C74F-B6E9-C9B73AFF04F8}"/>
          </ac:spMkLst>
        </pc:spChg>
        <pc:spChg chg="mod topLvl">
          <ac:chgData name="Zijian Jia" userId="8bfd73afe6e12625" providerId="LiveId" clId="{4F85D558-AD6E-43A7-8406-94ABDB9B9D4B}" dt="2025-04-07T10:26:34.424" v="6182" actId="12788"/>
          <ac:spMkLst>
            <pc:docMk/>
            <pc:sldMk cId="2600128636" sldId="308"/>
            <ac:spMk id="64" creationId="{79E50DB5-49AD-3803-4CB7-0352B10539C4}"/>
          </ac:spMkLst>
        </pc:spChg>
        <pc:spChg chg="mod topLvl">
          <ac:chgData name="Zijian Jia" userId="8bfd73afe6e12625" providerId="LiveId" clId="{4F85D558-AD6E-43A7-8406-94ABDB9B9D4B}" dt="2025-04-07T10:26:34.424" v="6182" actId="12788"/>
          <ac:spMkLst>
            <pc:docMk/>
            <pc:sldMk cId="2600128636" sldId="308"/>
            <ac:spMk id="65" creationId="{AF530F12-A22A-6979-7B6D-D7F0F0698029}"/>
          </ac:spMkLst>
        </pc:spChg>
        <pc:spChg chg="mod">
          <ac:chgData name="Zijian Jia" userId="8bfd73afe6e12625" providerId="LiveId" clId="{4F85D558-AD6E-43A7-8406-94ABDB9B9D4B}" dt="2025-04-07T10:23:56.443" v="6132" actId="1076"/>
          <ac:spMkLst>
            <pc:docMk/>
            <pc:sldMk cId="2600128636" sldId="308"/>
            <ac:spMk id="85" creationId="{95826432-2D18-74CE-AF63-CF97D19B195C}"/>
          </ac:spMkLst>
        </pc:spChg>
      </pc:sldChg>
      <pc:sldChg chg="modSp mod">
        <pc:chgData name="Zijian Jia" userId="8bfd73afe6e12625" providerId="LiveId" clId="{4F85D558-AD6E-43A7-8406-94ABDB9B9D4B}" dt="2025-04-07T08:14:32.381" v="4323" actId="947"/>
        <pc:sldMkLst>
          <pc:docMk/>
          <pc:sldMk cId="2526698822" sldId="310"/>
        </pc:sldMkLst>
        <pc:spChg chg="mod">
          <ac:chgData name="Zijian Jia" userId="8bfd73afe6e12625" providerId="LiveId" clId="{4F85D558-AD6E-43A7-8406-94ABDB9B9D4B}" dt="2025-04-07T08:14:32.381" v="4323" actId="947"/>
          <ac:spMkLst>
            <pc:docMk/>
            <pc:sldMk cId="2526698822" sldId="310"/>
            <ac:spMk id="85" creationId="{643245CF-9658-F280-973A-9247BC3BEF8B}"/>
          </ac:spMkLst>
        </pc:spChg>
      </pc:sldChg>
      <pc:sldChg chg="modSp mod">
        <pc:chgData name="Zijian Jia" userId="8bfd73afe6e12625" providerId="LiveId" clId="{4F85D558-AD6E-43A7-8406-94ABDB9B9D4B}" dt="2025-04-07T08:14:32.400" v="4327" actId="947"/>
        <pc:sldMkLst>
          <pc:docMk/>
          <pc:sldMk cId="4239282490" sldId="311"/>
        </pc:sldMkLst>
        <pc:spChg chg="mod">
          <ac:chgData name="Zijian Jia" userId="8bfd73afe6e12625" providerId="LiveId" clId="{4F85D558-AD6E-43A7-8406-94ABDB9B9D4B}" dt="2025-04-07T08:14:32.400" v="4327" actId="947"/>
          <ac:spMkLst>
            <pc:docMk/>
            <pc:sldMk cId="4239282490" sldId="311"/>
            <ac:spMk id="85" creationId="{7AC5C2A9-ECDD-6134-11C7-55B46DCB7700}"/>
          </ac:spMkLst>
        </pc:spChg>
      </pc:sldChg>
      <pc:sldChg chg="modSp mod">
        <pc:chgData name="Zijian Jia" userId="8bfd73afe6e12625" providerId="LiveId" clId="{4F85D558-AD6E-43A7-8406-94ABDB9B9D4B}" dt="2025-04-07T08:14:32.238" v="4279" actId="947"/>
        <pc:sldMkLst>
          <pc:docMk/>
          <pc:sldMk cId="3038442761" sldId="312"/>
        </pc:sldMkLst>
        <pc:spChg chg="mod">
          <ac:chgData name="Zijian Jia" userId="8bfd73afe6e12625" providerId="LiveId" clId="{4F85D558-AD6E-43A7-8406-94ABDB9B9D4B}" dt="2025-04-07T08:14:32.230" v="4271" actId="947"/>
          <ac:spMkLst>
            <pc:docMk/>
            <pc:sldMk cId="3038442761" sldId="312"/>
            <ac:spMk id="18" creationId="{24B8755C-1D88-1912-734E-C184313DAD2D}"/>
          </ac:spMkLst>
        </pc:spChg>
        <pc:spChg chg="mod">
          <ac:chgData name="Zijian Jia" userId="8bfd73afe6e12625" providerId="LiveId" clId="{4F85D558-AD6E-43A7-8406-94ABDB9B9D4B}" dt="2025-04-07T08:14:32.234" v="4275" actId="947"/>
          <ac:spMkLst>
            <pc:docMk/>
            <pc:sldMk cId="3038442761" sldId="312"/>
            <ac:spMk id="19" creationId="{01FB23AB-E184-36CD-A7C5-C5A036B572EC}"/>
          </ac:spMkLst>
        </pc:spChg>
        <pc:spChg chg="mod">
          <ac:chgData name="Zijian Jia" userId="8bfd73afe6e12625" providerId="LiveId" clId="{4F85D558-AD6E-43A7-8406-94ABDB9B9D4B}" dt="2025-04-07T08:14:32.238" v="4279" actId="947"/>
          <ac:spMkLst>
            <pc:docMk/>
            <pc:sldMk cId="3038442761" sldId="312"/>
            <ac:spMk id="20" creationId="{7270920C-53A2-F73A-641D-CF07D22E353A}"/>
          </ac:spMkLst>
        </pc:spChg>
      </pc:sldChg>
      <pc:sldChg chg="modSp mod">
        <pc:chgData name="Zijian Jia" userId="8bfd73afe6e12625" providerId="LiveId" clId="{4F85D558-AD6E-43A7-8406-94ABDB9B9D4B}" dt="2025-04-07T08:14:28.135" v="1219" actId="947"/>
        <pc:sldMkLst>
          <pc:docMk/>
          <pc:sldMk cId="198591530" sldId="313"/>
        </pc:sldMkLst>
        <pc:spChg chg="mod">
          <ac:chgData name="Zijian Jia" userId="8bfd73afe6e12625" providerId="LiveId" clId="{4F85D558-AD6E-43A7-8406-94ABDB9B9D4B}" dt="2025-04-07T08:14:28.094" v="1183" actId="947"/>
          <ac:spMkLst>
            <pc:docMk/>
            <pc:sldMk cId="198591530" sldId="313"/>
            <ac:spMk id="2" creationId="{EB4D8EC4-CA64-53D1-8F50-08ACB443C94B}"/>
          </ac:spMkLst>
        </pc:spChg>
        <pc:spChg chg="mod">
          <ac:chgData name="Zijian Jia" userId="8bfd73afe6e12625" providerId="LiveId" clId="{4F85D558-AD6E-43A7-8406-94ABDB9B9D4B}" dt="2025-04-07T08:14:28.135" v="1219" actId="947"/>
          <ac:spMkLst>
            <pc:docMk/>
            <pc:sldMk cId="198591530" sldId="313"/>
            <ac:spMk id="3" creationId="{6664A185-8366-22F4-5782-656BE80631DE}"/>
          </ac:spMkLst>
        </pc:spChg>
        <pc:spChg chg="mod">
          <ac:chgData name="Zijian Jia" userId="8bfd73afe6e12625" providerId="LiveId" clId="{4F85D558-AD6E-43A7-8406-94ABDB9B9D4B}" dt="2025-04-07T08:14:28.100" v="1187" actId="947"/>
          <ac:spMkLst>
            <pc:docMk/>
            <pc:sldMk cId="198591530" sldId="313"/>
            <ac:spMk id="22" creationId="{EFB928AD-96FB-CF72-D0C2-11F9492299B3}"/>
          </ac:spMkLst>
        </pc:spChg>
        <pc:spChg chg="mod">
          <ac:chgData name="Zijian Jia" userId="8bfd73afe6e12625" providerId="LiveId" clId="{4F85D558-AD6E-43A7-8406-94ABDB9B9D4B}" dt="2025-04-07T08:14:28.105" v="1191" actId="947"/>
          <ac:spMkLst>
            <pc:docMk/>
            <pc:sldMk cId="198591530" sldId="313"/>
            <ac:spMk id="25" creationId="{5CCEDBF1-A1D0-1504-75FB-DAB23C2E3095}"/>
          </ac:spMkLst>
        </pc:spChg>
        <pc:spChg chg="mod">
          <ac:chgData name="Zijian Jia" userId="8bfd73afe6e12625" providerId="LiveId" clId="{4F85D558-AD6E-43A7-8406-94ABDB9B9D4B}" dt="2025-04-07T08:14:28.110" v="1195" actId="947"/>
          <ac:spMkLst>
            <pc:docMk/>
            <pc:sldMk cId="198591530" sldId="313"/>
            <ac:spMk id="26" creationId="{4682D333-35BB-57F1-41C7-A128BC5D3231}"/>
          </ac:spMkLst>
        </pc:spChg>
        <pc:spChg chg="mod">
          <ac:chgData name="Zijian Jia" userId="8bfd73afe6e12625" providerId="LiveId" clId="{4F85D558-AD6E-43A7-8406-94ABDB9B9D4B}" dt="2025-04-07T08:14:28.115" v="1199" actId="947"/>
          <ac:spMkLst>
            <pc:docMk/>
            <pc:sldMk cId="198591530" sldId="313"/>
            <ac:spMk id="27" creationId="{EAA3686D-E891-F96C-EFA2-1649F6F860D1}"/>
          </ac:spMkLst>
        </pc:spChg>
        <pc:spChg chg="mod">
          <ac:chgData name="Zijian Jia" userId="8bfd73afe6e12625" providerId="LiveId" clId="{4F85D558-AD6E-43A7-8406-94ABDB9B9D4B}" dt="2025-04-07T08:14:28.119" v="1203" actId="947"/>
          <ac:spMkLst>
            <pc:docMk/>
            <pc:sldMk cId="198591530" sldId="313"/>
            <ac:spMk id="31" creationId="{7A1F2E0F-824D-0B18-2E47-DF133BF34276}"/>
          </ac:spMkLst>
        </pc:spChg>
        <pc:spChg chg="mod">
          <ac:chgData name="Zijian Jia" userId="8bfd73afe6e12625" providerId="LiveId" clId="{4F85D558-AD6E-43A7-8406-94ABDB9B9D4B}" dt="2025-04-07T08:14:28.123" v="1207" actId="947"/>
          <ac:spMkLst>
            <pc:docMk/>
            <pc:sldMk cId="198591530" sldId="313"/>
            <ac:spMk id="32" creationId="{7A73A344-F5F0-7159-80E7-ACDA3857DEBF}"/>
          </ac:spMkLst>
        </pc:spChg>
        <pc:spChg chg="mod">
          <ac:chgData name="Zijian Jia" userId="8bfd73afe6e12625" providerId="LiveId" clId="{4F85D558-AD6E-43A7-8406-94ABDB9B9D4B}" dt="2025-04-07T08:14:28.127" v="1211" actId="947"/>
          <ac:spMkLst>
            <pc:docMk/>
            <pc:sldMk cId="198591530" sldId="313"/>
            <ac:spMk id="33" creationId="{456CD7FD-6AF3-858E-71C3-EC889DD50924}"/>
          </ac:spMkLst>
        </pc:spChg>
        <pc:spChg chg="mod">
          <ac:chgData name="Zijian Jia" userId="8bfd73afe6e12625" providerId="LiveId" clId="{4F85D558-AD6E-43A7-8406-94ABDB9B9D4B}" dt="2025-04-07T08:14:28.131" v="1215" actId="947"/>
          <ac:spMkLst>
            <pc:docMk/>
            <pc:sldMk cId="198591530" sldId="313"/>
            <ac:spMk id="36" creationId="{C775BE1B-3BA4-3576-162C-86C07A70E785}"/>
          </ac:spMkLst>
        </pc:spChg>
      </pc:sldChg>
      <pc:sldChg chg="modSp mod">
        <pc:chgData name="Zijian Jia" userId="8bfd73afe6e12625" providerId="LiveId" clId="{4F85D558-AD6E-43A7-8406-94ABDB9B9D4B}" dt="2025-04-07T08:14:27.764" v="983" actId="947"/>
        <pc:sldMkLst>
          <pc:docMk/>
          <pc:sldMk cId="432545740" sldId="314"/>
        </pc:sldMkLst>
        <pc:spChg chg="mod">
          <ac:chgData name="Zijian Jia" userId="8bfd73afe6e12625" providerId="LiveId" clId="{4F85D558-AD6E-43A7-8406-94ABDB9B9D4B}" dt="2025-04-07T08:14:27.699" v="935" actId="947"/>
          <ac:spMkLst>
            <pc:docMk/>
            <pc:sldMk cId="432545740" sldId="314"/>
            <ac:spMk id="2" creationId="{A3D0A2E9-40F6-86A5-0702-DD80E3C1B07F}"/>
          </ac:spMkLst>
        </pc:spChg>
        <pc:spChg chg="mod">
          <ac:chgData name="Zijian Jia" userId="8bfd73afe6e12625" providerId="LiveId" clId="{4F85D558-AD6E-43A7-8406-94ABDB9B9D4B}" dt="2025-04-07T08:14:27.703" v="939" actId="947"/>
          <ac:spMkLst>
            <pc:docMk/>
            <pc:sldMk cId="432545740" sldId="314"/>
            <ac:spMk id="4" creationId="{A104B2FB-BDA3-1E03-1E05-99AA325576AD}"/>
          </ac:spMkLst>
        </pc:spChg>
        <pc:spChg chg="mod">
          <ac:chgData name="Zijian Jia" userId="8bfd73afe6e12625" providerId="LiveId" clId="{4F85D558-AD6E-43A7-8406-94ABDB9B9D4B}" dt="2025-04-07T08:14:27.695" v="931" actId="947"/>
          <ac:spMkLst>
            <pc:docMk/>
            <pc:sldMk cId="432545740" sldId="314"/>
            <ac:spMk id="28" creationId="{AB9EBBAB-8277-8459-72C9-C96FA330B6FB}"/>
          </ac:spMkLst>
        </pc:spChg>
        <pc:spChg chg="mod">
          <ac:chgData name="Zijian Jia" userId="8bfd73afe6e12625" providerId="LiveId" clId="{4F85D558-AD6E-43A7-8406-94ABDB9B9D4B}" dt="2025-04-07T08:14:27.709" v="943" actId="947"/>
          <ac:spMkLst>
            <pc:docMk/>
            <pc:sldMk cId="432545740" sldId="314"/>
            <ac:spMk id="29" creationId="{9F49EA14-ECB7-6B55-61F6-D099C28FA8C9}"/>
          </ac:spMkLst>
        </pc:spChg>
        <pc:spChg chg="mod">
          <ac:chgData name="Zijian Jia" userId="8bfd73afe6e12625" providerId="LiveId" clId="{4F85D558-AD6E-43A7-8406-94ABDB9B9D4B}" dt="2025-04-07T08:14:27.712" v="947" actId="947"/>
          <ac:spMkLst>
            <pc:docMk/>
            <pc:sldMk cId="432545740" sldId="314"/>
            <ac:spMk id="38" creationId="{730F0532-48A2-945C-18F0-898A919F28BB}"/>
          </ac:spMkLst>
        </pc:spChg>
        <pc:spChg chg="mod">
          <ac:chgData name="Zijian Jia" userId="8bfd73afe6e12625" providerId="LiveId" clId="{4F85D558-AD6E-43A7-8406-94ABDB9B9D4B}" dt="2025-04-07T08:14:27.716" v="951" actId="947"/>
          <ac:spMkLst>
            <pc:docMk/>
            <pc:sldMk cId="432545740" sldId="314"/>
            <ac:spMk id="55" creationId="{7D055246-43FC-E63F-BD3A-1EDDD5D6E71D}"/>
          </ac:spMkLst>
        </pc:spChg>
        <pc:spChg chg="mod">
          <ac:chgData name="Zijian Jia" userId="8bfd73afe6e12625" providerId="LiveId" clId="{4F85D558-AD6E-43A7-8406-94ABDB9B9D4B}" dt="2025-04-07T08:14:27.732" v="955" actId="947"/>
          <ac:spMkLst>
            <pc:docMk/>
            <pc:sldMk cId="432545740" sldId="314"/>
            <ac:spMk id="56" creationId="{A06F3270-44CA-C2AA-37D7-BA3449D4D4EF}"/>
          </ac:spMkLst>
        </pc:spChg>
        <pc:spChg chg="mod">
          <ac:chgData name="Zijian Jia" userId="8bfd73afe6e12625" providerId="LiveId" clId="{4F85D558-AD6E-43A7-8406-94ABDB9B9D4B}" dt="2025-04-07T08:14:27.737" v="959" actId="947"/>
          <ac:spMkLst>
            <pc:docMk/>
            <pc:sldMk cId="432545740" sldId="314"/>
            <ac:spMk id="58" creationId="{3B56E0C6-D070-1079-8EE2-B2F011E03E62}"/>
          </ac:spMkLst>
        </pc:spChg>
        <pc:spChg chg="mod">
          <ac:chgData name="Zijian Jia" userId="8bfd73afe6e12625" providerId="LiveId" clId="{4F85D558-AD6E-43A7-8406-94ABDB9B9D4B}" dt="2025-04-07T08:14:27.740" v="963" actId="947"/>
          <ac:spMkLst>
            <pc:docMk/>
            <pc:sldMk cId="432545740" sldId="314"/>
            <ac:spMk id="59" creationId="{870EBE9E-7A47-8963-94E4-98D039DE6533}"/>
          </ac:spMkLst>
        </pc:spChg>
        <pc:spChg chg="mod">
          <ac:chgData name="Zijian Jia" userId="8bfd73afe6e12625" providerId="LiveId" clId="{4F85D558-AD6E-43A7-8406-94ABDB9B9D4B}" dt="2025-04-07T08:14:27.746" v="967" actId="947"/>
          <ac:spMkLst>
            <pc:docMk/>
            <pc:sldMk cId="432545740" sldId="314"/>
            <ac:spMk id="60" creationId="{687CCDD4-A466-AFCB-E8C7-841744A88574}"/>
          </ac:spMkLst>
        </pc:spChg>
        <pc:spChg chg="mod">
          <ac:chgData name="Zijian Jia" userId="8bfd73afe6e12625" providerId="LiveId" clId="{4F85D558-AD6E-43A7-8406-94ABDB9B9D4B}" dt="2025-04-07T08:14:27.750" v="971" actId="947"/>
          <ac:spMkLst>
            <pc:docMk/>
            <pc:sldMk cId="432545740" sldId="314"/>
            <ac:spMk id="62" creationId="{63C623C2-5B96-6BBE-9F87-DD7CA551E564}"/>
          </ac:spMkLst>
        </pc:spChg>
        <pc:spChg chg="mod">
          <ac:chgData name="Zijian Jia" userId="8bfd73afe6e12625" providerId="LiveId" clId="{4F85D558-AD6E-43A7-8406-94ABDB9B9D4B}" dt="2025-04-07T08:14:27.754" v="975" actId="947"/>
          <ac:spMkLst>
            <pc:docMk/>
            <pc:sldMk cId="432545740" sldId="314"/>
            <ac:spMk id="63" creationId="{88CD52E2-87E0-053B-6454-07164C2CF65C}"/>
          </ac:spMkLst>
        </pc:spChg>
        <pc:spChg chg="mod">
          <ac:chgData name="Zijian Jia" userId="8bfd73afe6e12625" providerId="LiveId" clId="{4F85D558-AD6E-43A7-8406-94ABDB9B9D4B}" dt="2025-04-07T08:14:27.760" v="979" actId="947"/>
          <ac:spMkLst>
            <pc:docMk/>
            <pc:sldMk cId="432545740" sldId="314"/>
            <ac:spMk id="64" creationId="{DA3882C4-2DE5-1AE0-4292-EADB52E7E4E8}"/>
          </ac:spMkLst>
        </pc:spChg>
        <pc:spChg chg="mod">
          <ac:chgData name="Zijian Jia" userId="8bfd73afe6e12625" providerId="LiveId" clId="{4F85D558-AD6E-43A7-8406-94ABDB9B9D4B}" dt="2025-04-07T08:14:27.764" v="983" actId="947"/>
          <ac:spMkLst>
            <pc:docMk/>
            <pc:sldMk cId="432545740" sldId="314"/>
            <ac:spMk id="66" creationId="{B121476F-39C8-458B-F010-950E8D42A6F2}"/>
          </ac:spMkLst>
        </pc:spChg>
        <pc:spChg chg="mod">
          <ac:chgData name="Zijian Jia" userId="8bfd73afe6e12625" providerId="LiveId" clId="{4F85D558-AD6E-43A7-8406-94ABDB9B9D4B}" dt="2025-04-07T08:14:27.691" v="927" actId="947"/>
          <ac:spMkLst>
            <pc:docMk/>
            <pc:sldMk cId="432545740" sldId="314"/>
            <ac:spMk id="85" creationId="{3CB6664D-A4BF-9EA4-7E3F-82E06126F609}"/>
          </ac:spMkLst>
        </pc:spChg>
      </pc:sldChg>
      <pc:sldChg chg="modSp mod">
        <pc:chgData name="Zijian Jia" userId="8bfd73afe6e12625" providerId="LiveId" clId="{4F85D558-AD6E-43A7-8406-94ABDB9B9D4B}" dt="2025-04-07T08:14:27.638" v="923" actId="947"/>
        <pc:sldMkLst>
          <pc:docMk/>
          <pc:sldMk cId="2299595501" sldId="315"/>
        </pc:sldMkLst>
        <pc:spChg chg="mod">
          <ac:chgData name="Zijian Jia" userId="8bfd73afe6e12625" providerId="LiveId" clId="{4F85D558-AD6E-43A7-8406-94ABDB9B9D4B}" dt="2025-04-07T08:14:27.638" v="923" actId="947"/>
          <ac:spMkLst>
            <pc:docMk/>
            <pc:sldMk cId="2299595501" sldId="315"/>
            <ac:spMk id="2" creationId="{46E969F9-2AD9-01AB-0953-E40427DB85CA}"/>
          </ac:spMkLst>
        </pc:spChg>
        <pc:spChg chg="mod">
          <ac:chgData name="Zijian Jia" userId="8bfd73afe6e12625" providerId="LiveId" clId="{4F85D558-AD6E-43A7-8406-94ABDB9B9D4B}" dt="2025-04-07T08:14:27.579" v="875" actId="947"/>
          <ac:spMkLst>
            <pc:docMk/>
            <pc:sldMk cId="2299595501" sldId="315"/>
            <ac:spMk id="3" creationId="{FCC57EE9-DC1F-767A-1A0A-8D7EF0545539}"/>
          </ac:spMkLst>
        </pc:spChg>
        <pc:spChg chg="mod">
          <ac:chgData name="Zijian Jia" userId="8bfd73afe6e12625" providerId="LiveId" clId="{4F85D558-AD6E-43A7-8406-94ABDB9B9D4B}" dt="2025-04-07T08:14:27.584" v="879" actId="947"/>
          <ac:spMkLst>
            <pc:docMk/>
            <pc:sldMk cId="2299595501" sldId="315"/>
            <ac:spMk id="5" creationId="{E54B155A-1BCE-8E42-494D-B62B0AEE078F}"/>
          </ac:spMkLst>
        </pc:spChg>
        <pc:spChg chg="mod">
          <ac:chgData name="Zijian Jia" userId="8bfd73afe6e12625" providerId="LiveId" clId="{4F85D558-AD6E-43A7-8406-94ABDB9B9D4B}" dt="2025-04-07T08:14:27.593" v="887" actId="947"/>
          <ac:spMkLst>
            <pc:docMk/>
            <pc:sldMk cId="2299595501" sldId="315"/>
            <ac:spMk id="21" creationId="{C87B2926-1B3F-CE26-6557-A5F725CF053C}"/>
          </ac:spMkLst>
        </pc:spChg>
        <pc:spChg chg="mod">
          <ac:chgData name="Zijian Jia" userId="8bfd73afe6e12625" providerId="LiveId" clId="{4F85D558-AD6E-43A7-8406-94ABDB9B9D4B}" dt="2025-04-07T08:14:27.598" v="891" actId="947"/>
          <ac:spMkLst>
            <pc:docMk/>
            <pc:sldMk cId="2299595501" sldId="315"/>
            <ac:spMk id="22" creationId="{6679CA83-0519-4F90-FFAF-7D633DE6C292}"/>
          </ac:spMkLst>
        </pc:spChg>
        <pc:spChg chg="mod">
          <ac:chgData name="Zijian Jia" userId="8bfd73afe6e12625" providerId="LiveId" clId="{4F85D558-AD6E-43A7-8406-94ABDB9B9D4B}" dt="2025-04-07T08:14:27.604" v="895" actId="947"/>
          <ac:spMkLst>
            <pc:docMk/>
            <pc:sldMk cId="2299595501" sldId="315"/>
            <ac:spMk id="23" creationId="{673B807B-809D-7BFB-EF39-7EF37A66C36A}"/>
          </ac:spMkLst>
        </pc:spChg>
        <pc:spChg chg="mod">
          <ac:chgData name="Zijian Jia" userId="8bfd73afe6e12625" providerId="LiveId" clId="{4F85D558-AD6E-43A7-8406-94ABDB9B9D4B}" dt="2025-04-07T08:14:27.608" v="899" actId="947"/>
          <ac:spMkLst>
            <pc:docMk/>
            <pc:sldMk cId="2299595501" sldId="315"/>
            <ac:spMk id="25" creationId="{9FF92710-701A-4A6D-C6CD-DF5D0C0700C4}"/>
          </ac:spMkLst>
        </pc:spChg>
        <pc:spChg chg="mod">
          <ac:chgData name="Zijian Jia" userId="8bfd73afe6e12625" providerId="LiveId" clId="{4F85D558-AD6E-43A7-8406-94ABDB9B9D4B}" dt="2025-04-07T08:14:27.613" v="903" actId="947"/>
          <ac:spMkLst>
            <pc:docMk/>
            <pc:sldMk cId="2299595501" sldId="315"/>
            <ac:spMk id="26" creationId="{4DFCC146-F01E-6570-C75D-4356B2B731A8}"/>
          </ac:spMkLst>
        </pc:spChg>
        <pc:spChg chg="mod">
          <ac:chgData name="Zijian Jia" userId="8bfd73afe6e12625" providerId="LiveId" clId="{4F85D558-AD6E-43A7-8406-94ABDB9B9D4B}" dt="2025-04-07T08:14:27.619" v="907" actId="947"/>
          <ac:spMkLst>
            <pc:docMk/>
            <pc:sldMk cId="2299595501" sldId="315"/>
            <ac:spMk id="27" creationId="{C4639475-2569-2150-E9F3-816C223B8D11}"/>
          </ac:spMkLst>
        </pc:spChg>
        <pc:spChg chg="mod">
          <ac:chgData name="Zijian Jia" userId="8bfd73afe6e12625" providerId="LiveId" clId="{4F85D558-AD6E-43A7-8406-94ABDB9B9D4B}" dt="2025-04-07T08:14:27.589" v="883" actId="947"/>
          <ac:spMkLst>
            <pc:docMk/>
            <pc:sldMk cId="2299595501" sldId="315"/>
            <ac:spMk id="29" creationId="{5E3E8E23-E532-73D1-9984-22BD19F5D0E3}"/>
          </ac:spMkLst>
        </pc:spChg>
        <pc:spChg chg="mod">
          <ac:chgData name="Zijian Jia" userId="8bfd73afe6e12625" providerId="LiveId" clId="{4F85D558-AD6E-43A7-8406-94ABDB9B9D4B}" dt="2025-04-07T08:14:27.624" v="911" actId="947"/>
          <ac:spMkLst>
            <pc:docMk/>
            <pc:sldMk cId="2299595501" sldId="315"/>
            <ac:spMk id="30" creationId="{3FE6D336-92B7-2079-4343-A6B2EC3664F7}"/>
          </ac:spMkLst>
        </pc:spChg>
        <pc:spChg chg="mod">
          <ac:chgData name="Zijian Jia" userId="8bfd73afe6e12625" providerId="LiveId" clId="{4F85D558-AD6E-43A7-8406-94ABDB9B9D4B}" dt="2025-04-07T08:14:27.628" v="915" actId="947"/>
          <ac:spMkLst>
            <pc:docMk/>
            <pc:sldMk cId="2299595501" sldId="315"/>
            <ac:spMk id="31" creationId="{CDAE7DF3-42E0-1D2B-ED6A-C009407C9470}"/>
          </ac:spMkLst>
        </pc:spChg>
        <pc:spChg chg="mod">
          <ac:chgData name="Zijian Jia" userId="8bfd73afe6e12625" providerId="LiveId" clId="{4F85D558-AD6E-43A7-8406-94ABDB9B9D4B}" dt="2025-04-07T08:14:27.634" v="919" actId="947"/>
          <ac:spMkLst>
            <pc:docMk/>
            <pc:sldMk cId="2299595501" sldId="315"/>
            <ac:spMk id="33" creationId="{CB6075AF-7F00-96A9-452E-7445536BB7B7}"/>
          </ac:spMkLst>
        </pc:spChg>
        <pc:spChg chg="mod">
          <ac:chgData name="Zijian Jia" userId="8bfd73afe6e12625" providerId="LiveId" clId="{4F85D558-AD6E-43A7-8406-94ABDB9B9D4B}" dt="2025-04-07T08:14:27.575" v="871" actId="947"/>
          <ac:spMkLst>
            <pc:docMk/>
            <pc:sldMk cId="2299595501" sldId="315"/>
            <ac:spMk id="85" creationId="{77E0C41F-FA15-0C03-C5A9-11126CBBFBB3}"/>
          </ac:spMkLst>
        </pc:spChg>
      </pc:sldChg>
      <pc:sldChg chg="modSp mod">
        <pc:chgData name="Zijian Jia" userId="8bfd73afe6e12625" providerId="LiveId" clId="{4F85D558-AD6E-43A7-8406-94ABDB9B9D4B}" dt="2025-04-07T08:14:26.867" v="391" actId="947"/>
        <pc:sldMkLst>
          <pc:docMk/>
          <pc:sldMk cId="3208854968" sldId="316"/>
        </pc:sldMkLst>
        <pc:spChg chg="mod">
          <ac:chgData name="Zijian Jia" userId="8bfd73afe6e12625" providerId="LiveId" clId="{4F85D558-AD6E-43A7-8406-94ABDB9B9D4B}" dt="2025-04-07T08:14:26.802" v="339" actId="947"/>
          <ac:spMkLst>
            <pc:docMk/>
            <pc:sldMk cId="3208854968" sldId="316"/>
            <ac:spMk id="2" creationId="{933EB082-8B47-ED6C-CB7F-F4F43C3EC6DC}"/>
          </ac:spMkLst>
        </pc:spChg>
        <pc:spChg chg="mod">
          <ac:chgData name="Zijian Jia" userId="8bfd73afe6e12625" providerId="LiveId" clId="{4F85D558-AD6E-43A7-8406-94ABDB9B9D4B}" dt="2025-04-07T08:14:26.813" v="347" actId="947"/>
          <ac:spMkLst>
            <pc:docMk/>
            <pc:sldMk cId="3208854968" sldId="316"/>
            <ac:spMk id="18" creationId="{60C52F76-A517-EA7F-1013-89916FF6AA0E}"/>
          </ac:spMkLst>
        </pc:spChg>
        <pc:spChg chg="mod">
          <ac:chgData name="Zijian Jia" userId="8bfd73afe6e12625" providerId="LiveId" clId="{4F85D558-AD6E-43A7-8406-94ABDB9B9D4B}" dt="2025-04-07T08:14:26.818" v="351" actId="947"/>
          <ac:spMkLst>
            <pc:docMk/>
            <pc:sldMk cId="3208854968" sldId="316"/>
            <ac:spMk id="26" creationId="{9AFABF45-0DFA-C207-DBB5-1FACA74B24B0}"/>
          </ac:spMkLst>
        </pc:spChg>
        <pc:spChg chg="mod">
          <ac:chgData name="Zijian Jia" userId="8bfd73afe6e12625" providerId="LiveId" clId="{4F85D558-AD6E-43A7-8406-94ABDB9B9D4B}" dt="2025-04-07T08:14:26.822" v="355" actId="947"/>
          <ac:spMkLst>
            <pc:docMk/>
            <pc:sldMk cId="3208854968" sldId="316"/>
            <ac:spMk id="27" creationId="{DA8A0446-6BD3-E10B-407C-10035F0AC993}"/>
          </ac:spMkLst>
        </pc:spChg>
        <pc:spChg chg="mod">
          <ac:chgData name="Zijian Jia" userId="8bfd73afe6e12625" providerId="LiveId" clId="{4F85D558-AD6E-43A7-8406-94ABDB9B9D4B}" dt="2025-04-07T08:14:26.828" v="359" actId="947"/>
          <ac:spMkLst>
            <pc:docMk/>
            <pc:sldMk cId="3208854968" sldId="316"/>
            <ac:spMk id="28" creationId="{D1095990-3C65-11EE-64F6-17BAD0101962}"/>
          </ac:spMkLst>
        </pc:spChg>
        <pc:spChg chg="mod">
          <ac:chgData name="Zijian Jia" userId="8bfd73afe6e12625" providerId="LiveId" clId="{4F85D558-AD6E-43A7-8406-94ABDB9B9D4B}" dt="2025-04-07T08:14:26.833" v="363" actId="947"/>
          <ac:spMkLst>
            <pc:docMk/>
            <pc:sldMk cId="3208854968" sldId="316"/>
            <ac:spMk id="29" creationId="{2FDB64AA-BF48-A593-2856-B66AE9AB8AA5}"/>
          </ac:spMkLst>
        </pc:spChg>
        <pc:spChg chg="mod">
          <ac:chgData name="Zijian Jia" userId="8bfd73afe6e12625" providerId="LiveId" clId="{4F85D558-AD6E-43A7-8406-94ABDB9B9D4B}" dt="2025-04-07T08:14:26.837" v="367" actId="947"/>
          <ac:spMkLst>
            <pc:docMk/>
            <pc:sldMk cId="3208854968" sldId="316"/>
            <ac:spMk id="30" creationId="{BF37B43F-C16E-E8D5-E82E-ACC7C87A0E76}"/>
          </ac:spMkLst>
        </pc:spChg>
        <pc:spChg chg="mod">
          <ac:chgData name="Zijian Jia" userId="8bfd73afe6e12625" providerId="LiveId" clId="{4F85D558-AD6E-43A7-8406-94ABDB9B9D4B}" dt="2025-04-07T08:14:26.843" v="371" actId="947"/>
          <ac:spMkLst>
            <pc:docMk/>
            <pc:sldMk cId="3208854968" sldId="316"/>
            <ac:spMk id="31" creationId="{BC2F16E2-F616-DBBC-6180-5BBC0874EFF2}"/>
          </ac:spMkLst>
        </pc:spChg>
        <pc:spChg chg="mod">
          <ac:chgData name="Zijian Jia" userId="8bfd73afe6e12625" providerId="LiveId" clId="{4F85D558-AD6E-43A7-8406-94ABDB9B9D4B}" dt="2025-04-07T08:14:26.848" v="375" actId="947"/>
          <ac:spMkLst>
            <pc:docMk/>
            <pc:sldMk cId="3208854968" sldId="316"/>
            <ac:spMk id="32" creationId="{5EDE3A53-3315-5D65-7F6E-208DD1A0E769}"/>
          </ac:spMkLst>
        </pc:spChg>
        <pc:spChg chg="mod">
          <ac:chgData name="Zijian Jia" userId="8bfd73afe6e12625" providerId="LiveId" clId="{4F85D558-AD6E-43A7-8406-94ABDB9B9D4B}" dt="2025-04-07T08:14:26.852" v="379" actId="947"/>
          <ac:spMkLst>
            <pc:docMk/>
            <pc:sldMk cId="3208854968" sldId="316"/>
            <ac:spMk id="33" creationId="{EFAF7D04-C3FE-6E8F-DF2B-06B0398CDC77}"/>
          </ac:spMkLst>
        </pc:spChg>
        <pc:spChg chg="mod">
          <ac:chgData name="Zijian Jia" userId="8bfd73afe6e12625" providerId="LiveId" clId="{4F85D558-AD6E-43A7-8406-94ABDB9B9D4B}" dt="2025-04-07T08:14:26.858" v="383" actId="947"/>
          <ac:spMkLst>
            <pc:docMk/>
            <pc:sldMk cId="3208854968" sldId="316"/>
            <ac:spMk id="34" creationId="{31684764-ED0E-9C89-1F39-ACE79D58DFE8}"/>
          </ac:spMkLst>
        </pc:spChg>
        <pc:spChg chg="mod">
          <ac:chgData name="Zijian Jia" userId="8bfd73afe6e12625" providerId="LiveId" clId="{4F85D558-AD6E-43A7-8406-94ABDB9B9D4B}" dt="2025-04-07T08:14:26.863" v="387" actId="947"/>
          <ac:spMkLst>
            <pc:docMk/>
            <pc:sldMk cId="3208854968" sldId="316"/>
            <ac:spMk id="35" creationId="{46EC47A7-892B-35E3-6077-0F8E65335CAB}"/>
          </ac:spMkLst>
        </pc:spChg>
        <pc:spChg chg="mod">
          <ac:chgData name="Zijian Jia" userId="8bfd73afe6e12625" providerId="LiveId" clId="{4F85D558-AD6E-43A7-8406-94ABDB9B9D4B}" dt="2025-04-07T08:14:26.867" v="391" actId="947"/>
          <ac:spMkLst>
            <pc:docMk/>
            <pc:sldMk cId="3208854968" sldId="316"/>
            <ac:spMk id="36" creationId="{29DA5E6F-1065-FBF9-C64F-85125A1AC224}"/>
          </ac:spMkLst>
        </pc:spChg>
        <pc:spChg chg="mod">
          <ac:chgData name="Zijian Jia" userId="8bfd73afe6e12625" providerId="LiveId" clId="{4F85D558-AD6E-43A7-8406-94ABDB9B9D4B}" dt="2025-04-07T08:14:26.808" v="343" actId="947"/>
          <ac:spMkLst>
            <pc:docMk/>
            <pc:sldMk cId="3208854968" sldId="316"/>
            <ac:spMk id="85" creationId="{5FFE5C3D-93CD-4718-50E0-15799155A7C0}"/>
          </ac:spMkLst>
        </pc:spChg>
      </pc:sldChg>
      <pc:sldChg chg="modSp mod">
        <pc:chgData name="Zijian Jia" userId="8bfd73afe6e12625" providerId="LiveId" clId="{4F85D558-AD6E-43A7-8406-94ABDB9B9D4B}" dt="2025-04-07T08:24:31.174" v="4682" actId="207"/>
        <pc:sldMkLst>
          <pc:docMk/>
          <pc:sldMk cId="2249356476" sldId="317"/>
        </pc:sldMkLst>
        <pc:spChg chg="mod">
          <ac:chgData name="Zijian Jia" userId="8bfd73afe6e12625" providerId="LiveId" clId="{4F85D558-AD6E-43A7-8406-94ABDB9B9D4B}" dt="2025-04-07T08:14:32.086" v="4147" actId="947"/>
          <ac:spMkLst>
            <pc:docMk/>
            <pc:sldMk cId="2249356476" sldId="317"/>
            <ac:spMk id="10" creationId="{9DF01F27-7355-2EB0-5F83-D0908E2C1CD5}"/>
          </ac:spMkLst>
        </pc:spChg>
        <pc:spChg chg="mod">
          <ac:chgData name="Zijian Jia" userId="8bfd73afe6e12625" providerId="LiveId" clId="{4F85D558-AD6E-43A7-8406-94ABDB9B9D4B}" dt="2025-04-07T08:14:32.093" v="4151" actId="947"/>
          <ac:spMkLst>
            <pc:docMk/>
            <pc:sldMk cId="2249356476" sldId="317"/>
            <ac:spMk id="15" creationId="{4DDAAA44-8C92-5EBF-94FC-B945CF670BA1}"/>
          </ac:spMkLst>
        </pc:spChg>
        <pc:spChg chg="mod">
          <ac:chgData name="Zijian Jia" userId="8bfd73afe6e12625" providerId="LiveId" clId="{4F85D558-AD6E-43A7-8406-94ABDB9B9D4B}" dt="2025-04-07T08:14:32.097" v="4155" actId="947"/>
          <ac:spMkLst>
            <pc:docMk/>
            <pc:sldMk cId="2249356476" sldId="317"/>
            <ac:spMk id="65" creationId="{6DE7A816-2059-3294-3C95-CC8EEB5D82A5}"/>
          </ac:spMkLst>
        </pc:spChg>
        <pc:spChg chg="mod">
          <ac:chgData name="Zijian Jia" userId="8bfd73afe6e12625" providerId="LiveId" clId="{4F85D558-AD6E-43A7-8406-94ABDB9B9D4B}" dt="2025-04-07T08:14:32.102" v="4159" actId="947"/>
          <ac:spMkLst>
            <pc:docMk/>
            <pc:sldMk cId="2249356476" sldId="317"/>
            <ac:spMk id="66" creationId="{09C5D95D-B34D-18BD-D446-011F21DE6B5F}"/>
          </ac:spMkLst>
        </pc:spChg>
        <pc:spChg chg="mod">
          <ac:chgData name="Zijian Jia" userId="8bfd73afe6e12625" providerId="LiveId" clId="{4F85D558-AD6E-43A7-8406-94ABDB9B9D4B}" dt="2025-04-07T08:14:32.106" v="4163" actId="947"/>
          <ac:spMkLst>
            <pc:docMk/>
            <pc:sldMk cId="2249356476" sldId="317"/>
            <ac:spMk id="76" creationId="{796B8668-F20E-18F3-CFE2-1D9945E4F3F9}"/>
          </ac:spMkLst>
        </pc:spChg>
        <pc:spChg chg="mod">
          <ac:chgData name="Zijian Jia" userId="8bfd73afe6e12625" providerId="LiveId" clId="{4F85D558-AD6E-43A7-8406-94ABDB9B9D4B}" dt="2025-04-07T08:14:32.110" v="4167" actId="947"/>
          <ac:spMkLst>
            <pc:docMk/>
            <pc:sldMk cId="2249356476" sldId="317"/>
            <ac:spMk id="77" creationId="{A716F112-2A53-E05C-8621-2FEEB93E7092}"/>
          </ac:spMkLst>
        </pc:spChg>
        <pc:spChg chg="mod">
          <ac:chgData name="Zijian Jia" userId="8bfd73afe6e12625" providerId="LiveId" clId="{4F85D558-AD6E-43A7-8406-94ABDB9B9D4B}" dt="2025-04-07T08:14:32.114" v="4171" actId="947"/>
          <ac:spMkLst>
            <pc:docMk/>
            <pc:sldMk cId="2249356476" sldId="317"/>
            <ac:spMk id="78" creationId="{593FF5E9-3B23-355D-96D9-2552F4CCF04E}"/>
          </ac:spMkLst>
        </pc:spChg>
        <pc:spChg chg="mod">
          <ac:chgData name="Zijian Jia" userId="8bfd73afe6e12625" providerId="LiveId" clId="{4F85D558-AD6E-43A7-8406-94ABDB9B9D4B}" dt="2025-04-07T08:14:32.119" v="4175" actId="947"/>
          <ac:spMkLst>
            <pc:docMk/>
            <pc:sldMk cId="2249356476" sldId="317"/>
            <ac:spMk id="80" creationId="{F11E8F20-ED10-CBD5-1E52-65C78B59B449}"/>
          </ac:spMkLst>
        </pc:spChg>
        <pc:spChg chg="mod">
          <ac:chgData name="Zijian Jia" userId="8bfd73afe6e12625" providerId="LiveId" clId="{4F85D558-AD6E-43A7-8406-94ABDB9B9D4B}" dt="2025-04-07T08:14:32.123" v="4179" actId="947"/>
          <ac:spMkLst>
            <pc:docMk/>
            <pc:sldMk cId="2249356476" sldId="317"/>
            <ac:spMk id="81" creationId="{39293A55-FCD1-898F-33B1-F45FAC90328D}"/>
          </ac:spMkLst>
        </pc:spChg>
        <pc:spChg chg="mod">
          <ac:chgData name="Zijian Jia" userId="8bfd73afe6e12625" providerId="LiveId" clId="{4F85D558-AD6E-43A7-8406-94ABDB9B9D4B}" dt="2025-04-07T08:24:31.174" v="4682" actId="207"/>
          <ac:spMkLst>
            <pc:docMk/>
            <pc:sldMk cId="2249356476" sldId="317"/>
            <ac:spMk id="82" creationId="{FD2F9864-957A-5F9D-4661-8489E513B625}"/>
          </ac:spMkLst>
        </pc:spChg>
        <pc:spChg chg="mod">
          <ac:chgData name="Zijian Jia" userId="8bfd73afe6e12625" providerId="LiveId" clId="{4F85D558-AD6E-43A7-8406-94ABDB9B9D4B}" dt="2025-04-07T08:14:32.076" v="4139" actId="947"/>
          <ac:spMkLst>
            <pc:docMk/>
            <pc:sldMk cId="2249356476" sldId="317"/>
            <ac:spMk id="85" creationId="{7AD7F73B-BB8A-DFF8-FCDA-C65591280D37}"/>
          </ac:spMkLst>
        </pc:spChg>
        <pc:spChg chg="mod">
          <ac:chgData name="Zijian Jia" userId="8bfd73afe6e12625" providerId="LiveId" clId="{4F85D558-AD6E-43A7-8406-94ABDB9B9D4B}" dt="2025-04-07T08:14:32.127" v="4183" actId="947"/>
          <ac:spMkLst>
            <pc:docMk/>
            <pc:sldMk cId="2249356476" sldId="317"/>
            <ac:spMk id="86" creationId="{7097634E-6CF7-D4EC-57F2-27D2E53F20B8}"/>
          </ac:spMkLst>
        </pc:spChg>
        <pc:spChg chg="mod">
          <ac:chgData name="Zijian Jia" userId="8bfd73afe6e12625" providerId="LiveId" clId="{4F85D558-AD6E-43A7-8406-94ABDB9B9D4B}" dt="2025-04-07T08:14:32.132" v="4187" actId="947"/>
          <ac:spMkLst>
            <pc:docMk/>
            <pc:sldMk cId="2249356476" sldId="317"/>
            <ac:spMk id="87" creationId="{415B0F71-DAAD-2C9F-4C41-107A5C9E91A2}"/>
          </ac:spMkLst>
        </pc:spChg>
        <pc:spChg chg="mod">
          <ac:chgData name="Zijian Jia" userId="8bfd73afe6e12625" providerId="LiveId" clId="{4F85D558-AD6E-43A7-8406-94ABDB9B9D4B}" dt="2025-04-07T08:14:32.136" v="4191" actId="947"/>
          <ac:spMkLst>
            <pc:docMk/>
            <pc:sldMk cId="2249356476" sldId="317"/>
            <ac:spMk id="88" creationId="{98214CEE-6A0E-7FE8-151D-A58BCD871123}"/>
          </ac:spMkLst>
        </pc:spChg>
        <pc:spChg chg="mod">
          <ac:chgData name="Zijian Jia" userId="8bfd73afe6e12625" providerId="LiveId" clId="{4F85D558-AD6E-43A7-8406-94ABDB9B9D4B}" dt="2025-04-07T08:14:32.140" v="4195" actId="947"/>
          <ac:spMkLst>
            <pc:docMk/>
            <pc:sldMk cId="2249356476" sldId="317"/>
            <ac:spMk id="89" creationId="{9082A1FE-0E8F-2EF4-1C82-19FC1D41A50C}"/>
          </ac:spMkLst>
        </pc:spChg>
        <pc:spChg chg="mod">
          <ac:chgData name="Zijian Jia" userId="8bfd73afe6e12625" providerId="LiveId" clId="{4F85D558-AD6E-43A7-8406-94ABDB9B9D4B}" dt="2025-04-07T08:14:32.145" v="4199" actId="947"/>
          <ac:spMkLst>
            <pc:docMk/>
            <pc:sldMk cId="2249356476" sldId="317"/>
            <ac:spMk id="90" creationId="{9C35D30E-2C81-849E-396A-8F8AC58FF647}"/>
          </ac:spMkLst>
        </pc:spChg>
        <pc:spChg chg="mod">
          <ac:chgData name="Zijian Jia" userId="8bfd73afe6e12625" providerId="LiveId" clId="{4F85D558-AD6E-43A7-8406-94ABDB9B9D4B}" dt="2025-04-07T08:14:32.150" v="4203" actId="947"/>
          <ac:spMkLst>
            <pc:docMk/>
            <pc:sldMk cId="2249356476" sldId="317"/>
            <ac:spMk id="91" creationId="{41C526FD-06EE-5BD0-E2F5-E2BA57C51882}"/>
          </ac:spMkLst>
        </pc:spChg>
        <pc:spChg chg="mod">
          <ac:chgData name="Zijian Jia" userId="8bfd73afe6e12625" providerId="LiveId" clId="{4F85D558-AD6E-43A7-8406-94ABDB9B9D4B}" dt="2025-04-07T08:14:32.154" v="4207" actId="947"/>
          <ac:spMkLst>
            <pc:docMk/>
            <pc:sldMk cId="2249356476" sldId="317"/>
            <ac:spMk id="92" creationId="{3939538D-FCC4-B2CB-60EF-E8E1A4A6D378}"/>
          </ac:spMkLst>
        </pc:spChg>
        <pc:spChg chg="mod">
          <ac:chgData name="Zijian Jia" userId="8bfd73afe6e12625" providerId="LiveId" clId="{4F85D558-AD6E-43A7-8406-94ABDB9B9D4B}" dt="2025-04-07T08:14:32.159" v="4211" actId="947"/>
          <ac:spMkLst>
            <pc:docMk/>
            <pc:sldMk cId="2249356476" sldId="317"/>
            <ac:spMk id="93" creationId="{ACFD56E7-7FF7-7740-19BB-BC355551E844}"/>
          </ac:spMkLst>
        </pc:spChg>
        <pc:spChg chg="mod">
          <ac:chgData name="Zijian Jia" userId="8bfd73afe6e12625" providerId="LiveId" clId="{4F85D558-AD6E-43A7-8406-94ABDB9B9D4B}" dt="2025-04-07T08:14:32.081" v="4143" actId="947"/>
          <ac:spMkLst>
            <pc:docMk/>
            <pc:sldMk cId="2249356476" sldId="317"/>
            <ac:spMk id="97" creationId="{C7F84D2F-9970-0919-A1E8-282DB1FB65E3}"/>
          </ac:spMkLst>
        </pc:spChg>
        <pc:spChg chg="mod">
          <ac:chgData name="Zijian Jia" userId="8bfd73afe6e12625" providerId="LiveId" clId="{4F85D558-AD6E-43A7-8406-94ABDB9B9D4B}" dt="2025-04-07T08:14:32.163" v="4215" actId="947"/>
          <ac:spMkLst>
            <pc:docMk/>
            <pc:sldMk cId="2249356476" sldId="317"/>
            <ac:spMk id="103" creationId="{E9028E1B-2042-3C36-CEC7-C7F61E0E2377}"/>
          </ac:spMkLst>
        </pc:spChg>
        <pc:spChg chg="mod">
          <ac:chgData name="Zijian Jia" userId="8bfd73afe6e12625" providerId="LiveId" clId="{4F85D558-AD6E-43A7-8406-94ABDB9B9D4B}" dt="2025-04-07T08:14:32.167" v="4219" actId="947"/>
          <ac:spMkLst>
            <pc:docMk/>
            <pc:sldMk cId="2249356476" sldId="317"/>
            <ac:spMk id="104" creationId="{FF3A4CAE-2947-FB2B-22AE-50A0E541DC68}"/>
          </ac:spMkLst>
        </pc:spChg>
        <pc:spChg chg="mod">
          <ac:chgData name="Zijian Jia" userId="8bfd73afe6e12625" providerId="LiveId" clId="{4F85D558-AD6E-43A7-8406-94ABDB9B9D4B}" dt="2025-04-07T08:14:32.172" v="4223" actId="947"/>
          <ac:spMkLst>
            <pc:docMk/>
            <pc:sldMk cId="2249356476" sldId="317"/>
            <ac:spMk id="105" creationId="{BC4A95BB-DA57-B29E-0B3C-B99079B6D550}"/>
          </ac:spMkLst>
        </pc:spChg>
        <pc:spChg chg="mod">
          <ac:chgData name="Zijian Jia" userId="8bfd73afe6e12625" providerId="LiveId" clId="{4F85D558-AD6E-43A7-8406-94ABDB9B9D4B}" dt="2025-04-07T08:14:32.176" v="4227" actId="947"/>
          <ac:spMkLst>
            <pc:docMk/>
            <pc:sldMk cId="2249356476" sldId="317"/>
            <ac:spMk id="106" creationId="{3202B5CF-4E56-AAF2-7DC5-31833C553B1B}"/>
          </ac:spMkLst>
        </pc:spChg>
        <pc:spChg chg="mod">
          <ac:chgData name="Zijian Jia" userId="8bfd73afe6e12625" providerId="LiveId" clId="{4F85D558-AD6E-43A7-8406-94ABDB9B9D4B}" dt="2025-04-07T08:14:32.185" v="4235" actId="947"/>
          <ac:spMkLst>
            <pc:docMk/>
            <pc:sldMk cId="2249356476" sldId="317"/>
            <ac:spMk id="130" creationId="{AB859500-E822-A9C3-A3FD-E68CA7E461DF}"/>
          </ac:spMkLst>
        </pc:spChg>
        <pc:spChg chg="mod">
          <ac:chgData name="Zijian Jia" userId="8bfd73afe6e12625" providerId="LiveId" clId="{4F85D558-AD6E-43A7-8406-94ABDB9B9D4B}" dt="2025-04-07T08:14:32.191" v="4239" actId="947"/>
          <ac:spMkLst>
            <pc:docMk/>
            <pc:sldMk cId="2249356476" sldId="317"/>
            <ac:spMk id="138" creationId="{9574A28A-9CFE-6AAC-2DDA-68DB354FC552}"/>
          </ac:spMkLst>
        </pc:spChg>
        <pc:spChg chg="mod">
          <ac:chgData name="Zijian Jia" userId="8bfd73afe6e12625" providerId="LiveId" clId="{4F85D558-AD6E-43A7-8406-94ABDB9B9D4B}" dt="2025-04-07T08:14:32.197" v="4243" actId="947"/>
          <ac:spMkLst>
            <pc:docMk/>
            <pc:sldMk cId="2249356476" sldId="317"/>
            <ac:spMk id="140" creationId="{A81449B0-A571-DCB7-180C-DCB0A1D3C722}"/>
          </ac:spMkLst>
        </pc:spChg>
        <pc:spChg chg="mod">
          <ac:chgData name="Zijian Jia" userId="8bfd73afe6e12625" providerId="LiveId" clId="{4F85D558-AD6E-43A7-8406-94ABDB9B9D4B}" dt="2025-04-07T08:14:32.201" v="4247" actId="947"/>
          <ac:spMkLst>
            <pc:docMk/>
            <pc:sldMk cId="2249356476" sldId="317"/>
            <ac:spMk id="144" creationId="{A8B2FE4F-3F1D-87C8-B9FC-E0EF9DFC6C62}"/>
          </ac:spMkLst>
        </pc:spChg>
        <pc:spChg chg="mod">
          <ac:chgData name="Zijian Jia" userId="8bfd73afe6e12625" providerId="LiveId" clId="{4F85D558-AD6E-43A7-8406-94ABDB9B9D4B}" dt="2025-04-07T08:14:32.206" v="4251" actId="947"/>
          <ac:spMkLst>
            <pc:docMk/>
            <pc:sldMk cId="2249356476" sldId="317"/>
            <ac:spMk id="145" creationId="{199D61EA-00CF-C96F-9BAD-A7D1756095EB}"/>
          </ac:spMkLst>
        </pc:spChg>
        <pc:spChg chg="mod">
          <ac:chgData name="Zijian Jia" userId="8bfd73afe6e12625" providerId="LiveId" clId="{4F85D558-AD6E-43A7-8406-94ABDB9B9D4B}" dt="2025-04-07T08:14:32.211" v="4255" actId="947"/>
          <ac:spMkLst>
            <pc:docMk/>
            <pc:sldMk cId="2249356476" sldId="317"/>
            <ac:spMk id="153" creationId="{999212F9-F4A9-057F-BEC3-B48CCA8E09D7}"/>
          </ac:spMkLst>
        </pc:spChg>
        <pc:spChg chg="mod">
          <ac:chgData name="Zijian Jia" userId="8bfd73afe6e12625" providerId="LiveId" clId="{4F85D558-AD6E-43A7-8406-94ABDB9B9D4B}" dt="2025-04-07T08:14:32.216" v="4259" actId="947"/>
          <ac:spMkLst>
            <pc:docMk/>
            <pc:sldMk cId="2249356476" sldId="317"/>
            <ac:spMk id="154" creationId="{F2C866D3-A68C-5C57-9807-3A260A621E3A}"/>
          </ac:spMkLst>
        </pc:spChg>
        <pc:spChg chg="mod">
          <ac:chgData name="Zijian Jia" userId="8bfd73afe6e12625" providerId="LiveId" clId="{4F85D558-AD6E-43A7-8406-94ABDB9B9D4B}" dt="2025-04-07T08:14:32.220" v="4263" actId="947"/>
          <ac:spMkLst>
            <pc:docMk/>
            <pc:sldMk cId="2249356476" sldId="317"/>
            <ac:spMk id="179" creationId="{17F384E8-8B8B-E621-C0C8-1577C2616208}"/>
          </ac:spMkLst>
        </pc:spChg>
        <pc:spChg chg="mod">
          <ac:chgData name="Zijian Jia" userId="8bfd73afe6e12625" providerId="LiveId" clId="{4F85D558-AD6E-43A7-8406-94ABDB9B9D4B}" dt="2025-04-07T08:14:32.224" v="4267" actId="947"/>
          <ac:spMkLst>
            <pc:docMk/>
            <pc:sldMk cId="2249356476" sldId="317"/>
            <ac:spMk id="180" creationId="{A320F6E5-38D9-9527-8E02-B821CE7149F6}"/>
          </ac:spMkLst>
        </pc:spChg>
      </pc:sldChg>
      <pc:sldChg chg="addSp delSp modSp add del mod">
        <pc:chgData name="Zijian Jia" userId="8bfd73afe6e12625" providerId="LiveId" clId="{4F85D558-AD6E-43A7-8406-94ABDB9B9D4B}" dt="2025-04-07T08:23:24" v="4663" actId="47"/>
        <pc:sldMkLst>
          <pc:docMk/>
          <pc:sldMk cId="1320125133" sldId="318"/>
        </pc:sldMkLst>
      </pc:sldChg>
      <pc:sldChg chg="addSp delSp modSp add del mod">
        <pc:chgData name="Zijian Jia" userId="8bfd73afe6e12625" providerId="LiveId" clId="{4F85D558-AD6E-43A7-8406-94ABDB9B9D4B}" dt="2025-04-07T08:49:42.944" v="5306" actId="47"/>
        <pc:sldMkLst>
          <pc:docMk/>
          <pc:sldMk cId="3323421625" sldId="318"/>
        </pc:sldMkLst>
      </pc:sldChg>
      <pc:sldChg chg="addSp delSp modSp add mod ord">
        <pc:chgData name="Zijian Jia" userId="8bfd73afe6e12625" providerId="LiveId" clId="{4F85D558-AD6E-43A7-8406-94ABDB9B9D4B}" dt="2025-04-07T08:57:33.283" v="5389" actId="1076"/>
        <pc:sldMkLst>
          <pc:docMk/>
          <pc:sldMk cId="2185163172" sldId="319"/>
        </pc:sldMkLst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5" creationId="{930B06D2-4714-C664-7EA7-D0385EDF6D1E}"/>
          </ac:spMkLst>
        </pc:spChg>
        <pc:spChg chg="add mod or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6" creationId="{BA3E5DAE-345E-36DE-41A3-8F1E2B15F5C4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8" creationId="{9CEC35CF-8474-0EA1-899A-1477233A6D54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9" creationId="{440B3576-4466-9D5F-3A0C-C22A92A66CEF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10" creationId="{28291107-6750-46D8-0658-56688C16E09D}"/>
          </ac:spMkLst>
        </pc:spChg>
        <pc:spChg chg="add 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11" creationId="{5E4BBD39-4C92-2DD3-F477-0CEBA5A6D76E}"/>
          </ac:spMkLst>
        </pc:spChg>
        <pc:spChg chg="mod">
          <ac:chgData name="Zijian Jia" userId="8bfd73afe6e12625" providerId="LiveId" clId="{4F85D558-AD6E-43A7-8406-94ABDB9B9D4B}" dt="2025-04-07T08:51:45.206" v="5342"/>
          <ac:spMkLst>
            <pc:docMk/>
            <pc:sldMk cId="2185163172" sldId="319"/>
            <ac:spMk id="17" creationId="{84369C4C-ECC2-CFAA-FDBF-DD5FA0E5D5A3}"/>
          </ac:spMkLst>
        </pc:spChg>
        <pc:spChg chg="add mod">
          <ac:chgData name="Zijian Jia" userId="8bfd73afe6e12625" providerId="LiveId" clId="{4F85D558-AD6E-43A7-8406-94ABDB9B9D4B}" dt="2025-04-07T08:51:45.206" v="5342"/>
          <ac:spMkLst>
            <pc:docMk/>
            <pc:sldMk cId="2185163172" sldId="319"/>
            <ac:spMk id="21" creationId="{3748310E-0F94-9122-3429-D55D0CEF248C}"/>
          </ac:spMkLst>
        </pc:spChg>
        <pc:spChg chg="add mod">
          <ac:chgData name="Zijian Jia" userId="8bfd73afe6e12625" providerId="LiveId" clId="{4F85D558-AD6E-43A7-8406-94ABDB9B9D4B}" dt="2025-04-07T08:51:45.206" v="5342"/>
          <ac:spMkLst>
            <pc:docMk/>
            <pc:sldMk cId="2185163172" sldId="319"/>
            <ac:spMk id="22" creationId="{B67BE175-F44C-50FD-E86B-4928FF6E1948}"/>
          </ac:spMkLst>
        </pc:spChg>
        <pc:spChg chg="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44" creationId="{99D5B46B-E1F1-215E-527A-EE5D704786A1}"/>
          </ac:spMkLst>
        </pc:spChg>
        <pc:spChg chg="mod">
          <ac:chgData name="Zijian Jia" userId="8bfd73afe6e12625" providerId="LiveId" clId="{4F85D558-AD6E-43A7-8406-94ABDB9B9D4B}" dt="2025-04-07T08:51:50.791" v="5343" actId="1076"/>
          <ac:spMkLst>
            <pc:docMk/>
            <pc:sldMk cId="2185163172" sldId="319"/>
            <ac:spMk id="52" creationId="{5DD7F59B-AED3-821E-3AA9-4951B1EECEE3}"/>
          </ac:spMkLst>
        </pc:spChg>
        <pc:spChg chg="mod">
          <ac:chgData name="Zijian Jia" userId="8bfd73afe6e12625" providerId="LiveId" clId="{4F85D558-AD6E-43A7-8406-94ABDB9B9D4B}" dt="2025-04-07T08:54:35.379" v="5377"/>
          <ac:spMkLst>
            <pc:docMk/>
            <pc:sldMk cId="2185163172" sldId="319"/>
            <ac:spMk id="85" creationId="{C5E7820B-98BF-300E-0C70-B275546F9B83}"/>
          </ac:spMkLst>
        </pc:spChg>
        <pc:grpChg chg="add mod">
          <ac:chgData name="Zijian Jia" userId="8bfd73afe6e12625" providerId="LiveId" clId="{4F85D558-AD6E-43A7-8406-94ABDB9B9D4B}" dt="2025-04-07T08:57:33.283" v="5389" actId="1076"/>
          <ac:grpSpMkLst>
            <pc:docMk/>
            <pc:sldMk cId="2185163172" sldId="319"/>
            <ac:grpSpMk id="16" creationId="{85BF391B-40FF-0CD2-1660-5BFDD88C9939}"/>
          </ac:grpSpMkLst>
        </pc:grpChg>
        <pc:picChg chg="add mod">
          <ac:chgData name="Zijian Jia" userId="8bfd73afe6e12625" providerId="LiveId" clId="{4F85D558-AD6E-43A7-8406-94ABDB9B9D4B}" dt="2025-04-07T08:50:36.075" v="5323" actId="1076"/>
          <ac:picMkLst>
            <pc:docMk/>
            <pc:sldMk cId="2185163172" sldId="319"/>
            <ac:picMk id="12" creationId="{6D1337FC-A5FC-9141-3606-5C71560DB31F}"/>
          </ac:picMkLst>
        </pc:picChg>
        <pc:picChg chg="add mod">
          <ac:chgData name="Zijian Jia" userId="8bfd73afe6e12625" providerId="LiveId" clId="{4F85D558-AD6E-43A7-8406-94ABDB9B9D4B}" dt="2025-04-07T08:51:03.300" v="5333" actId="1076"/>
          <ac:picMkLst>
            <pc:docMk/>
            <pc:sldMk cId="2185163172" sldId="319"/>
            <ac:picMk id="13" creationId="{2E7710B9-878A-4680-4531-F393D973D0E8}"/>
          </ac:picMkLst>
        </pc:picChg>
        <pc:picChg chg="add mod">
          <ac:chgData name="Zijian Jia" userId="8bfd73afe6e12625" providerId="LiveId" clId="{4F85D558-AD6E-43A7-8406-94ABDB9B9D4B}" dt="2025-04-07T08:51:50.791" v="5343" actId="1076"/>
          <ac:picMkLst>
            <pc:docMk/>
            <pc:sldMk cId="2185163172" sldId="319"/>
            <ac:picMk id="14" creationId="{7262CA8A-5AA8-DF4F-2FA6-516963824D65}"/>
          </ac:picMkLst>
        </pc:picChg>
        <pc:picChg chg="mod">
          <ac:chgData name="Zijian Jia" userId="8bfd73afe6e12625" providerId="LiveId" clId="{4F85D558-AD6E-43A7-8406-94ABDB9B9D4B}" dt="2025-04-07T08:51:03.300" v="5333" actId="1076"/>
          <ac:picMkLst>
            <pc:docMk/>
            <pc:sldMk cId="2185163172" sldId="319"/>
            <ac:picMk id="35" creationId="{45FA4A67-CDBF-07A9-4C6F-DB64BB6D7571}"/>
          </ac:picMkLst>
        </pc:picChg>
        <pc:picChg chg="mod">
          <ac:chgData name="Zijian Jia" userId="8bfd73afe6e12625" providerId="LiveId" clId="{4F85D558-AD6E-43A7-8406-94ABDB9B9D4B}" dt="2025-04-07T08:51:50.791" v="5343" actId="1076"/>
          <ac:picMkLst>
            <pc:docMk/>
            <pc:sldMk cId="2185163172" sldId="319"/>
            <ac:picMk id="36" creationId="{A5C64340-4FF8-F0B8-2E89-3B6FEBABF0A0}"/>
          </ac:picMkLst>
        </pc:picChg>
      </pc:sldChg>
      <pc:sldChg chg="addSp delSp modSp add del mod">
        <pc:chgData name="Zijian Jia" userId="8bfd73afe6e12625" providerId="LiveId" clId="{4F85D558-AD6E-43A7-8406-94ABDB9B9D4B}" dt="2025-04-07T09:59:42.589" v="5921" actId="1076"/>
        <pc:sldMkLst>
          <pc:docMk/>
          <pc:sldMk cId="762060923" sldId="320"/>
        </pc:sldMkLst>
        <pc:spChg chg="add mod">
          <ac:chgData name="Zijian Jia" userId="8bfd73afe6e12625" providerId="LiveId" clId="{4F85D558-AD6E-43A7-8406-94ABDB9B9D4B}" dt="2025-04-07T09:59:42.589" v="5921" actId="1076"/>
          <ac:spMkLst>
            <pc:docMk/>
            <pc:sldMk cId="762060923" sldId="320"/>
            <ac:spMk id="3" creationId="{6B34223E-1BA4-FC9F-EA83-A16E8EC02B3F}"/>
          </ac:spMkLst>
        </pc:spChg>
        <pc:spChg chg="add mod ord">
          <ac:chgData name="Zijian Jia" userId="8bfd73afe6e12625" providerId="LiveId" clId="{4F85D558-AD6E-43A7-8406-94ABDB9B9D4B}" dt="2025-04-07T09:59:35.975" v="5920" actId="14100"/>
          <ac:spMkLst>
            <pc:docMk/>
            <pc:sldMk cId="762060923" sldId="320"/>
            <ac:spMk id="4" creationId="{4A96FAB8-0E57-41AC-0E9A-3FC40677825E}"/>
          </ac:spMkLst>
        </pc:spChg>
        <pc:spChg chg="add del mod ord">
          <ac:chgData name="Zijian Jia" userId="8bfd73afe6e12625" providerId="LiveId" clId="{4F85D558-AD6E-43A7-8406-94ABDB9B9D4B}" dt="2025-04-07T09:14:11.924" v="5489" actId="167"/>
          <ac:spMkLst>
            <pc:docMk/>
            <pc:sldMk cId="762060923" sldId="320"/>
            <ac:spMk id="6" creationId="{3079BE40-1BFB-985F-356E-FA4E6234386F}"/>
          </ac:spMkLst>
        </pc:spChg>
        <pc:spChg chg="mod">
          <ac:chgData name="Zijian Jia" userId="8bfd73afe6e12625" providerId="LiveId" clId="{4F85D558-AD6E-43A7-8406-94ABDB9B9D4B}" dt="2025-04-07T09:08:28.235" v="5443" actId="122"/>
          <ac:spMkLst>
            <pc:docMk/>
            <pc:sldMk cId="762060923" sldId="320"/>
            <ac:spMk id="17" creationId="{3890B748-44B9-C5BC-E23B-494C6D25BE71}"/>
          </ac:spMkLst>
        </pc:spChg>
        <pc:spChg chg="mod">
          <ac:chgData name="Zijian Jia" userId="8bfd73afe6e12625" providerId="LiveId" clId="{4F85D558-AD6E-43A7-8406-94ABDB9B9D4B}" dt="2025-04-07T09:08:28.235" v="5443" actId="122"/>
          <ac:spMkLst>
            <pc:docMk/>
            <pc:sldMk cId="762060923" sldId="320"/>
            <ac:spMk id="21" creationId="{C930B456-18FC-8709-9753-2359B1BF33AB}"/>
          </ac:spMkLst>
        </pc:spChg>
        <pc:spChg chg="mod">
          <ac:chgData name="Zijian Jia" userId="8bfd73afe6e12625" providerId="LiveId" clId="{4F85D558-AD6E-43A7-8406-94ABDB9B9D4B}" dt="2025-04-07T09:08:28.235" v="5443" actId="122"/>
          <ac:spMkLst>
            <pc:docMk/>
            <pc:sldMk cId="762060923" sldId="320"/>
            <ac:spMk id="22" creationId="{BEF672E7-79EA-EF1D-572A-6BAD6F30E8A7}"/>
          </ac:spMkLst>
        </pc:spChg>
        <pc:spChg chg="mod">
          <ac:chgData name="Zijian Jia" userId="8bfd73afe6e12625" providerId="LiveId" clId="{4F85D558-AD6E-43A7-8406-94ABDB9B9D4B}" dt="2025-04-07T09:07:50.653" v="5435" actId="122"/>
          <ac:spMkLst>
            <pc:docMk/>
            <pc:sldMk cId="762060923" sldId="320"/>
            <ac:spMk id="30" creationId="{D2993A99-644A-3202-2D9D-F7BB08F313AC}"/>
          </ac:spMkLst>
        </pc:spChg>
        <pc:spChg chg="mod">
          <ac:chgData name="Zijian Jia" userId="8bfd73afe6e12625" providerId="LiveId" clId="{4F85D558-AD6E-43A7-8406-94ABDB9B9D4B}" dt="2025-04-07T09:59:42.589" v="5921" actId="1076"/>
          <ac:spMkLst>
            <pc:docMk/>
            <pc:sldMk cId="762060923" sldId="320"/>
            <ac:spMk id="44" creationId="{BAC461B1-2845-D7EB-3303-BA72AD8E8003}"/>
          </ac:spMkLst>
        </pc:spChg>
        <pc:spChg chg="mod">
          <ac:chgData name="Zijian Jia" userId="8bfd73afe6e12625" providerId="LiveId" clId="{4F85D558-AD6E-43A7-8406-94ABDB9B9D4B}" dt="2025-04-07T09:07:50.653" v="5435" actId="122"/>
          <ac:spMkLst>
            <pc:docMk/>
            <pc:sldMk cId="762060923" sldId="320"/>
            <ac:spMk id="85" creationId="{8DA3354F-ED13-FF43-D6A6-1CC875A67A07}"/>
          </ac:spMkLst>
        </pc:spChg>
        <pc:grpChg chg="mod">
          <ac:chgData name="Zijian Jia" userId="8bfd73afe6e12625" providerId="LiveId" clId="{4F85D558-AD6E-43A7-8406-94ABDB9B9D4B}" dt="2025-04-07T09:12:56.372" v="5476" actId="1076"/>
          <ac:grpSpMkLst>
            <pc:docMk/>
            <pc:sldMk cId="762060923" sldId="320"/>
            <ac:grpSpMk id="16" creationId="{80F9D072-3E94-97C9-B728-90458714F093}"/>
          </ac:grpSpMkLst>
        </pc:grpChg>
        <pc:picChg chg="mod">
          <ac:chgData name="Zijian Jia" userId="8bfd73afe6e12625" providerId="LiveId" clId="{4F85D558-AD6E-43A7-8406-94ABDB9B9D4B}" dt="2025-04-07T09:12:56.372" v="5476" actId="1076"/>
          <ac:picMkLst>
            <pc:docMk/>
            <pc:sldMk cId="762060923" sldId="320"/>
            <ac:picMk id="13" creationId="{D1173192-780A-45CC-0FB2-C8E26B1013E7}"/>
          </ac:picMkLst>
        </pc:picChg>
        <pc:picChg chg="mod">
          <ac:chgData name="Zijian Jia" userId="8bfd73afe6e12625" providerId="LiveId" clId="{4F85D558-AD6E-43A7-8406-94ABDB9B9D4B}" dt="2025-04-07T09:12:56.372" v="5476" actId="1076"/>
          <ac:picMkLst>
            <pc:docMk/>
            <pc:sldMk cId="762060923" sldId="320"/>
            <ac:picMk id="14" creationId="{98C9B1B9-42E1-398B-2A36-27AE6AAEB4BE}"/>
          </ac:picMkLst>
        </pc:picChg>
        <pc:picChg chg="add mod">
          <ac:chgData name="Zijian Jia" userId="8bfd73afe6e12625" providerId="LiveId" clId="{4F85D558-AD6E-43A7-8406-94ABDB9B9D4B}" dt="2025-04-07T09:59:42.589" v="5921" actId="1076"/>
          <ac:picMkLst>
            <pc:docMk/>
            <pc:sldMk cId="762060923" sldId="320"/>
            <ac:picMk id="19" creationId="{20327950-36F4-19FA-33E4-A9FDCB30A272}"/>
          </ac:picMkLst>
        </pc:picChg>
        <pc:picChg chg="mod">
          <ac:chgData name="Zijian Jia" userId="8bfd73afe6e12625" providerId="LiveId" clId="{4F85D558-AD6E-43A7-8406-94ABDB9B9D4B}" dt="2025-04-07T09:12:56.372" v="5476" actId="1076"/>
          <ac:picMkLst>
            <pc:docMk/>
            <pc:sldMk cId="762060923" sldId="320"/>
            <ac:picMk id="35" creationId="{99EF7971-1668-53B0-208D-F79E87CC4E9E}"/>
          </ac:picMkLst>
        </pc:picChg>
      </pc:sldChg>
      <pc:sldChg chg="modSp add del mod">
        <pc:chgData name="Zijian Jia" userId="8bfd73afe6e12625" providerId="LiveId" clId="{4F85D558-AD6E-43A7-8406-94ABDB9B9D4B}" dt="2025-04-07T08:56:59.236" v="5387" actId="47"/>
        <pc:sldMkLst>
          <pc:docMk/>
          <pc:sldMk cId="2799036393" sldId="320"/>
        </pc:sldMkLst>
      </pc:sldChg>
      <pc:sldChg chg="addSp delSp modSp add mod">
        <pc:chgData name="Zijian Jia" userId="8bfd73afe6e12625" providerId="LiveId" clId="{4F85D558-AD6E-43A7-8406-94ABDB9B9D4B}" dt="2025-04-07T09:40:38.500" v="5691" actId="1076"/>
        <pc:sldMkLst>
          <pc:docMk/>
          <pc:sldMk cId="1359682502" sldId="321"/>
        </pc:sldMkLst>
        <pc:spChg chg="add del mod ord">
          <ac:chgData name="Zijian Jia" userId="8bfd73afe6e12625" providerId="LiveId" clId="{4F85D558-AD6E-43A7-8406-94ABDB9B9D4B}" dt="2025-04-07T09:26:08.316" v="5687" actId="14100"/>
          <ac:spMkLst>
            <pc:docMk/>
            <pc:sldMk cId="1359682502" sldId="321"/>
            <ac:spMk id="6" creationId="{3146C070-7229-EC6A-765E-00CA5DA5729C}"/>
          </ac:spMkLst>
        </pc:spChg>
        <pc:spChg chg="add mod">
          <ac:chgData name="Zijian Jia" userId="8bfd73afe6e12625" providerId="LiveId" clId="{4F85D558-AD6E-43A7-8406-94ABDB9B9D4B}" dt="2025-04-07T09:25:03.012" v="5672" actId="1076"/>
          <ac:spMkLst>
            <pc:docMk/>
            <pc:sldMk cId="1359682502" sldId="321"/>
            <ac:spMk id="8" creationId="{254F150D-152A-B6E7-B5BD-C8A100FF3204}"/>
          </ac:spMkLst>
        </pc:spChg>
        <pc:spChg chg="add mod">
          <ac:chgData name="Zijian Jia" userId="8bfd73afe6e12625" providerId="LiveId" clId="{4F85D558-AD6E-43A7-8406-94ABDB9B9D4B}" dt="2025-04-07T09:25:57.809" v="5683" actId="948"/>
          <ac:spMkLst>
            <pc:docMk/>
            <pc:sldMk cId="1359682502" sldId="321"/>
            <ac:spMk id="11" creationId="{536AAD24-B395-40BA-9CBC-3BB47D342010}"/>
          </ac:spMkLst>
        </pc:spChg>
        <pc:spChg chg="add mod ord">
          <ac:chgData name="Zijian Jia" userId="8bfd73afe6e12625" providerId="LiveId" clId="{4F85D558-AD6E-43A7-8406-94ABDB9B9D4B}" dt="2025-04-07T09:26:00.576" v="5684" actId="14100"/>
          <ac:spMkLst>
            <pc:docMk/>
            <pc:sldMk cId="1359682502" sldId="321"/>
            <ac:spMk id="12" creationId="{37BE833D-1E22-2013-3D0F-5C04BE59A5D7}"/>
          </ac:spMkLst>
        </pc:spChg>
        <pc:spChg chg="add mod">
          <ac:chgData name="Zijian Jia" userId="8bfd73afe6e12625" providerId="LiveId" clId="{4F85D558-AD6E-43A7-8406-94ABDB9B9D4B}" dt="2025-04-07T09:26:05.994" v="5686" actId="1076"/>
          <ac:spMkLst>
            <pc:docMk/>
            <pc:sldMk cId="1359682502" sldId="321"/>
            <ac:spMk id="20" creationId="{0B498F72-7187-1C57-A6B8-D3BAA460AD20}"/>
          </ac:spMkLst>
        </pc:spChg>
        <pc:spChg chg="add mod">
          <ac:chgData name="Zijian Jia" userId="8bfd73afe6e12625" providerId="LiveId" clId="{4F85D558-AD6E-43A7-8406-94ABDB9B9D4B}" dt="2025-04-07T09:26:05.994" v="5686" actId="1076"/>
          <ac:spMkLst>
            <pc:docMk/>
            <pc:sldMk cId="1359682502" sldId="321"/>
            <ac:spMk id="23" creationId="{1DBA7C74-BEA8-10BC-85BB-5F4D160A4F95}"/>
          </ac:spMkLst>
        </pc:spChg>
        <pc:spChg chg="mod">
          <ac:chgData name="Zijian Jia" userId="8bfd73afe6e12625" providerId="LiveId" clId="{4F85D558-AD6E-43A7-8406-94ABDB9B9D4B}" dt="2025-04-07T09:26:15.616" v="5690" actId="120"/>
          <ac:spMkLst>
            <pc:docMk/>
            <pc:sldMk cId="1359682502" sldId="321"/>
            <ac:spMk id="26" creationId="{0E82F291-383E-CCE9-C604-A9715041D033}"/>
          </ac:spMkLst>
        </pc:spChg>
        <pc:spChg chg="mod">
          <ac:chgData name="Zijian Jia" userId="8bfd73afe6e12625" providerId="LiveId" clId="{4F85D558-AD6E-43A7-8406-94ABDB9B9D4B}" dt="2025-04-07T09:26:15.616" v="5690" actId="120"/>
          <ac:spMkLst>
            <pc:docMk/>
            <pc:sldMk cId="1359682502" sldId="321"/>
            <ac:spMk id="27" creationId="{B4D72415-CCE1-A31D-573F-4D02B205B4CE}"/>
          </ac:spMkLst>
        </pc:spChg>
        <pc:spChg chg="mod">
          <ac:chgData name="Zijian Jia" userId="8bfd73afe6e12625" providerId="LiveId" clId="{4F85D558-AD6E-43A7-8406-94ABDB9B9D4B}" dt="2025-04-07T09:26:15.616" v="5690" actId="120"/>
          <ac:spMkLst>
            <pc:docMk/>
            <pc:sldMk cId="1359682502" sldId="321"/>
            <ac:spMk id="28" creationId="{C782227D-1E90-5B4A-3A5C-ED7A8ACE2FBB}"/>
          </ac:spMkLst>
        </pc:spChg>
        <pc:grpChg chg="add mod">
          <ac:chgData name="Zijian Jia" userId="8bfd73afe6e12625" providerId="LiveId" clId="{4F85D558-AD6E-43A7-8406-94ABDB9B9D4B}" dt="2025-04-07T09:25:03.012" v="5672" actId="1076"/>
          <ac:grpSpMkLst>
            <pc:docMk/>
            <pc:sldMk cId="1359682502" sldId="321"/>
            <ac:grpSpMk id="2" creationId="{050B5544-038B-3AD8-468B-34A103BC6C09}"/>
          </ac:grpSpMkLst>
        </pc:grpChg>
        <pc:grpChg chg="add mod">
          <ac:chgData name="Zijian Jia" userId="8bfd73afe6e12625" providerId="LiveId" clId="{4F85D558-AD6E-43A7-8406-94ABDB9B9D4B}" dt="2025-04-07T09:40:38.500" v="5691" actId="1076"/>
          <ac:grpSpMkLst>
            <pc:docMk/>
            <pc:sldMk cId="1359682502" sldId="321"/>
            <ac:grpSpMk id="25" creationId="{5E18A661-6E83-C7E5-1279-5934F3BC01EC}"/>
          </ac:grpSpMkLst>
        </pc:grpChg>
        <pc:picChg chg="add mod">
          <ac:chgData name="Zijian Jia" userId="8bfd73afe6e12625" providerId="LiveId" clId="{4F85D558-AD6E-43A7-8406-94ABDB9B9D4B}" dt="2025-04-07T09:26:05.994" v="5686" actId="1076"/>
          <ac:picMkLst>
            <pc:docMk/>
            <pc:sldMk cId="1359682502" sldId="321"/>
            <ac:picMk id="9" creationId="{FC1C9730-F6D1-AED2-8ECF-182D85954D5F}"/>
          </ac:picMkLst>
        </pc:picChg>
        <pc:picChg chg="add mod">
          <ac:chgData name="Zijian Jia" userId="8bfd73afe6e12625" providerId="LiveId" clId="{4F85D558-AD6E-43A7-8406-94ABDB9B9D4B}" dt="2025-04-07T09:26:05.994" v="5686" actId="1076"/>
          <ac:picMkLst>
            <pc:docMk/>
            <pc:sldMk cId="1359682502" sldId="321"/>
            <ac:picMk id="10" creationId="{7E47866D-8C17-576F-643E-611EA495402B}"/>
          </ac:picMkLst>
        </pc:picChg>
        <pc:picChg chg="add mod">
          <ac:chgData name="Zijian Jia" userId="8bfd73afe6e12625" providerId="LiveId" clId="{4F85D558-AD6E-43A7-8406-94ABDB9B9D4B}" dt="2025-04-07T09:26:02.163" v="5685" actId="1076"/>
          <ac:picMkLst>
            <pc:docMk/>
            <pc:sldMk cId="1359682502" sldId="321"/>
            <ac:picMk id="15" creationId="{2CFECB38-F62B-5CAF-9028-613CEC015F9C}"/>
          </ac:picMkLst>
        </pc:picChg>
        <pc:picChg chg="add mod">
          <ac:chgData name="Zijian Jia" userId="8bfd73afe6e12625" providerId="LiveId" clId="{4F85D558-AD6E-43A7-8406-94ABDB9B9D4B}" dt="2025-04-07T09:26:05.994" v="5686" actId="1076"/>
          <ac:picMkLst>
            <pc:docMk/>
            <pc:sldMk cId="1359682502" sldId="321"/>
            <ac:picMk id="18" creationId="{43DBBA77-3EB6-4A00-A81E-2E66547C94FF}"/>
          </ac:picMkLst>
        </pc:picChg>
        <pc:cxnChg chg="mod">
          <ac:chgData name="Zijian Jia" userId="8bfd73afe6e12625" providerId="LiveId" clId="{4F85D558-AD6E-43A7-8406-94ABDB9B9D4B}" dt="2025-04-07T09:17:54.533" v="5534" actId="208"/>
          <ac:cxnSpMkLst>
            <pc:docMk/>
            <pc:sldMk cId="1359682502" sldId="321"/>
            <ac:cxnSpMk id="5" creationId="{6D3C9128-7F84-BBE1-BEF8-2D51B3291CD5}"/>
          </ac:cxnSpMkLst>
        </pc:cxnChg>
        <pc:cxnChg chg="mod">
          <ac:chgData name="Zijian Jia" userId="8bfd73afe6e12625" providerId="LiveId" clId="{4F85D558-AD6E-43A7-8406-94ABDB9B9D4B}" dt="2025-04-07T09:17:54.701" v="5535" actId="208"/>
          <ac:cxnSpMkLst>
            <pc:docMk/>
            <pc:sldMk cId="1359682502" sldId="321"/>
            <ac:cxnSpMk id="7" creationId="{654EBE26-FF86-0900-8A83-B874608A8BA0}"/>
          </ac:cxnSpMkLst>
        </pc:cxnChg>
      </pc:sldChg>
      <pc:sldChg chg="addSp delSp modSp add del mod">
        <pc:chgData name="Zijian Jia" userId="8bfd73afe6e12625" providerId="LiveId" clId="{4F85D558-AD6E-43A7-8406-94ABDB9B9D4B}" dt="2025-04-07T09:47:23.770" v="5751" actId="47"/>
        <pc:sldMkLst>
          <pc:docMk/>
          <pc:sldMk cId="361158139" sldId="322"/>
        </pc:sldMkLst>
      </pc:sldChg>
      <pc:sldChg chg="addSp delSp modSp add mod">
        <pc:chgData name="Zijian Jia" userId="8bfd73afe6e12625" providerId="LiveId" clId="{4F85D558-AD6E-43A7-8406-94ABDB9B9D4B}" dt="2025-04-07T09:59:06.118" v="5917" actId="478"/>
        <pc:sldMkLst>
          <pc:docMk/>
          <pc:sldMk cId="2118593384" sldId="322"/>
        </pc:sldMkLst>
        <pc:spChg chg="add mod">
          <ac:chgData name="Zijian Jia" userId="8bfd73afe6e12625" providerId="LiveId" clId="{4F85D558-AD6E-43A7-8406-94ABDB9B9D4B}" dt="2025-04-07T09:58:44.406" v="5908" actId="14100"/>
          <ac:spMkLst>
            <pc:docMk/>
            <pc:sldMk cId="2118593384" sldId="322"/>
            <ac:spMk id="3" creationId="{D3F7F32C-88D5-6C66-E16B-BBED38F7AEFD}"/>
          </ac:spMkLst>
        </pc:spChg>
        <pc:spChg chg="add mod">
          <ac:chgData name="Zijian Jia" userId="8bfd73afe6e12625" providerId="LiveId" clId="{4F85D558-AD6E-43A7-8406-94ABDB9B9D4B}" dt="2025-04-07T09:58:44.406" v="5908" actId="14100"/>
          <ac:spMkLst>
            <pc:docMk/>
            <pc:sldMk cId="2118593384" sldId="322"/>
            <ac:spMk id="4" creationId="{18B88C51-AF77-4D10-6E95-3BB0798C42A8}"/>
          </ac:spMkLst>
        </pc:spChg>
        <pc:spChg chg="add del mod">
          <ac:chgData name="Zijian Jia" userId="8bfd73afe6e12625" providerId="LiveId" clId="{4F85D558-AD6E-43A7-8406-94ABDB9B9D4B}" dt="2025-04-07T09:56:24.550" v="5882" actId="12788"/>
          <ac:spMkLst>
            <pc:docMk/>
            <pc:sldMk cId="2118593384" sldId="322"/>
            <ac:spMk id="8" creationId="{CDE46944-C636-4491-C0DB-B200492A894C}"/>
          </ac:spMkLst>
        </pc:spChg>
        <pc:spChg chg="add del mod">
          <ac:chgData name="Zijian Jia" userId="8bfd73afe6e12625" providerId="LiveId" clId="{4F85D558-AD6E-43A7-8406-94ABDB9B9D4B}" dt="2025-04-07T09:58:44.406" v="5908" actId="14100"/>
          <ac:spMkLst>
            <pc:docMk/>
            <pc:sldMk cId="2118593384" sldId="322"/>
            <ac:spMk id="11" creationId="{05FE17CE-C859-97CC-BE03-E2452D33FC92}"/>
          </ac:spMkLst>
        </pc:spChg>
        <pc:spChg chg="add del mod">
          <ac:chgData name="Zijian Jia" userId="8bfd73afe6e12625" providerId="LiveId" clId="{4F85D558-AD6E-43A7-8406-94ABDB9B9D4B}" dt="2025-04-07T09:56:24.550" v="5882" actId="12788"/>
          <ac:spMkLst>
            <pc:docMk/>
            <pc:sldMk cId="2118593384" sldId="322"/>
            <ac:spMk id="12" creationId="{7CD377B0-9C20-6E35-992A-714D3D1F6318}"/>
          </ac:spMkLst>
        </pc:spChg>
        <pc:spChg chg="add mod ord">
          <ac:chgData name="Zijian Jia" userId="8bfd73afe6e12625" providerId="LiveId" clId="{4F85D558-AD6E-43A7-8406-94ABDB9B9D4B}" dt="2025-04-07T09:57:00.486" v="5890" actId="1076"/>
          <ac:spMkLst>
            <pc:docMk/>
            <pc:sldMk cId="2118593384" sldId="322"/>
            <ac:spMk id="21" creationId="{6258D7ED-AEE0-6ACB-1FFF-1E3F1EC7FEC3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24" creationId="{1E7A5822-2ED8-3F91-D7A4-E935090EF1CF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29" creationId="{C0B7F9D5-4CCD-9491-BF08-4DC2EA559F4F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31" creationId="{1B23DD4C-B6AF-478D-E2E3-6B2355D758B9}"/>
          </ac:spMkLst>
        </pc:spChg>
        <pc:spChg chg="add mod">
          <ac:chgData name="Zijian Jia" userId="8bfd73afe6e12625" providerId="LiveId" clId="{4F85D558-AD6E-43A7-8406-94ABDB9B9D4B}" dt="2025-04-07T09:56:36.466" v="5885" actId="1076"/>
          <ac:spMkLst>
            <pc:docMk/>
            <pc:sldMk cId="2118593384" sldId="322"/>
            <ac:spMk id="32" creationId="{E9ACC37A-E1AD-EC7E-0C6B-7332A3FAEA5B}"/>
          </ac:spMkLst>
        </pc:spChg>
        <pc:spChg chg="mod">
          <ac:chgData name="Zijian Jia" userId="8bfd73afe6e12625" providerId="LiveId" clId="{4F85D558-AD6E-43A7-8406-94ABDB9B9D4B}" dt="2025-04-07T09:48:18.264" v="5772" actId="20577"/>
          <ac:spMkLst>
            <pc:docMk/>
            <pc:sldMk cId="2118593384" sldId="322"/>
            <ac:spMk id="85" creationId="{45889D28-5809-8BD1-1B99-28AA9D1AC3E7}"/>
          </ac:spMkLst>
        </pc:spChg>
        <pc:grpChg chg="add del mod">
          <ac:chgData name="Zijian Jia" userId="8bfd73afe6e12625" providerId="LiveId" clId="{4F85D558-AD6E-43A7-8406-94ABDB9B9D4B}" dt="2025-04-07T09:52:25.827" v="5831" actId="1076"/>
          <ac:grpSpMkLst>
            <pc:docMk/>
            <pc:sldMk cId="2118593384" sldId="322"/>
            <ac:grpSpMk id="25" creationId="{D3A7B385-505C-0A7C-ECBB-CC0C2B119BAE}"/>
          </ac:grpSpMkLst>
        </pc:grpChg>
        <pc:picChg chg="add del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5" creationId="{45CE0850-0011-6633-7142-8734CDEAAB64}"/>
          </ac:picMkLst>
        </pc:picChg>
        <pc:picChg chg="add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7" creationId="{597B8AEA-62BD-F27B-D013-3E4B4818CB69}"/>
          </ac:picMkLst>
        </pc:picChg>
        <pc:picChg chg="add del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8" creationId="{A6798638-CAC4-5B68-6CCC-660623399834}"/>
          </ac:picMkLst>
        </pc:picChg>
        <pc:picChg chg="add mod">
          <ac:chgData name="Zijian Jia" userId="8bfd73afe6e12625" providerId="LiveId" clId="{4F85D558-AD6E-43A7-8406-94ABDB9B9D4B}" dt="2025-04-07T09:57:28.522" v="5897" actId="14100"/>
          <ac:picMkLst>
            <pc:docMk/>
            <pc:sldMk cId="2118593384" sldId="322"/>
            <ac:picMk id="19" creationId="{8914CA92-1051-867B-A62B-CEB08FB50EBF}"/>
          </ac:picMkLst>
        </pc:picChg>
        <pc:cxnChg chg="add mod">
          <ac:chgData name="Zijian Jia" userId="8bfd73afe6e12625" providerId="LiveId" clId="{4F85D558-AD6E-43A7-8406-94ABDB9B9D4B}" dt="2025-04-07T09:57:22.608" v="5896" actId="208"/>
          <ac:cxnSpMkLst>
            <pc:docMk/>
            <pc:sldMk cId="2118593384" sldId="322"/>
            <ac:cxnSpMk id="34" creationId="{6FFBFB93-8BF0-8B42-DD52-5531237F522B}"/>
          </ac:cxnSpMkLst>
        </pc:cxnChg>
      </pc:sldChg>
      <pc:sldChg chg="add del">
        <pc:chgData name="Zijian Jia" userId="8bfd73afe6e12625" providerId="LiveId" clId="{4F85D558-AD6E-43A7-8406-94ABDB9B9D4B}" dt="2025-04-07T09:47:16.754" v="5747" actId="2890"/>
        <pc:sldMkLst>
          <pc:docMk/>
          <pc:sldMk cId="2181715430" sldId="322"/>
        </pc:sldMkLst>
      </pc:sldChg>
      <pc:sldChg chg="add del">
        <pc:chgData name="Zijian Jia" userId="8bfd73afe6e12625" providerId="LiveId" clId="{4F85D558-AD6E-43A7-8406-94ABDB9B9D4B}" dt="2025-04-07T09:41:45.710" v="5693" actId="2890"/>
        <pc:sldMkLst>
          <pc:docMk/>
          <pc:sldMk cId="3741945901" sldId="322"/>
        </pc:sldMkLst>
      </pc:sldChg>
    </pc:docChg>
  </pc:docChgLst>
  <pc:docChgLst>
    <pc:chgData name="Zijian Jia" userId="8bfd73afe6e12625" providerId="LiveId" clId="{A5E2FE5B-E7D7-41EA-9688-AAE2976767B7}"/>
    <pc:docChg chg="undo redo custSel modSld modMainMaster">
      <pc:chgData name="Zijian Jia" userId="8bfd73afe6e12625" providerId="LiveId" clId="{A5E2FE5B-E7D7-41EA-9688-AAE2976767B7}" dt="2025-04-10T09:53:28.305" v="690" actId="16037"/>
      <pc:docMkLst>
        <pc:docMk/>
      </pc:docMkLst>
      <pc:sldChg chg="addSp delSp modSp mod">
        <pc:chgData name="Zijian Jia" userId="8bfd73afe6e12625" providerId="LiveId" clId="{A5E2FE5B-E7D7-41EA-9688-AAE2976767B7}" dt="2025-04-08T13:37:38.375" v="15" actId="478"/>
        <pc:sldMkLst>
          <pc:docMk/>
          <pc:sldMk cId="201209689" sldId="261"/>
        </pc:sldMkLst>
      </pc:sldChg>
      <pc:sldChg chg="modSp mod">
        <pc:chgData name="Zijian Jia" userId="8bfd73afe6e12625" providerId="LiveId" clId="{A5E2FE5B-E7D7-41EA-9688-AAE2976767B7}" dt="2025-04-08T13:38:58.872" v="75" actId="207"/>
        <pc:sldMkLst>
          <pc:docMk/>
          <pc:sldMk cId="3343592026" sldId="272"/>
        </pc:sldMkLst>
        <pc:spChg chg="mod">
          <ac:chgData name="Zijian Jia" userId="8bfd73afe6e12625" providerId="LiveId" clId="{A5E2FE5B-E7D7-41EA-9688-AAE2976767B7}" dt="2025-04-08T13:38:58.872" v="75" actId="207"/>
          <ac:spMkLst>
            <pc:docMk/>
            <pc:sldMk cId="3343592026" sldId="272"/>
            <ac:spMk id="11" creationId="{CA26A686-F170-1478-DB13-64A29E176584}"/>
          </ac:spMkLst>
        </pc:spChg>
      </pc:sldChg>
      <pc:sldChg chg="modSp mod">
        <pc:chgData name="Zijian Jia" userId="8bfd73afe6e12625" providerId="LiveId" clId="{A5E2FE5B-E7D7-41EA-9688-AAE2976767B7}" dt="2025-04-08T13:44:40.322" v="107" actId="207"/>
        <pc:sldMkLst>
          <pc:docMk/>
          <pc:sldMk cId="3570994901" sldId="274"/>
        </pc:sldMkLst>
        <pc:spChg chg="mod">
          <ac:chgData name="Zijian Jia" userId="8bfd73afe6e12625" providerId="LiveId" clId="{A5E2FE5B-E7D7-41EA-9688-AAE2976767B7}" dt="2025-04-08T13:44:37.651" v="105" actId="207"/>
          <ac:spMkLst>
            <pc:docMk/>
            <pc:sldMk cId="3570994901" sldId="274"/>
            <ac:spMk id="15" creationId="{9D144E38-67F1-F10F-C87B-FCFFC7D1698C}"/>
          </ac:spMkLst>
        </pc:spChg>
        <pc:spChg chg="mod">
          <ac:chgData name="Zijian Jia" userId="8bfd73afe6e12625" providerId="LiveId" clId="{A5E2FE5B-E7D7-41EA-9688-AAE2976767B7}" dt="2025-04-08T13:44:39.855" v="106" actId="207"/>
          <ac:spMkLst>
            <pc:docMk/>
            <pc:sldMk cId="3570994901" sldId="274"/>
            <ac:spMk id="25" creationId="{81E29507-02B6-CBFA-F6AA-EE50A2EE748D}"/>
          </ac:spMkLst>
        </pc:spChg>
        <pc:spChg chg="mod">
          <ac:chgData name="Zijian Jia" userId="8bfd73afe6e12625" providerId="LiveId" clId="{A5E2FE5B-E7D7-41EA-9688-AAE2976767B7}" dt="2025-04-08T13:44:40.322" v="107" actId="207"/>
          <ac:spMkLst>
            <pc:docMk/>
            <pc:sldMk cId="3570994901" sldId="274"/>
            <ac:spMk id="88" creationId="{873BF364-FC23-2008-7734-7A125F70AFA5}"/>
          </ac:spMkLst>
        </pc:spChg>
      </pc:sldChg>
      <pc:sldChg chg="modSp mod">
        <pc:chgData name="Zijian Jia" userId="8bfd73afe6e12625" providerId="LiveId" clId="{A5E2FE5B-E7D7-41EA-9688-AAE2976767B7}" dt="2025-04-10T09:09:29.062" v="560" actId="207"/>
        <pc:sldMkLst>
          <pc:docMk/>
          <pc:sldMk cId="2472245123" sldId="275"/>
        </pc:sldMkLst>
        <pc:spChg chg="mod">
          <ac:chgData name="Zijian Jia" userId="8bfd73afe6e12625" providerId="LiveId" clId="{A5E2FE5B-E7D7-41EA-9688-AAE2976767B7}" dt="2025-04-10T09:09:29.062" v="560" actId="207"/>
          <ac:spMkLst>
            <pc:docMk/>
            <pc:sldMk cId="2472245123" sldId="275"/>
            <ac:spMk id="77" creationId="{74F6FBD2-B7E3-5E1D-BA50-EAC38E069E50}"/>
          </ac:spMkLst>
        </pc:spChg>
        <pc:spChg chg="mod">
          <ac:chgData name="Zijian Jia" userId="8bfd73afe6e12625" providerId="LiveId" clId="{A5E2FE5B-E7D7-41EA-9688-AAE2976767B7}" dt="2025-04-10T09:09:11.299" v="553" actId="207"/>
          <ac:spMkLst>
            <pc:docMk/>
            <pc:sldMk cId="2472245123" sldId="275"/>
            <ac:spMk id="80" creationId="{EEEFA33D-885B-73AF-9DCF-2F9D9EB42148}"/>
          </ac:spMkLst>
        </pc:spChg>
        <pc:spChg chg="mod">
          <ac:chgData name="Zijian Jia" userId="8bfd73afe6e12625" providerId="LiveId" clId="{A5E2FE5B-E7D7-41EA-9688-AAE2976767B7}" dt="2025-04-10T09:09:26.153" v="557" actId="207"/>
          <ac:spMkLst>
            <pc:docMk/>
            <pc:sldMk cId="2472245123" sldId="275"/>
            <ac:spMk id="88" creationId="{3E3B9E5C-4FEE-C25F-5545-B5B2363E0D02}"/>
          </ac:spMkLst>
        </pc:spChg>
        <pc:spChg chg="mod">
          <ac:chgData name="Zijian Jia" userId="8bfd73afe6e12625" providerId="LiveId" clId="{A5E2FE5B-E7D7-41EA-9688-AAE2976767B7}" dt="2025-04-10T09:09:13.791" v="554" actId="207"/>
          <ac:spMkLst>
            <pc:docMk/>
            <pc:sldMk cId="2472245123" sldId="275"/>
            <ac:spMk id="91" creationId="{06C12C1D-5576-C730-0FC9-CA3E381BB7F4}"/>
          </ac:spMkLst>
        </pc:spChg>
      </pc:sldChg>
      <pc:sldChg chg="modSp mod">
        <pc:chgData name="Zijian Jia" userId="8bfd73afe6e12625" providerId="LiveId" clId="{A5E2FE5B-E7D7-41EA-9688-AAE2976767B7}" dt="2025-04-10T09:10:58.796" v="567" actId="207"/>
        <pc:sldMkLst>
          <pc:docMk/>
          <pc:sldMk cId="1057612862" sldId="279"/>
        </pc:sldMkLst>
        <pc:spChg chg="mod">
          <ac:chgData name="Zijian Jia" userId="8bfd73afe6e12625" providerId="LiveId" clId="{A5E2FE5B-E7D7-41EA-9688-AAE2976767B7}" dt="2025-04-10T09:10:52.292" v="565" actId="207"/>
          <ac:spMkLst>
            <pc:docMk/>
            <pc:sldMk cId="1057612862" sldId="279"/>
            <ac:spMk id="135" creationId="{9635D075-1E7E-4EF3-9E5E-0E729438B834}"/>
          </ac:spMkLst>
        </pc:spChg>
        <pc:spChg chg="mod">
          <ac:chgData name="Zijian Jia" userId="8bfd73afe6e12625" providerId="LiveId" clId="{A5E2FE5B-E7D7-41EA-9688-AAE2976767B7}" dt="2025-04-10T09:10:56.310" v="566" actId="207"/>
          <ac:spMkLst>
            <pc:docMk/>
            <pc:sldMk cId="1057612862" sldId="279"/>
            <ac:spMk id="141" creationId="{B3BD109D-87E2-27D2-87FA-957436966CEA}"/>
          </ac:spMkLst>
        </pc:spChg>
        <pc:spChg chg="mod">
          <ac:chgData name="Zijian Jia" userId="8bfd73afe6e12625" providerId="LiveId" clId="{A5E2FE5B-E7D7-41EA-9688-AAE2976767B7}" dt="2025-04-10T09:10:58.796" v="567" actId="207"/>
          <ac:spMkLst>
            <pc:docMk/>
            <pc:sldMk cId="1057612862" sldId="279"/>
            <ac:spMk id="147" creationId="{4591C358-2E29-EC12-65A6-63410F838F6C}"/>
          </ac:spMkLst>
        </pc:spChg>
      </pc:sldChg>
      <pc:sldChg chg="addSp delSp modSp mod">
        <pc:chgData name="Zijian Jia" userId="8bfd73afe6e12625" providerId="LiveId" clId="{A5E2FE5B-E7D7-41EA-9688-AAE2976767B7}" dt="2025-04-10T09:18:57.953" v="665" actId="207"/>
        <pc:sldMkLst>
          <pc:docMk/>
          <pc:sldMk cId="1436095487" sldId="282"/>
        </pc:sldMkLst>
        <pc:spChg chg="mod topLvl">
          <ac:chgData name="Zijian Jia" userId="8bfd73afe6e12625" providerId="LiveId" clId="{A5E2FE5B-E7D7-41EA-9688-AAE2976767B7}" dt="2025-04-10T09:18:57.953" v="665" actId="207"/>
          <ac:spMkLst>
            <pc:docMk/>
            <pc:sldMk cId="1436095487" sldId="282"/>
            <ac:spMk id="2" creationId="{0856986B-10DC-DD92-D0C4-AAF76385E404}"/>
          </ac:spMkLst>
        </pc:spChg>
        <pc:spChg chg="mod">
          <ac:chgData name="Zijian Jia" userId="8bfd73afe6e12625" providerId="LiveId" clId="{A5E2FE5B-E7D7-41EA-9688-AAE2976767B7}" dt="2025-04-08T13:54:19.691" v="421" actId="108"/>
          <ac:spMkLst>
            <pc:docMk/>
            <pc:sldMk cId="1436095487" sldId="282"/>
            <ac:spMk id="5" creationId="{63D60685-A75C-C466-F650-654914EA22F9}"/>
          </ac:spMkLst>
        </pc:spChg>
        <pc:spChg chg="mod">
          <ac:chgData name="Zijian Jia" userId="8bfd73afe6e12625" providerId="LiveId" clId="{A5E2FE5B-E7D7-41EA-9688-AAE2976767B7}" dt="2025-04-08T13:46:51.157" v="417" actId="108"/>
          <ac:spMkLst>
            <pc:docMk/>
            <pc:sldMk cId="1436095487" sldId="282"/>
            <ac:spMk id="6" creationId="{112240AE-FD0B-2B76-A7DE-23FCA7C11179}"/>
          </ac:spMkLst>
        </pc:spChg>
        <pc:spChg chg="mod">
          <ac:chgData name="Zijian Jia" userId="8bfd73afe6e12625" providerId="LiveId" clId="{A5E2FE5B-E7D7-41EA-9688-AAE2976767B7}" dt="2025-04-10T04:16:07.305" v="517" actId="207"/>
          <ac:spMkLst>
            <pc:docMk/>
            <pc:sldMk cId="1436095487" sldId="282"/>
            <ac:spMk id="8" creationId="{5E046B07-DE15-3A27-418A-34FD5EE6D686}"/>
          </ac:spMkLst>
        </pc:spChg>
        <pc:spChg chg="mod">
          <ac:chgData name="Zijian Jia" userId="8bfd73afe6e12625" providerId="LiveId" clId="{A5E2FE5B-E7D7-41EA-9688-AAE2976767B7}" dt="2025-04-08T13:54:19.493" v="420" actId="108"/>
          <ac:spMkLst>
            <pc:docMk/>
            <pc:sldMk cId="1436095487" sldId="282"/>
            <ac:spMk id="12" creationId="{D3C9A77E-5C68-A922-5257-DEFA2222357A}"/>
          </ac:spMkLst>
        </pc:spChg>
        <pc:spChg chg="mod">
          <ac:chgData name="Zijian Jia" userId="8bfd73afe6e12625" providerId="LiveId" clId="{A5E2FE5B-E7D7-41EA-9688-AAE2976767B7}" dt="2025-04-10T04:16:09.699" v="518" actId="207"/>
          <ac:spMkLst>
            <pc:docMk/>
            <pc:sldMk cId="1436095487" sldId="282"/>
            <ac:spMk id="15" creationId="{A2F68413-9B55-C0C9-1158-D5ACAD39368F}"/>
          </ac:spMkLst>
        </pc:spChg>
        <pc:spChg chg="mod topLvl">
          <ac:chgData name="Zijian Jia" userId="8bfd73afe6e12625" providerId="LiveId" clId="{A5E2FE5B-E7D7-41EA-9688-AAE2976767B7}" dt="2025-04-10T09:18:38.323" v="576" actId="164"/>
          <ac:spMkLst>
            <pc:docMk/>
            <pc:sldMk cId="1436095487" sldId="282"/>
            <ac:spMk id="37" creationId="{67FCF521-A95F-6A35-371F-8D64DDACBA34}"/>
          </ac:spMkLst>
        </pc:spChg>
        <pc:spChg chg="mod topLvl">
          <ac:chgData name="Zijian Jia" userId="8bfd73afe6e12625" providerId="LiveId" clId="{A5E2FE5B-E7D7-41EA-9688-AAE2976767B7}" dt="2025-04-10T09:18:38.323" v="576" actId="164"/>
          <ac:spMkLst>
            <pc:docMk/>
            <pc:sldMk cId="1436095487" sldId="282"/>
            <ac:spMk id="38" creationId="{E07E7047-F2E8-CF68-E945-9AA4FD6C4803}"/>
          </ac:spMkLst>
        </pc:spChg>
        <pc:spChg chg="mod topLvl">
          <ac:chgData name="Zijian Jia" userId="8bfd73afe6e12625" providerId="LiveId" clId="{A5E2FE5B-E7D7-41EA-9688-AAE2976767B7}" dt="2025-04-10T09:18:38.323" v="576" actId="164"/>
          <ac:spMkLst>
            <pc:docMk/>
            <pc:sldMk cId="1436095487" sldId="282"/>
            <ac:spMk id="39" creationId="{5F44EC25-C3EF-C67F-F038-1F9A6C773F78}"/>
          </ac:spMkLst>
        </pc:spChg>
        <pc:spChg chg="mod">
          <ac:chgData name="Zijian Jia" userId="8bfd73afe6e12625" providerId="LiveId" clId="{A5E2FE5B-E7D7-41EA-9688-AAE2976767B7}" dt="2025-04-08T13:54:29.318" v="468" actId="207"/>
          <ac:spMkLst>
            <pc:docMk/>
            <pc:sldMk cId="1436095487" sldId="282"/>
            <ac:spMk id="52" creationId="{09CAF127-2C42-4871-547A-53F2A7275DE1}"/>
          </ac:spMkLst>
        </pc:spChg>
        <pc:spChg chg="mod">
          <ac:chgData name="Zijian Jia" userId="8bfd73afe6e12625" providerId="LiveId" clId="{A5E2FE5B-E7D7-41EA-9688-AAE2976767B7}" dt="2025-04-10T04:16:04.399" v="516" actId="207"/>
          <ac:spMkLst>
            <pc:docMk/>
            <pc:sldMk cId="1436095487" sldId="282"/>
            <ac:spMk id="200" creationId="{5A5B73B5-8A11-B99B-A5C2-310DB22A1295}"/>
          </ac:spMkLst>
        </pc:spChg>
        <pc:grpChg chg="add mod">
          <ac:chgData name="Zijian Jia" userId="8bfd73afe6e12625" providerId="LiveId" clId="{A5E2FE5B-E7D7-41EA-9688-AAE2976767B7}" dt="2025-04-10T09:18:38.323" v="576" actId="164"/>
          <ac:grpSpMkLst>
            <pc:docMk/>
            <pc:sldMk cId="1436095487" sldId="282"/>
            <ac:grpSpMk id="4" creationId="{DE1F7676-6156-6950-79F2-3C0FC42E7E28}"/>
          </ac:grpSpMkLst>
        </pc:grpChg>
        <pc:graphicFrameChg chg="mod topLvl">
          <ac:chgData name="Zijian Jia" userId="8bfd73afe6e12625" providerId="LiveId" clId="{A5E2FE5B-E7D7-41EA-9688-AAE2976767B7}" dt="2025-04-10T09:18:38.323" v="576" actId="164"/>
          <ac:graphicFrameMkLst>
            <pc:docMk/>
            <pc:sldMk cId="1436095487" sldId="282"/>
            <ac:graphicFrameMk id="40" creationId="{8C3599E8-6B10-6D64-CBE2-2518E979EB86}"/>
          </ac:graphicFrameMkLst>
        </pc:graphicFrameChg>
      </pc:sldChg>
      <pc:sldChg chg="modSp mod">
        <pc:chgData name="Zijian Jia" userId="8bfd73afe6e12625" providerId="LiveId" clId="{A5E2FE5B-E7D7-41EA-9688-AAE2976767B7}" dt="2025-04-10T09:10:38.100" v="564" actId="207"/>
        <pc:sldMkLst>
          <pc:docMk/>
          <pc:sldMk cId="1517980193" sldId="283"/>
        </pc:sldMkLst>
        <pc:graphicFrameChg chg="mod modGraphic">
          <ac:chgData name="Zijian Jia" userId="8bfd73afe6e12625" providerId="LiveId" clId="{A5E2FE5B-E7D7-41EA-9688-AAE2976767B7}" dt="2025-04-10T09:10:38.100" v="564" actId="207"/>
          <ac:graphicFrameMkLst>
            <pc:docMk/>
            <pc:sldMk cId="1517980193" sldId="283"/>
            <ac:graphicFrameMk id="7" creationId="{ACFE960D-DC3F-3BEE-CE22-AF521997BBB1}"/>
          </ac:graphicFrameMkLst>
        </pc:graphicFrameChg>
      </pc:sldChg>
      <pc:sldChg chg="addSp delSp modSp mod">
        <pc:chgData name="Zijian Jia" userId="8bfd73afe6e12625" providerId="LiveId" clId="{A5E2FE5B-E7D7-41EA-9688-AAE2976767B7}" dt="2025-04-08T13:42:58.252" v="99" actId="478"/>
        <pc:sldMkLst>
          <pc:docMk/>
          <pc:sldMk cId="3237645197" sldId="290"/>
        </pc:sldMkLst>
        <pc:spChg chg="mod">
          <ac:chgData name="Zijian Jia" userId="8bfd73afe6e12625" providerId="LiveId" clId="{A5E2FE5B-E7D7-41EA-9688-AAE2976767B7}" dt="2025-04-08T13:41:35.536" v="97" actId="207"/>
          <ac:spMkLst>
            <pc:docMk/>
            <pc:sldMk cId="3237645197" sldId="290"/>
            <ac:spMk id="18" creationId="{D2EE6FA2-1455-EA4B-0EDB-5DBE8B53E487}"/>
          </ac:spMkLst>
        </pc:spChg>
      </pc:sldChg>
      <pc:sldChg chg="modSp mod">
        <pc:chgData name="Zijian Jia" userId="8bfd73afe6e12625" providerId="LiveId" clId="{A5E2FE5B-E7D7-41EA-9688-AAE2976767B7}" dt="2025-04-10T09:51:41.818" v="680" actId="207"/>
        <pc:sldMkLst>
          <pc:docMk/>
          <pc:sldMk cId="597821163" sldId="291"/>
        </pc:sldMkLst>
        <pc:spChg chg="mod">
          <ac:chgData name="Zijian Jia" userId="8bfd73afe6e12625" providerId="LiveId" clId="{A5E2FE5B-E7D7-41EA-9688-AAE2976767B7}" dt="2025-04-10T09:51:36.850" v="677" actId="207"/>
          <ac:spMkLst>
            <pc:docMk/>
            <pc:sldMk cId="597821163" sldId="291"/>
            <ac:spMk id="83" creationId="{DB175493-272A-6E13-A895-6AF7D366D020}"/>
          </ac:spMkLst>
        </pc:spChg>
        <pc:spChg chg="mod">
          <ac:chgData name="Zijian Jia" userId="8bfd73afe6e12625" providerId="LiveId" clId="{A5E2FE5B-E7D7-41EA-9688-AAE2976767B7}" dt="2025-04-10T04:23:01.550" v="526" actId="207"/>
          <ac:spMkLst>
            <pc:docMk/>
            <pc:sldMk cId="597821163" sldId="291"/>
            <ac:spMk id="101" creationId="{81ADC7E7-9858-E061-3CBF-86D6BAAC7AF8}"/>
          </ac:spMkLst>
        </pc:spChg>
        <pc:spChg chg="mod">
          <ac:chgData name="Zijian Jia" userId="8bfd73afe6e12625" providerId="LiveId" clId="{A5E2FE5B-E7D7-41EA-9688-AAE2976767B7}" dt="2025-04-10T09:51:38.514" v="678" actId="207"/>
          <ac:spMkLst>
            <pc:docMk/>
            <pc:sldMk cId="597821163" sldId="291"/>
            <ac:spMk id="102" creationId="{742D4836-6009-FB97-F16D-8C2DF54388DF}"/>
          </ac:spMkLst>
        </pc:spChg>
        <pc:spChg chg="mod">
          <ac:chgData name="Zijian Jia" userId="8bfd73afe6e12625" providerId="LiveId" clId="{A5E2FE5B-E7D7-41EA-9688-AAE2976767B7}" dt="2025-04-10T04:23:03.955" v="527" actId="207"/>
          <ac:spMkLst>
            <pc:docMk/>
            <pc:sldMk cId="597821163" sldId="291"/>
            <ac:spMk id="103" creationId="{0B2BD224-3612-F5C3-3A79-49D88D99C181}"/>
          </ac:spMkLst>
        </pc:spChg>
        <pc:spChg chg="mod">
          <ac:chgData name="Zijian Jia" userId="8bfd73afe6e12625" providerId="LiveId" clId="{A5E2FE5B-E7D7-41EA-9688-AAE2976767B7}" dt="2025-04-10T09:51:40.007" v="679" actId="207"/>
          <ac:spMkLst>
            <pc:docMk/>
            <pc:sldMk cId="597821163" sldId="291"/>
            <ac:spMk id="104" creationId="{F9E01739-CFC5-63D9-5578-8A996B11BE12}"/>
          </ac:spMkLst>
        </pc:spChg>
        <pc:spChg chg="mod">
          <ac:chgData name="Zijian Jia" userId="8bfd73afe6e12625" providerId="LiveId" clId="{A5E2FE5B-E7D7-41EA-9688-AAE2976767B7}" dt="2025-04-10T04:23:05.925" v="528" actId="207"/>
          <ac:spMkLst>
            <pc:docMk/>
            <pc:sldMk cId="597821163" sldId="291"/>
            <ac:spMk id="105" creationId="{6D190155-AF93-D78E-6C32-71BD95E93B90}"/>
          </ac:spMkLst>
        </pc:spChg>
        <pc:spChg chg="mod">
          <ac:chgData name="Zijian Jia" userId="8bfd73afe6e12625" providerId="LiveId" clId="{A5E2FE5B-E7D7-41EA-9688-AAE2976767B7}" dt="2025-04-10T09:51:41.818" v="680" actId="207"/>
          <ac:spMkLst>
            <pc:docMk/>
            <pc:sldMk cId="597821163" sldId="291"/>
            <ac:spMk id="106" creationId="{7555158F-11AD-61D4-7E4D-621E421CA2AE}"/>
          </ac:spMkLst>
        </pc:spChg>
      </pc:sldChg>
      <pc:sldChg chg="modSp mod">
        <pc:chgData name="Zijian Jia" userId="8bfd73afe6e12625" providerId="LiveId" clId="{A5E2FE5B-E7D7-41EA-9688-AAE2976767B7}" dt="2025-04-10T09:11:20.693" v="570" actId="207"/>
        <pc:sldMkLst>
          <pc:docMk/>
          <pc:sldMk cId="1604753715" sldId="294"/>
        </pc:sldMkLst>
        <pc:spChg chg="mod">
          <ac:chgData name="Zijian Jia" userId="8bfd73afe6e12625" providerId="LiveId" clId="{A5E2FE5B-E7D7-41EA-9688-AAE2976767B7}" dt="2025-04-10T09:11:15.677" v="568" actId="207"/>
          <ac:spMkLst>
            <pc:docMk/>
            <pc:sldMk cId="1604753715" sldId="294"/>
            <ac:spMk id="19" creationId="{D70FA39A-AEA0-C46A-7F37-F738583B199B}"/>
          </ac:spMkLst>
        </pc:spChg>
        <pc:spChg chg="mod">
          <ac:chgData name="Zijian Jia" userId="8bfd73afe6e12625" providerId="LiveId" clId="{A5E2FE5B-E7D7-41EA-9688-AAE2976767B7}" dt="2025-04-10T09:11:18.659" v="569" actId="207"/>
          <ac:spMkLst>
            <pc:docMk/>
            <pc:sldMk cId="1604753715" sldId="294"/>
            <ac:spMk id="23" creationId="{A625B741-51A4-6AB7-7FC3-AE555A91C4D7}"/>
          </ac:spMkLst>
        </pc:spChg>
        <pc:spChg chg="mod">
          <ac:chgData name="Zijian Jia" userId="8bfd73afe6e12625" providerId="LiveId" clId="{A5E2FE5B-E7D7-41EA-9688-AAE2976767B7}" dt="2025-04-10T09:11:20.693" v="570" actId="207"/>
          <ac:spMkLst>
            <pc:docMk/>
            <pc:sldMk cId="1604753715" sldId="294"/>
            <ac:spMk id="31" creationId="{5A542880-8135-F5AF-635C-211C6D425869}"/>
          </ac:spMkLst>
        </pc:spChg>
      </pc:sldChg>
      <pc:sldChg chg="modSp mod">
        <pc:chgData name="Zijian Jia" userId="8bfd73afe6e12625" providerId="LiveId" clId="{A5E2FE5B-E7D7-41EA-9688-AAE2976767B7}" dt="2025-04-10T09:53:28.305" v="690" actId="16037"/>
        <pc:sldMkLst>
          <pc:docMk/>
          <pc:sldMk cId="2319654815" sldId="295"/>
        </pc:sldMkLst>
        <pc:spChg chg="mod">
          <ac:chgData name="Zijian Jia" userId="8bfd73afe6e12625" providerId="LiveId" clId="{A5E2FE5B-E7D7-41EA-9688-AAE2976767B7}" dt="2025-04-10T09:53:18.095" v="688" actId="207"/>
          <ac:spMkLst>
            <pc:docMk/>
            <pc:sldMk cId="2319654815" sldId="295"/>
            <ac:spMk id="41" creationId="{448064A3-52EB-950E-9EA0-D945EEF66ECB}"/>
          </ac:spMkLst>
        </pc:spChg>
        <pc:spChg chg="mod">
          <ac:chgData name="Zijian Jia" userId="8bfd73afe6e12625" providerId="LiveId" clId="{A5E2FE5B-E7D7-41EA-9688-AAE2976767B7}" dt="2025-04-10T09:53:28.305" v="690" actId="16037"/>
          <ac:spMkLst>
            <pc:docMk/>
            <pc:sldMk cId="2319654815" sldId="295"/>
            <ac:spMk id="44" creationId="{E9CC0454-410E-3300-D6FB-D0AD9E3BFDCF}"/>
          </ac:spMkLst>
        </pc:spChg>
      </pc:sldChg>
      <pc:sldChg chg="modSp mod">
        <pc:chgData name="Zijian Jia" userId="8bfd73afe6e12625" providerId="LiveId" clId="{A5E2FE5B-E7D7-41EA-9688-AAE2976767B7}" dt="2025-04-08T13:41:01.625" v="95" actId="692"/>
        <pc:sldMkLst>
          <pc:docMk/>
          <pc:sldMk cId="127180666" sldId="300"/>
        </pc:sldMkLst>
        <pc:spChg chg="mod">
          <ac:chgData name="Zijian Jia" userId="8bfd73afe6e12625" providerId="LiveId" clId="{A5E2FE5B-E7D7-41EA-9688-AAE2976767B7}" dt="2025-04-08T13:41:01.625" v="95" actId="692"/>
          <ac:spMkLst>
            <pc:docMk/>
            <pc:sldMk cId="127180666" sldId="300"/>
            <ac:spMk id="36" creationId="{E85A2EA2-DC2F-7387-080A-A7BC83B23BA7}"/>
          </ac:spMkLst>
        </pc:spChg>
      </pc:sldChg>
      <pc:sldChg chg="modSp mod">
        <pc:chgData name="Zijian Jia" userId="8bfd73afe6e12625" providerId="LiveId" clId="{A5E2FE5B-E7D7-41EA-9688-AAE2976767B7}" dt="2025-04-10T09:51:56.463" v="682" actId="16037"/>
        <pc:sldMkLst>
          <pc:docMk/>
          <pc:sldMk cId="866172131" sldId="302"/>
        </pc:sldMkLst>
        <pc:spChg chg="mod">
          <ac:chgData name="Zijian Jia" userId="8bfd73afe6e12625" providerId="LiveId" clId="{A5E2FE5B-E7D7-41EA-9688-AAE2976767B7}" dt="2025-04-10T09:51:56.463" v="682" actId="16037"/>
          <ac:spMkLst>
            <pc:docMk/>
            <pc:sldMk cId="866172131" sldId="302"/>
            <ac:spMk id="3" creationId="{A815D6E1-5DD7-0500-D29A-33CB1921E5E9}"/>
          </ac:spMkLst>
        </pc:spChg>
        <pc:spChg chg="mod">
          <ac:chgData name="Zijian Jia" userId="8bfd73afe6e12625" providerId="LiveId" clId="{A5E2FE5B-E7D7-41EA-9688-AAE2976767B7}" dt="2025-04-10T04:15:25.119" v="512" actId="207"/>
          <ac:spMkLst>
            <pc:docMk/>
            <pc:sldMk cId="866172131" sldId="302"/>
            <ac:spMk id="5" creationId="{174D10D7-256C-F812-0562-27804E5120F5}"/>
          </ac:spMkLst>
        </pc:spChg>
        <pc:spChg chg="mod">
          <ac:chgData name="Zijian Jia" userId="8bfd73afe6e12625" providerId="LiveId" clId="{A5E2FE5B-E7D7-41EA-9688-AAE2976767B7}" dt="2025-04-10T04:23:14.152" v="530" actId="207"/>
          <ac:spMkLst>
            <pc:docMk/>
            <pc:sldMk cId="866172131" sldId="302"/>
            <ac:spMk id="23" creationId="{B03AF602-5AD8-ABBA-792B-379CDD911F7D}"/>
          </ac:spMkLst>
        </pc:spChg>
        <pc:spChg chg="mod">
          <ac:chgData name="Zijian Jia" userId="8bfd73afe6e12625" providerId="LiveId" clId="{A5E2FE5B-E7D7-41EA-9688-AAE2976767B7}" dt="2025-04-10T04:23:17.924" v="531" actId="207"/>
          <ac:spMkLst>
            <pc:docMk/>
            <pc:sldMk cId="866172131" sldId="302"/>
            <ac:spMk id="24" creationId="{54F2C80D-9220-89FC-EE97-77A4D42DB522}"/>
          </ac:spMkLst>
        </pc:spChg>
        <pc:spChg chg="mod">
          <ac:chgData name="Zijian Jia" userId="8bfd73afe6e12625" providerId="LiveId" clId="{A5E2FE5B-E7D7-41EA-9688-AAE2976767B7}" dt="2025-04-10T04:23:21.443" v="533" actId="207"/>
          <ac:spMkLst>
            <pc:docMk/>
            <pc:sldMk cId="866172131" sldId="302"/>
            <ac:spMk id="27" creationId="{8A840B25-F13A-4FB5-38C6-9F98E96C2A1D}"/>
          </ac:spMkLst>
        </pc:spChg>
        <pc:spChg chg="mod">
          <ac:chgData name="Zijian Jia" userId="8bfd73afe6e12625" providerId="LiveId" clId="{A5E2FE5B-E7D7-41EA-9688-AAE2976767B7}" dt="2025-04-10T04:23:19.927" v="532" actId="207"/>
          <ac:spMkLst>
            <pc:docMk/>
            <pc:sldMk cId="866172131" sldId="302"/>
            <ac:spMk id="28" creationId="{F007221A-81CE-5871-6D47-90017C26AD13}"/>
          </ac:spMkLst>
        </pc:spChg>
        <pc:spChg chg="mod">
          <ac:chgData name="Zijian Jia" userId="8bfd73afe6e12625" providerId="LiveId" clId="{A5E2FE5B-E7D7-41EA-9688-AAE2976767B7}" dt="2025-04-10T04:23:23.226" v="534" actId="207"/>
          <ac:spMkLst>
            <pc:docMk/>
            <pc:sldMk cId="866172131" sldId="302"/>
            <ac:spMk id="35" creationId="{B8E58A29-DE49-31BF-EECE-0A3E59F8ADD6}"/>
          </ac:spMkLst>
        </pc:spChg>
        <pc:spChg chg="mod">
          <ac:chgData name="Zijian Jia" userId="8bfd73afe6e12625" providerId="LiveId" clId="{A5E2FE5B-E7D7-41EA-9688-AAE2976767B7}" dt="2025-04-10T04:23:25.018" v="535" actId="207"/>
          <ac:spMkLst>
            <pc:docMk/>
            <pc:sldMk cId="866172131" sldId="302"/>
            <ac:spMk id="36" creationId="{D0200267-5350-6C88-0F32-5CCC86BFE536}"/>
          </ac:spMkLst>
        </pc:spChg>
      </pc:sldChg>
      <pc:sldChg chg="modSp mod">
        <pc:chgData name="Zijian Jia" userId="8bfd73afe6e12625" providerId="LiveId" clId="{A5E2FE5B-E7D7-41EA-9688-AAE2976767B7}" dt="2025-04-10T09:09:53.224" v="562" actId="207"/>
        <pc:sldMkLst>
          <pc:docMk/>
          <pc:sldMk cId="511742250" sldId="304"/>
        </pc:sldMkLst>
        <pc:spChg chg="mod">
          <ac:chgData name="Zijian Jia" userId="8bfd73afe6e12625" providerId="LiveId" clId="{A5E2FE5B-E7D7-41EA-9688-AAE2976767B7}" dt="2025-04-10T09:09:53.224" v="562" actId="207"/>
          <ac:spMkLst>
            <pc:docMk/>
            <pc:sldMk cId="511742250" sldId="304"/>
            <ac:spMk id="48" creationId="{223C2EDB-F7D5-0217-B05C-425CA048EF39}"/>
          </ac:spMkLst>
        </pc:spChg>
      </pc:sldChg>
      <pc:sldChg chg="modSp mod">
        <pc:chgData name="Zijian Jia" userId="8bfd73afe6e12625" providerId="LiveId" clId="{A5E2FE5B-E7D7-41EA-9688-AAE2976767B7}" dt="2025-04-10T09:08:39.442" v="552" actId="207"/>
        <pc:sldMkLst>
          <pc:docMk/>
          <pc:sldMk cId="432545740" sldId="314"/>
        </pc:sldMkLst>
        <pc:spChg chg="mod">
          <ac:chgData name="Zijian Jia" userId="8bfd73afe6e12625" providerId="LiveId" clId="{A5E2FE5B-E7D7-41EA-9688-AAE2976767B7}" dt="2025-04-10T09:08:39.442" v="552" actId="207"/>
          <ac:spMkLst>
            <pc:docMk/>
            <pc:sldMk cId="432545740" sldId="314"/>
            <ac:spMk id="38" creationId="{730F0532-48A2-945C-18F0-898A919F28BB}"/>
          </ac:spMkLst>
        </pc:spChg>
        <pc:spChg chg="mod">
          <ac:chgData name="Zijian Jia" userId="8bfd73afe6e12625" providerId="LiveId" clId="{A5E2FE5B-E7D7-41EA-9688-AAE2976767B7}" dt="2025-04-10T09:08:32.557" v="550" actId="207"/>
          <ac:spMkLst>
            <pc:docMk/>
            <pc:sldMk cId="432545740" sldId="314"/>
            <ac:spMk id="58" creationId="{3B56E0C6-D070-1079-8EE2-B2F011E03E62}"/>
          </ac:spMkLst>
        </pc:spChg>
        <pc:spChg chg="mod">
          <ac:chgData name="Zijian Jia" userId="8bfd73afe6e12625" providerId="LiveId" clId="{A5E2FE5B-E7D7-41EA-9688-AAE2976767B7}" dt="2025-04-10T09:08:34.929" v="551" actId="207"/>
          <ac:spMkLst>
            <pc:docMk/>
            <pc:sldMk cId="432545740" sldId="314"/>
            <ac:spMk id="62" creationId="{63C623C2-5B96-6BBE-9F87-DD7CA551E564}"/>
          </ac:spMkLst>
        </pc:spChg>
        <pc:spChg chg="mod">
          <ac:chgData name="Zijian Jia" userId="8bfd73afe6e12625" providerId="LiveId" clId="{A5E2FE5B-E7D7-41EA-9688-AAE2976767B7}" dt="2025-04-10T09:07:26.726" v="543" actId="207"/>
          <ac:spMkLst>
            <pc:docMk/>
            <pc:sldMk cId="432545740" sldId="314"/>
            <ac:spMk id="66" creationId="{B121476F-39C8-458B-F010-950E8D42A6F2}"/>
          </ac:spMkLst>
        </pc:spChg>
      </pc:sldChg>
      <pc:sldChg chg="modSp mod">
        <pc:chgData name="Zijian Jia" userId="8bfd73afe6e12625" providerId="LiveId" clId="{A5E2FE5B-E7D7-41EA-9688-AAE2976767B7}" dt="2025-04-10T09:06:51.767" v="539" actId="207"/>
        <pc:sldMkLst>
          <pc:docMk/>
          <pc:sldMk cId="2299595501" sldId="315"/>
        </pc:sldMkLst>
        <pc:spChg chg="mod">
          <ac:chgData name="Zijian Jia" userId="8bfd73afe6e12625" providerId="LiveId" clId="{A5E2FE5B-E7D7-41EA-9688-AAE2976767B7}" dt="2025-04-10T09:06:47.716" v="538" actId="207"/>
          <ac:spMkLst>
            <pc:docMk/>
            <pc:sldMk cId="2299595501" sldId="315"/>
            <ac:spMk id="22" creationId="{6679CA83-0519-4F90-FFAF-7D633DE6C292}"/>
          </ac:spMkLst>
        </pc:spChg>
        <pc:spChg chg="mod">
          <ac:chgData name="Zijian Jia" userId="8bfd73afe6e12625" providerId="LiveId" clId="{A5E2FE5B-E7D7-41EA-9688-AAE2976767B7}" dt="2025-04-10T09:06:21.932" v="536" actId="207"/>
          <ac:spMkLst>
            <pc:docMk/>
            <pc:sldMk cId="2299595501" sldId="315"/>
            <ac:spMk id="26" creationId="{4DFCC146-F01E-6570-C75D-4356B2B731A8}"/>
          </ac:spMkLst>
        </pc:spChg>
        <pc:spChg chg="mod">
          <ac:chgData name="Zijian Jia" userId="8bfd73afe6e12625" providerId="LiveId" clId="{A5E2FE5B-E7D7-41EA-9688-AAE2976767B7}" dt="2025-04-10T09:06:51.767" v="539" actId="207"/>
          <ac:spMkLst>
            <pc:docMk/>
            <pc:sldMk cId="2299595501" sldId="315"/>
            <ac:spMk id="31" creationId="{CDAE7DF3-42E0-1D2B-ED6A-C009407C9470}"/>
          </ac:spMkLst>
        </pc:spChg>
      </pc:sldChg>
      <pc:sldMasterChg chg="modSldLayout">
        <pc:chgData name="Zijian Jia" userId="8bfd73afe6e12625" providerId="LiveId" clId="{A5E2FE5B-E7D7-41EA-9688-AAE2976767B7}" dt="2025-04-10T04:15:04.352" v="507"/>
        <pc:sldMasterMkLst>
          <pc:docMk/>
          <pc:sldMasterMk cId="901526032" sldId="2147483648"/>
        </pc:sldMasterMkLst>
        <pc:sldLayoutChg chg="modSp mod">
          <pc:chgData name="Zijian Jia" userId="8bfd73afe6e12625" providerId="LiveId" clId="{A5E2FE5B-E7D7-41EA-9688-AAE2976767B7}" dt="2025-04-10T04:14:16.481" v="489" actId="692"/>
          <pc:sldLayoutMkLst>
            <pc:docMk/>
            <pc:sldMasterMk cId="901526032" sldId="2147483648"/>
            <pc:sldLayoutMk cId="1583136844" sldId="2147483658"/>
          </pc:sldLayoutMkLst>
          <pc:cxnChg chg="mod">
            <ac:chgData name="Zijian Jia" userId="8bfd73afe6e12625" providerId="LiveId" clId="{A5E2FE5B-E7D7-41EA-9688-AAE2976767B7}" dt="2025-04-10T04:14:16.481" v="489" actId="692"/>
            <ac:cxnSpMkLst>
              <pc:docMk/>
              <pc:sldMasterMk cId="901526032" sldId="2147483648"/>
              <pc:sldLayoutMk cId="1583136844" sldId="2147483658"/>
              <ac:cxnSpMk id="6" creationId="{3275ED2F-042C-EDDB-F7E1-1F833BA05AF0}"/>
            </ac:cxnSpMkLst>
          </pc:cxnChg>
        </pc:sldLayoutChg>
        <pc:sldLayoutChg chg="addSp delSp modSp mod">
          <pc:chgData name="Zijian Jia" userId="8bfd73afe6e12625" providerId="LiveId" clId="{A5E2FE5B-E7D7-41EA-9688-AAE2976767B7}" dt="2025-04-10T04:14:58.991" v="505" actId="1076"/>
          <pc:sldLayoutMkLst>
            <pc:docMk/>
            <pc:sldMasterMk cId="901526032" sldId="2147483648"/>
            <pc:sldLayoutMk cId="2818836163" sldId="2147483659"/>
          </pc:sldLayoutMkLst>
          <pc:spChg chg="mod">
            <ac:chgData name="Zijian Jia" userId="8bfd73afe6e12625" providerId="LiveId" clId="{A5E2FE5B-E7D7-41EA-9688-AAE2976767B7}" dt="2025-04-10T04:14:54.568" v="504" actId="1076"/>
            <ac:spMkLst>
              <pc:docMk/>
              <pc:sldMasterMk cId="901526032" sldId="2147483648"/>
              <pc:sldLayoutMk cId="2818836163" sldId="2147483659"/>
              <ac:spMk id="329" creationId="{08950F6B-D907-F3E7-178A-FBCD35A87472}"/>
            </ac:spMkLst>
          </pc:spChg>
          <pc:grpChg chg="add mod">
            <ac:chgData name="Zijian Jia" userId="8bfd73afe6e12625" providerId="LiveId" clId="{A5E2FE5B-E7D7-41EA-9688-AAE2976767B7}" dt="2025-04-10T04:14:58.991" v="505" actId="1076"/>
            <ac:grpSpMkLst>
              <pc:docMk/>
              <pc:sldMasterMk cId="901526032" sldId="2147483648"/>
              <pc:sldLayoutMk cId="2818836163" sldId="2147483659"/>
              <ac:grpSpMk id="9" creationId="{D1DDB1EE-9FE3-F5BB-AFF8-37A14623D82C}"/>
            </ac:grpSpMkLst>
          </pc:grpChg>
          <pc:picChg chg="mod">
            <ac:chgData name="Zijian Jia" userId="8bfd73afe6e12625" providerId="LiveId" clId="{A5E2FE5B-E7D7-41EA-9688-AAE2976767B7}" dt="2025-04-10T04:14:49.115" v="500"/>
            <ac:picMkLst>
              <pc:docMk/>
              <pc:sldMasterMk cId="901526032" sldId="2147483648"/>
              <pc:sldLayoutMk cId="2818836163" sldId="2147483659"/>
              <ac:picMk id="10" creationId="{2D96D550-294B-A3FB-12A2-0A649DC6759D}"/>
            </ac:picMkLst>
          </pc:picChg>
          <pc:picChg chg="mod">
            <ac:chgData name="Zijian Jia" userId="8bfd73afe6e12625" providerId="LiveId" clId="{A5E2FE5B-E7D7-41EA-9688-AAE2976767B7}" dt="2025-04-10T04:14:52.680" v="502" actId="1076"/>
            <ac:picMkLst>
              <pc:docMk/>
              <pc:sldMasterMk cId="901526032" sldId="2147483648"/>
              <pc:sldLayoutMk cId="2818836163" sldId="2147483659"/>
              <ac:picMk id="11" creationId="{876E1174-CF8C-FCAD-ED88-1B1B51001A0E}"/>
            </ac:picMkLst>
          </pc:picChg>
          <pc:cxnChg chg="add mod">
            <ac:chgData name="Zijian Jia" userId="8bfd73afe6e12625" providerId="LiveId" clId="{A5E2FE5B-E7D7-41EA-9688-AAE2976767B7}" dt="2025-04-10T04:14:28.245" v="493"/>
            <ac:cxnSpMkLst>
              <pc:docMk/>
              <pc:sldMasterMk cId="901526032" sldId="2147483648"/>
              <pc:sldLayoutMk cId="2818836163" sldId="2147483659"/>
              <ac:cxnSpMk id="8" creationId="{80C6DB1A-26FE-C30C-4311-784EA57F1564}"/>
            </ac:cxnSpMkLst>
          </pc:cxnChg>
        </pc:sldLayoutChg>
        <pc:sldLayoutChg chg="addSp delSp modSp mod">
          <pc:chgData name="Zijian Jia" userId="8bfd73afe6e12625" providerId="LiveId" clId="{A5E2FE5B-E7D7-41EA-9688-AAE2976767B7}" dt="2025-04-10T04:14:24.743" v="491"/>
          <pc:sldLayoutMkLst>
            <pc:docMk/>
            <pc:sldMasterMk cId="901526032" sldId="2147483648"/>
            <pc:sldLayoutMk cId="3331048845" sldId="2147483664"/>
          </pc:sldLayoutMkLst>
          <pc:cxnChg chg="add mod">
            <ac:chgData name="Zijian Jia" userId="8bfd73afe6e12625" providerId="LiveId" clId="{A5E2FE5B-E7D7-41EA-9688-AAE2976767B7}" dt="2025-04-10T04:14:24.743" v="491"/>
            <ac:cxnSpMkLst>
              <pc:docMk/>
              <pc:sldMasterMk cId="901526032" sldId="2147483648"/>
              <pc:sldLayoutMk cId="3331048845" sldId="2147483664"/>
              <ac:cxnSpMk id="7" creationId="{73700EC2-633F-527D-C78E-72468F2F63DD}"/>
            </ac:cxnSpMkLst>
          </pc:cxnChg>
        </pc:sldLayoutChg>
        <pc:sldLayoutChg chg="addSp delSp modSp mod">
          <pc:chgData name="Zijian Jia" userId="8bfd73afe6e12625" providerId="LiveId" clId="{A5E2FE5B-E7D7-41EA-9688-AAE2976767B7}" dt="2025-04-10T04:15:04.352" v="507"/>
          <pc:sldLayoutMkLst>
            <pc:docMk/>
            <pc:sldMasterMk cId="901526032" sldId="2147483648"/>
            <pc:sldLayoutMk cId="1213198330" sldId="2147483665"/>
          </pc:sldLayoutMkLst>
          <pc:grpChg chg="add mod">
            <ac:chgData name="Zijian Jia" userId="8bfd73afe6e12625" providerId="LiveId" clId="{A5E2FE5B-E7D7-41EA-9688-AAE2976767B7}" dt="2025-04-10T04:15:04.352" v="507"/>
            <ac:grpSpMkLst>
              <pc:docMk/>
              <pc:sldMasterMk cId="901526032" sldId="2147483648"/>
              <pc:sldLayoutMk cId="1213198330" sldId="2147483665"/>
              <ac:grpSpMk id="9" creationId="{9D2EABD0-E0A7-A673-EFDB-A087F3556D1E}"/>
            </ac:grpSpMkLst>
          </pc:grpChg>
          <pc:picChg chg="mod">
            <ac:chgData name="Zijian Jia" userId="8bfd73afe6e12625" providerId="LiveId" clId="{A5E2FE5B-E7D7-41EA-9688-AAE2976767B7}" dt="2025-04-10T04:15:04.352" v="507"/>
            <ac:picMkLst>
              <pc:docMk/>
              <pc:sldMasterMk cId="901526032" sldId="2147483648"/>
              <pc:sldLayoutMk cId="1213198330" sldId="2147483665"/>
              <ac:picMk id="10" creationId="{D40219E8-33FE-7A2B-F08A-610380A66F54}"/>
            </ac:picMkLst>
          </pc:picChg>
          <pc:picChg chg="mod">
            <ac:chgData name="Zijian Jia" userId="8bfd73afe6e12625" providerId="LiveId" clId="{A5E2FE5B-E7D7-41EA-9688-AAE2976767B7}" dt="2025-04-10T04:15:04.352" v="507"/>
            <ac:picMkLst>
              <pc:docMk/>
              <pc:sldMasterMk cId="901526032" sldId="2147483648"/>
              <pc:sldLayoutMk cId="1213198330" sldId="2147483665"/>
              <ac:picMk id="11" creationId="{F91D6A96-16C1-1D08-3DD9-4E916005C9C3}"/>
            </ac:picMkLst>
          </pc:picChg>
          <pc:cxnChg chg="add mod">
            <ac:chgData name="Zijian Jia" userId="8bfd73afe6e12625" providerId="LiveId" clId="{A5E2FE5B-E7D7-41EA-9688-AAE2976767B7}" dt="2025-04-10T04:14:32.666" v="495"/>
            <ac:cxnSpMkLst>
              <pc:docMk/>
              <pc:sldMasterMk cId="901526032" sldId="2147483648"/>
              <pc:sldLayoutMk cId="1213198330" sldId="2147483665"/>
              <ac:cxnSpMk id="2" creationId="{B3EFF62E-D3AB-D9AD-AF91-940ED1A87181}"/>
            </ac:cxnSpMkLst>
          </pc:cxnChg>
        </pc:sldLayoutChg>
        <pc:sldLayoutChg chg="addSp delSp modSp mod">
          <pc:chgData name="Zijian Jia" userId="8bfd73afe6e12625" providerId="LiveId" clId="{A5E2FE5B-E7D7-41EA-9688-AAE2976767B7}" dt="2025-04-10T04:14:46.228" v="498" actId="1076"/>
          <pc:sldLayoutMkLst>
            <pc:docMk/>
            <pc:sldMasterMk cId="901526032" sldId="2147483648"/>
            <pc:sldLayoutMk cId="875683517" sldId="2147483666"/>
          </pc:sldLayoutMkLst>
          <pc:grpChg chg="add mod">
            <ac:chgData name="Zijian Jia" userId="8bfd73afe6e12625" providerId="LiveId" clId="{A5E2FE5B-E7D7-41EA-9688-AAE2976767B7}" dt="2025-04-10T04:14:46.228" v="498" actId="1076"/>
            <ac:grpSpMkLst>
              <pc:docMk/>
              <pc:sldMasterMk cId="901526032" sldId="2147483648"/>
              <pc:sldLayoutMk cId="875683517" sldId="2147483666"/>
              <ac:grpSpMk id="2" creationId="{4B9282F6-C7BB-5821-508D-6115ADCF4504}"/>
            </ac:grpSpMkLst>
          </pc:grpChg>
          <pc:picChg chg="mod">
            <ac:chgData name="Zijian Jia" userId="8bfd73afe6e12625" providerId="LiveId" clId="{A5E2FE5B-E7D7-41EA-9688-AAE2976767B7}" dt="2025-04-10T04:14:41.915" v="497"/>
            <ac:picMkLst>
              <pc:docMk/>
              <pc:sldMasterMk cId="901526032" sldId="2147483648"/>
              <pc:sldLayoutMk cId="875683517" sldId="2147483666"/>
              <ac:picMk id="3" creationId="{9A448639-0518-4169-EA83-CD0B488CA6BD}"/>
            </ac:picMkLst>
          </pc:picChg>
          <pc:picChg chg="mod">
            <ac:chgData name="Zijian Jia" userId="8bfd73afe6e12625" providerId="LiveId" clId="{A5E2FE5B-E7D7-41EA-9688-AAE2976767B7}" dt="2025-04-10T04:14:41.915" v="497"/>
            <ac:picMkLst>
              <pc:docMk/>
              <pc:sldMasterMk cId="901526032" sldId="2147483648"/>
              <pc:sldLayoutMk cId="875683517" sldId="2147483666"/>
              <ac:picMk id="4" creationId="{ADCB956F-0717-DA12-5433-3DE1ED0C2C11}"/>
            </ac:picMkLst>
          </pc:picChg>
        </pc:sldLayoutChg>
      </pc:sldMasterChg>
    </pc:docChg>
  </pc:docChgLst>
  <pc:docChgLst>
    <pc:chgData name="Zijian Jia" userId="8bfd73afe6e12625" providerId="LiveId" clId="{019EC3F3-C7A2-4089-9792-C0116413F462}"/>
    <pc:docChg chg="undo redo custSel modSld modMainMaster">
      <pc:chgData name="Zijian Jia" userId="8bfd73afe6e12625" providerId="LiveId" clId="{019EC3F3-C7A2-4089-9792-C0116413F462}" dt="2025-04-08T13:24:36.591" v="668" actId="207"/>
      <pc:docMkLst>
        <pc:docMk/>
      </pc:docMkLst>
      <pc:sldChg chg="modSp mod">
        <pc:chgData name="Zijian Jia" userId="8bfd73afe6e12625" providerId="LiveId" clId="{019EC3F3-C7A2-4089-9792-C0116413F462}" dt="2025-04-08T13:24:36.591" v="668" actId="207"/>
        <pc:sldMkLst>
          <pc:docMk/>
          <pc:sldMk cId="4255654303" sldId="258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4255654303" sldId="258"/>
            <ac:spMk id="37" creationId="{8FC1917D-37EB-8C52-C3B6-4C1E8042BCF1}"/>
          </ac:spMkLst>
        </pc:spChg>
        <pc:spChg chg="mod">
          <ac:chgData name="Zijian Jia" userId="8bfd73afe6e12625" providerId="LiveId" clId="{019EC3F3-C7A2-4089-9792-C0116413F462}" dt="2025-04-08T13:24:36.591" v="668" actId="207"/>
          <ac:spMkLst>
            <pc:docMk/>
            <pc:sldMk cId="4255654303" sldId="258"/>
            <ac:spMk id="106" creationId="{64053511-4E92-EC83-354D-7C18546E4F9C}"/>
          </ac:spMkLst>
        </pc:spChg>
      </pc:sldChg>
      <pc:sldChg chg="modSp">
        <pc:chgData name="Zijian Jia" userId="8bfd73afe6e12625" providerId="LiveId" clId="{019EC3F3-C7A2-4089-9792-C0116413F462}" dt="2025-04-08T10:47:54.781" v="2" actId="16037"/>
        <pc:sldMkLst>
          <pc:docMk/>
          <pc:sldMk cId="96379669" sldId="260"/>
        </pc:sldMkLst>
        <pc:spChg chg="mod">
          <ac:chgData name="Zijian Jia" userId="8bfd73afe6e12625" providerId="LiveId" clId="{019EC3F3-C7A2-4089-9792-C0116413F462}" dt="2025-04-08T10:47:54.781" v="2" actId="16037"/>
          <ac:spMkLst>
            <pc:docMk/>
            <pc:sldMk cId="96379669" sldId="260"/>
            <ac:spMk id="13" creationId="{F2DC5D69-820F-35D2-207B-A578F22ABF9D}"/>
          </ac:spMkLst>
        </pc:spChg>
      </pc:sldChg>
      <pc:sldChg chg="modSp mod">
        <pc:chgData name="Zijian Jia" userId="8bfd73afe6e12625" providerId="LiveId" clId="{019EC3F3-C7A2-4089-9792-C0116413F462}" dt="2025-04-08T13:23:54.910" v="656" actId="207"/>
        <pc:sldMkLst>
          <pc:docMk/>
          <pc:sldMk cId="3343592026" sldId="272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3343592026" sldId="272"/>
            <ac:spMk id="2" creationId="{DD0C016B-3BBE-FC9D-8316-AD95170E436C}"/>
          </ac:spMkLst>
        </pc:spChg>
        <pc:spChg chg="mod">
          <ac:chgData name="Zijian Jia" userId="8bfd73afe6e12625" providerId="LiveId" clId="{019EC3F3-C7A2-4089-9792-C0116413F462}" dt="2025-04-08T13:16:57.084" v="439" actId="207"/>
          <ac:spMkLst>
            <pc:docMk/>
            <pc:sldMk cId="3343592026" sldId="272"/>
            <ac:spMk id="11" creationId="{CA26A686-F170-1478-DB13-64A29E176584}"/>
          </ac:spMkLst>
        </pc:spChg>
        <pc:spChg chg="mod">
          <ac:chgData name="Zijian Jia" userId="8bfd73afe6e12625" providerId="LiveId" clId="{019EC3F3-C7A2-4089-9792-C0116413F462}" dt="2025-04-08T13:23:54.910" v="656" actId="207"/>
          <ac:spMkLst>
            <pc:docMk/>
            <pc:sldMk cId="3343592026" sldId="272"/>
            <ac:spMk id="18" creationId="{5CB43A03-DAB4-5408-DB6C-5D95CB470EE4}"/>
          </ac:spMkLst>
        </pc:spChg>
        <pc:spChg chg="mod">
          <ac:chgData name="Zijian Jia" userId="8bfd73afe6e12625" providerId="LiveId" clId="{019EC3F3-C7A2-4089-9792-C0116413F462}" dt="2025-04-08T13:23:46.357" v="651" actId="207"/>
          <ac:spMkLst>
            <pc:docMk/>
            <pc:sldMk cId="3343592026" sldId="272"/>
            <ac:spMk id="35" creationId="{AAC3A75F-5ED8-13C8-5BB4-81E30EB70F92}"/>
          </ac:spMkLst>
        </pc:spChg>
        <pc:spChg chg="mod">
          <ac:chgData name="Zijian Jia" userId="8bfd73afe6e12625" providerId="LiveId" clId="{019EC3F3-C7A2-4089-9792-C0116413F462}" dt="2025-04-08T12:55:44.236" v="88" actId="207"/>
          <ac:spMkLst>
            <pc:docMk/>
            <pc:sldMk cId="3343592026" sldId="272"/>
            <ac:spMk id="49" creationId="{369616DE-BFDE-DAAA-EB90-7D4D206E7D53}"/>
          </ac:spMkLst>
        </pc:spChg>
        <pc:spChg chg="mod">
          <ac:chgData name="Zijian Jia" userId="8bfd73afe6e12625" providerId="LiveId" clId="{019EC3F3-C7A2-4089-9792-C0116413F462}" dt="2025-04-08T13:23:51.293" v="653" actId="108"/>
          <ac:spMkLst>
            <pc:docMk/>
            <pc:sldMk cId="3343592026" sldId="272"/>
            <ac:spMk id="50" creationId="{2A212729-4E9D-A799-7AB9-6EE7CCEB0AB2}"/>
          </ac:spMkLst>
        </pc:spChg>
      </pc:sldChg>
      <pc:sldChg chg="modSp mod">
        <pc:chgData name="Zijian Jia" userId="8bfd73afe6e12625" providerId="LiveId" clId="{019EC3F3-C7A2-4089-9792-C0116413F462}" dt="2025-04-08T13:23:39.749" v="649" actId="207"/>
        <pc:sldMkLst>
          <pc:docMk/>
          <pc:sldMk cId="2970418184" sldId="273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2970418184" sldId="273"/>
            <ac:spMk id="13" creationId="{92723467-F6E4-1AC4-796F-1D89B1B1012D}"/>
          </ac:spMkLst>
        </pc:spChg>
        <pc:spChg chg="mod">
          <ac:chgData name="Zijian Jia" userId="8bfd73afe6e12625" providerId="LiveId" clId="{019EC3F3-C7A2-4089-9792-C0116413F462}" dt="2025-04-08T13:23:37.059" v="648" actId="207"/>
          <ac:spMkLst>
            <pc:docMk/>
            <pc:sldMk cId="2970418184" sldId="273"/>
            <ac:spMk id="115" creationId="{D2D24AFF-87E6-F384-136A-0E8168118D2B}"/>
          </ac:spMkLst>
        </pc:spChg>
        <pc:spChg chg="mod">
          <ac:chgData name="Zijian Jia" userId="8bfd73afe6e12625" providerId="LiveId" clId="{019EC3F3-C7A2-4089-9792-C0116413F462}" dt="2025-04-08T13:23:39.749" v="649" actId="207"/>
          <ac:spMkLst>
            <pc:docMk/>
            <pc:sldMk cId="2970418184" sldId="273"/>
            <ac:spMk id="120" creationId="{97CF3EEA-0870-9B93-C54F-D5CABFB382CA}"/>
          </ac:spMkLst>
        </pc:spChg>
      </pc:sldChg>
      <pc:sldChg chg="modSp mod">
        <pc:chgData name="Zijian Jia" userId="8bfd73afe6e12625" providerId="LiveId" clId="{019EC3F3-C7A2-4089-9792-C0116413F462}" dt="2025-04-08T13:16:11.601" v="363" actId="207"/>
        <pc:sldMkLst>
          <pc:docMk/>
          <pc:sldMk cId="3570994901" sldId="274"/>
        </pc:sldMkLst>
        <pc:spChg chg="mod">
          <ac:chgData name="Zijian Jia" userId="8bfd73afe6e12625" providerId="LiveId" clId="{019EC3F3-C7A2-4089-9792-C0116413F462}" dt="2025-04-08T13:16:11.601" v="363" actId="207"/>
          <ac:spMkLst>
            <pc:docMk/>
            <pc:sldMk cId="3570994901" sldId="274"/>
            <ac:spMk id="11" creationId="{4DBB1C1D-BC19-1131-3358-81A2F97A0E78}"/>
          </ac:spMkLst>
        </pc:spChg>
        <pc:spChg chg="mod">
          <ac:chgData name="Zijian Jia" userId="8bfd73afe6e12625" providerId="LiveId" clId="{019EC3F3-C7A2-4089-9792-C0116413F462}" dt="2025-04-08T13:14:09.445" v="361" actId="207"/>
          <ac:spMkLst>
            <pc:docMk/>
            <pc:sldMk cId="3570994901" sldId="274"/>
            <ac:spMk id="15" creationId="{9D144E38-67F1-F10F-C87B-FCFFC7D1698C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3570994901" sldId="274"/>
            <ac:spMk id="30" creationId="{91635A6D-955B-D085-AF59-10DD7DB77B60}"/>
          </ac:spMkLst>
        </pc:spChg>
        <pc:spChg chg="mod">
          <ac:chgData name="Zijian Jia" userId="8bfd73afe6e12625" providerId="LiveId" clId="{019EC3F3-C7A2-4089-9792-C0116413F462}" dt="2025-04-08T10:57:32.129" v="22" actId="207"/>
          <ac:spMkLst>
            <pc:docMk/>
            <pc:sldMk cId="3570994901" sldId="274"/>
            <ac:spMk id="88" creationId="{873BF364-FC23-2008-7734-7A125F70AFA5}"/>
          </ac:spMkLst>
        </pc:spChg>
      </pc:sldChg>
      <pc:sldChg chg="modSp mod">
        <pc:chgData name="Zijian Jia" userId="8bfd73afe6e12625" providerId="LiveId" clId="{019EC3F3-C7A2-4089-9792-C0116413F462}" dt="2025-04-08T13:23:26.669" v="645" actId="207"/>
        <pc:sldMkLst>
          <pc:docMk/>
          <pc:sldMk cId="2472245123" sldId="275"/>
        </pc:sldMkLst>
        <pc:spChg chg="mod">
          <ac:chgData name="Zijian Jia" userId="8bfd73afe6e12625" providerId="LiveId" clId="{019EC3F3-C7A2-4089-9792-C0116413F462}" dt="2025-04-08T13:23:22.366" v="643" actId="207"/>
          <ac:spMkLst>
            <pc:docMk/>
            <pc:sldMk cId="2472245123" sldId="275"/>
            <ac:spMk id="7" creationId="{6206DC03-FF3A-6F19-E960-EBE2B20B0A8D}"/>
          </ac:spMkLst>
        </pc:spChg>
        <pc:spChg chg="mod">
          <ac:chgData name="Zijian Jia" userId="8bfd73afe6e12625" providerId="LiveId" clId="{019EC3F3-C7A2-4089-9792-C0116413F462}" dt="2025-04-08T13:23:24.696" v="644" actId="207"/>
          <ac:spMkLst>
            <pc:docMk/>
            <pc:sldMk cId="2472245123" sldId="275"/>
            <ac:spMk id="79" creationId="{00524052-24A3-CED5-1E8A-4B0F1D692258}"/>
          </ac:spMkLst>
        </pc:spChg>
        <pc:spChg chg="mod">
          <ac:chgData name="Zijian Jia" userId="8bfd73afe6e12625" providerId="LiveId" clId="{019EC3F3-C7A2-4089-9792-C0116413F462}" dt="2025-04-08T13:23:26.669" v="645" actId="207"/>
          <ac:spMkLst>
            <pc:docMk/>
            <pc:sldMk cId="2472245123" sldId="275"/>
            <ac:spMk id="90" creationId="{C6E0607A-A66B-BEB2-6DE9-4A163969665D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2472245123" sldId="275"/>
            <ac:spMk id="92" creationId="{2006DD55-09EB-9747-7433-44395FB1ADCC}"/>
          </ac:spMkLst>
        </pc:spChg>
      </pc:sldChg>
      <pc:sldChg chg="modSp mod">
        <pc:chgData name="Zijian Jia" userId="8bfd73afe6e12625" providerId="LiveId" clId="{019EC3F3-C7A2-4089-9792-C0116413F462}" dt="2025-04-08T13:22:19.138" v="620" actId="108"/>
        <pc:sldMkLst>
          <pc:docMk/>
          <pc:sldMk cId="3951967204" sldId="278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3951967204" sldId="278"/>
            <ac:spMk id="5" creationId="{E7A05C62-A1D1-E0D0-F521-E8F959E008D6}"/>
          </ac:spMkLst>
        </pc:spChg>
        <pc:spChg chg="mod">
          <ac:chgData name="Zijian Jia" userId="8bfd73afe6e12625" providerId="LiveId" clId="{019EC3F3-C7A2-4089-9792-C0116413F462}" dt="2025-04-08T11:23:15.677" v="27" actId="16037"/>
          <ac:spMkLst>
            <pc:docMk/>
            <pc:sldMk cId="3951967204" sldId="278"/>
            <ac:spMk id="81" creationId="{572298DB-81EA-8416-623B-89A4963A8EA6}"/>
          </ac:spMkLst>
        </pc:spChg>
        <pc:spChg chg="mod">
          <ac:chgData name="Zijian Jia" userId="8bfd73afe6e12625" providerId="LiveId" clId="{019EC3F3-C7A2-4089-9792-C0116413F462}" dt="2025-04-08T13:22:08.335" v="613" actId="207"/>
          <ac:spMkLst>
            <pc:docMk/>
            <pc:sldMk cId="3951967204" sldId="278"/>
            <ac:spMk id="85" creationId="{CDD137B3-D0C5-8BE0-B293-33723A4E1412}"/>
          </ac:spMkLst>
        </pc:spChg>
        <pc:spChg chg="mod">
          <ac:chgData name="Zijian Jia" userId="8bfd73afe6e12625" providerId="LiveId" clId="{019EC3F3-C7A2-4089-9792-C0116413F462}" dt="2025-04-08T13:22:15.394" v="617" actId="108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019EC3F3-C7A2-4089-9792-C0116413F462}" dt="2025-04-08T13:22:18.450" v="619" actId="108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019EC3F3-C7A2-4089-9792-C0116413F462}" dt="2025-04-08T13:22:13.403" v="615" actId="108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019EC3F3-C7A2-4089-9792-C0116413F462}" dt="2025-04-08T13:22:19.138" v="620" actId="108"/>
          <ac:spMkLst>
            <pc:docMk/>
            <pc:sldMk cId="3951967204" sldId="278"/>
            <ac:spMk id="94" creationId="{8E7FE008-85E0-CEDD-945C-68A3F8DEF071}"/>
          </ac:spMkLst>
        </pc:spChg>
      </pc:sldChg>
      <pc:sldChg chg="modSp">
        <pc:chgData name="Zijian Jia" userId="8bfd73afe6e12625" providerId="LiveId" clId="{019EC3F3-C7A2-4089-9792-C0116413F462}" dt="2025-04-08T10:28:58.807" v="1"/>
        <pc:sldMkLst>
          <pc:docMk/>
          <pc:sldMk cId="1057612862" sldId="279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057612862" sldId="279"/>
            <ac:spMk id="156" creationId="{2EBC4341-6194-C146-8E7D-8824B9C3A407}"/>
          </ac:spMkLst>
        </pc:spChg>
      </pc:sldChg>
      <pc:sldChg chg="modSp mod">
        <pc:chgData name="Zijian Jia" userId="8bfd73afe6e12625" providerId="LiveId" clId="{019EC3F3-C7A2-4089-9792-C0116413F462}" dt="2025-04-08T13:21:35.546" v="600" actId="108"/>
        <pc:sldMkLst>
          <pc:docMk/>
          <pc:sldMk cId="2515845747" sldId="280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2515845747" sldId="280"/>
            <ac:spMk id="2" creationId="{0B08DD10-83F1-4229-C000-08DAB77EA8A3}"/>
          </ac:spMkLst>
        </pc:spChg>
        <pc:spChg chg="mod">
          <ac:chgData name="Zijian Jia" userId="8bfd73afe6e12625" providerId="LiveId" clId="{019EC3F3-C7A2-4089-9792-C0116413F462}" dt="2025-04-08T11:46:02.824" v="35" actId="207"/>
          <ac:spMkLst>
            <pc:docMk/>
            <pc:sldMk cId="2515845747" sldId="280"/>
            <ac:spMk id="3" creationId="{CCF1E3D4-9970-B8EE-EC3F-6D2EB5722A99}"/>
          </ac:spMkLst>
        </pc:spChg>
        <pc:spChg chg="mod">
          <ac:chgData name="Zijian Jia" userId="8bfd73afe6e12625" providerId="LiveId" clId="{019EC3F3-C7A2-4089-9792-C0116413F462}" dt="2025-04-08T11:46:00.367" v="34" actId="207"/>
          <ac:spMkLst>
            <pc:docMk/>
            <pc:sldMk cId="2515845747" sldId="280"/>
            <ac:spMk id="4" creationId="{F27F8612-4A07-97D0-9870-9271C2577DD2}"/>
          </ac:spMkLst>
        </pc:spChg>
        <pc:spChg chg="mod">
          <ac:chgData name="Zijian Jia" userId="8bfd73afe6e12625" providerId="LiveId" clId="{019EC3F3-C7A2-4089-9792-C0116413F462}" dt="2025-04-08T11:45:45.620" v="31" actId="207"/>
          <ac:spMkLst>
            <pc:docMk/>
            <pc:sldMk cId="2515845747" sldId="280"/>
            <ac:spMk id="6" creationId="{ECA1406B-BCEE-1EF8-D240-06AB179FA84B}"/>
          </ac:spMkLst>
        </pc:spChg>
        <pc:spChg chg="mod">
          <ac:chgData name="Zijian Jia" userId="8bfd73afe6e12625" providerId="LiveId" clId="{019EC3F3-C7A2-4089-9792-C0116413F462}" dt="2025-04-08T11:45:54.290" v="33" actId="207"/>
          <ac:spMkLst>
            <pc:docMk/>
            <pc:sldMk cId="2515845747" sldId="280"/>
            <ac:spMk id="10" creationId="{645979A6-2F3E-36BA-E052-5B19FB43A11C}"/>
          </ac:spMkLst>
        </pc:spChg>
        <pc:spChg chg="mod">
          <ac:chgData name="Zijian Jia" userId="8bfd73afe6e12625" providerId="LiveId" clId="{019EC3F3-C7A2-4089-9792-C0116413F462}" dt="2025-04-08T11:45:51.142" v="32" actId="207"/>
          <ac:spMkLst>
            <pc:docMk/>
            <pc:sldMk cId="2515845747" sldId="280"/>
            <ac:spMk id="12" creationId="{A574BDAA-8E2A-8F9E-9FF0-113A26C4F7F3}"/>
          </ac:spMkLst>
        </pc:spChg>
        <pc:spChg chg="mod">
          <ac:chgData name="Zijian Jia" userId="8bfd73afe6e12625" providerId="LiveId" clId="{019EC3F3-C7A2-4089-9792-C0116413F462}" dt="2025-04-08T12:56:44.074" v="98" actId="207"/>
          <ac:spMkLst>
            <pc:docMk/>
            <pc:sldMk cId="2515845747" sldId="280"/>
            <ac:spMk id="14" creationId="{B55475A5-78AA-F96A-AF52-577EEA8DC419}"/>
          </ac:spMkLst>
        </pc:spChg>
        <pc:spChg chg="mod">
          <ac:chgData name="Zijian Jia" userId="8bfd73afe6e12625" providerId="LiveId" clId="{019EC3F3-C7A2-4089-9792-C0116413F462}" dt="2025-04-08T12:57:04.515" v="102" actId="207"/>
          <ac:spMkLst>
            <pc:docMk/>
            <pc:sldMk cId="2515845747" sldId="280"/>
            <ac:spMk id="18" creationId="{59C4DD8F-44AB-1B36-13E3-A50F2913E98D}"/>
          </ac:spMkLst>
        </pc:spChg>
        <pc:spChg chg="mod">
          <ac:chgData name="Zijian Jia" userId="8bfd73afe6e12625" providerId="LiveId" clId="{019EC3F3-C7A2-4089-9792-C0116413F462}" dt="2025-04-08T12:57:45.568" v="110" actId="207"/>
          <ac:spMkLst>
            <pc:docMk/>
            <pc:sldMk cId="2515845747" sldId="280"/>
            <ac:spMk id="21" creationId="{07EA1ABA-C12C-1086-178A-C9113076BDBA}"/>
          </ac:spMkLst>
        </pc:spChg>
        <pc:spChg chg="mod">
          <ac:chgData name="Zijian Jia" userId="8bfd73afe6e12625" providerId="LiveId" clId="{019EC3F3-C7A2-4089-9792-C0116413F462}" dt="2025-04-08T12:56:57.441" v="100" actId="207"/>
          <ac:spMkLst>
            <pc:docMk/>
            <pc:sldMk cId="2515845747" sldId="280"/>
            <ac:spMk id="24" creationId="{886E2003-0E7D-F708-B653-557FC9CA13CA}"/>
          </ac:spMkLst>
        </pc:spChg>
        <pc:spChg chg="mod">
          <ac:chgData name="Zijian Jia" userId="8bfd73afe6e12625" providerId="LiveId" clId="{019EC3F3-C7A2-4089-9792-C0116413F462}" dt="2025-04-08T12:57:17.164" v="106" actId="207"/>
          <ac:spMkLst>
            <pc:docMk/>
            <pc:sldMk cId="2515845747" sldId="280"/>
            <ac:spMk id="27" creationId="{84B445C0-7D30-F45A-86D4-36CD21DD2B7C}"/>
          </ac:spMkLst>
        </pc:spChg>
        <pc:spChg chg="mod">
          <ac:chgData name="Zijian Jia" userId="8bfd73afe6e12625" providerId="LiveId" clId="{019EC3F3-C7A2-4089-9792-C0116413F462}" dt="2025-04-08T13:21:26.792" v="594" actId="207"/>
          <ac:spMkLst>
            <pc:docMk/>
            <pc:sldMk cId="2515845747" sldId="280"/>
            <ac:spMk id="39" creationId="{96A88BEC-83E2-3E1A-7716-5732C1B749FC}"/>
          </ac:spMkLst>
        </pc:spChg>
        <pc:spChg chg="mod">
          <ac:chgData name="Zijian Jia" userId="8bfd73afe6e12625" providerId="LiveId" clId="{019EC3F3-C7A2-4089-9792-C0116413F462}" dt="2025-04-08T13:21:30.335" v="596" actId="108"/>
          <ac:spMkLst>
            <pc:docMk/>
            <pc:sldMk cId="2515845747" sldId="280"/>
            <ac:spMk id="57" creationId="{850DD371-A64A-3D09-6B27-91883431FFDE}"/>
          </ac:spMkLst>
        </pc:spChg>
        <pc:spChg chg="mod">
          <ac:chgData name="Zijian Jia" userId="8bfd73afe6e12625" providerId="LiveId" clId="{019EC3F3-C7A2-4089-9792-C0116413F462}" dt="2025-04-08T13:21:34.212" v="599" actId="108"/>
          <ac:spMkLst>
            <pc:docMk/>
            <pc:sldMk cId="2515845747" sldId="280"/>
            <ac:spMk id="60" creationId="{B1BE3BAA-44D2-74EB-92C4-3BA075ABBDDD}"/>
          </ac:spMkLst>
        </pc:spChg>
        <pc:spChg chg="mod">
          <ac:chgData name="Zijian Jia" userId="8bfd73afe6e12625" providerId="LiveId" clId="{019EC3F3-C7A2-4089-9792-C0116413F462}" dt="2025-04-08T13:21:35.546" v="600" actId="108"/>
          <ac:spMkLst>
            <pc:docMk/>
            <pc:sldMk cId="2515845747" sldId="280"/>
            <ac:spMk id="66" creationId="{423EC092-11FC-58F4-FF71-E0CFA55BB182}"/>
          </ac:spMkLst>
        </pc:spChg>
        <pc:spChg chg="mod">
          <ac:chgData name="Zijian Jia" userId="8bfd73afe6e12625" providerId="LiveId" clId="{019EC3F3-C7A2-4089-9792-C0116413F462}" dt="2025-04-08T13:21:31.421" v="597" actId="108"/>
          <ac:spMkLst>
            <pc:docMk/>
            <pc:sldMk cId="2515845747" sldId="280"/>
            <ac:spMk id="69" creationId="{204AD0F3-8D66-AB5E-D5B8-91F557C672C0}"/>
          </ac:spMkLst>
        </pc:spChg>
        <pc:cxnChg chg="mod">
          <ac:chgData name="Zijian Jia" userId="8bfd73afe6e12625" providerId="LiveId" clId="{019EC3F3-C7A2-4089-9792-C0116413F462}" dt="2025-04-08T12:56:47.737" v="99" actId="208"/>
          <ac:cxnSpMkLst>
            <pc:docMk/>
            <pc:sldMk cId="2515845747" sldId="280"/>
            <ac:cxnSpMk id="13" creationId="{806A99F0-8191-456E-0748-38DEA24EB373}"/>
          </ac:cxnSpMkLst>
        </pc:cxnChg>
        <pc:cxnChg chg="mod">
          <ac:chgData name="Zijian Jia" userId="8bfd73afe6e12625" providerId="LiveId" clId="{019EC3F3-C7A2-4089-9792-C0116413F462}" dt="2025-04-08T12:57:08.918" v="103" actId="208"/>
          <ac:cxnSpMkLst>
            <pc:docMk/>
            <pc:sldMk cId="2515845747" sldId="280"/>
            <ac:cxnSpMk id="17" creationId="{527BF66B-26CA-84BB-3E92-EEDD50383E2F}"/>
          </ac:cxnSpMkLst>
        </pc:cxnChg>
        <pc:cxnChg chg="mod">
          <ac:chgData name="Zijian Jia" userId="8bfd73afe6e12625" providerId="LiveId" clId="{019EC3F3-C7A2-4089-9792-C0116413F462}" dt="2025-04-08T12:57:42.675" v="109" actId="208"/>
          <ac:cxnSpMkLst>
            <pc:docMk/>
            <pc:sldMk cId="2515845747" sldId="280"/>
            <ac:cxnSpMk id="20" creationId="{E1B99979-C905-2C04-1192-120057C32727}"/>
          </ac:cxnSpMkLst>
        </pc:cxnChg>
        <pc:cxnChg chg="mod">
          <ac:chgData name="Zijian Jia" userId="8bfd73afe6e12625" providerId="LiveId" clId="{019EC3F3-C7A2-4089-9792-C0116413F462}" dt="2025-04-08T12:56:59.386" v="101" actId="208"/>
          <ac:cxnSpMkLst>
            <pc:docMk/>
            <pc:sldMk cId="2515845747" sldId="280"/>
            <ac:cxnSpMk id="23" creationId="{1D4C0B64-3382-1222-A519-CB5E359F7378}"/>
          </ac:cxnSpMkLst>
        </pc:cxnChg>
        <pc:cxnChg chg="mod">
          <ac:chgData name="Zijian Jia" userId="8bfd73afe6e12625" providerId="LiveId" clId="{019EC3F3-C7A2-4089-9792-C0116413F462}" dt="2025-04-08T12:57:13.450" v="104" actId="208"/>
          <ac:cxnSpMkLst>
            <pc:docMk/>
            <pc:sldMk cId="2515845747" sldId="280"/>
            <ac:cxnSpMk id="25" creationId="{35A156FB-672E-3462-07CF-7D1160E18457}"/>
          </ac:cxnSpMkLst>
        </pc:cxnChg>
      </pc:sldChg>
      <pc:sldChg chg="modSp mod">
        <pc:chgData name="Zijian Jia" userId="8bfd73afe6e12625" providerId="LiveId" clId="{019EC3F3-C7A2-4089-9792-C0116413F462}" dt="2025-04-08T12:58:02.542" v="111" actId="207"/>
        <pc:sldMkLst>
          <pc:docMk/>
          <pc:sldMk cId="3522770440" sldId="281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3522770440" sldId="281"/>
            <ac:spMk id="2" creationId="{283B3853-90B0-C4A1-5BCB-9BB017E953DF}"/>
          </ac:spMkLst>
        </pc:spChg>
        <pc:spChg chg="mod">
          <ac:chgData name="Zijian Jia" userId="8bfd73afe6e12625" providerId="LiveId" clId="{019EC3F3-C7A2-4089-9792-C0116413F462}" dt="2025-04-08T12:58:02.542" v="111" actId="207"/>
          <ac:spMkLst>
            <pc:docMk/>
            <pc:sldMk cId="3522770440" sldId="281"/>
            <ac:spMk id="303" creationId="{AF98D301-8AF3-197B-C39D-DED9BEBFBB5E}"/>
          </ac:spMkLst>
        </pc:spChg>
      </pc:sldChg>
      <pc:sldChg chg="modSp mod">
        <pc:chgData name="Zijian Jia" userId="8bfd73afe6e12625" providerId="LiveId" clId="{019EC3F3-C7A2-4089-9792-C0116413F462}" dt="2025-04-08T13:21:16.660" v="593" actId="207"/>
        <pc:sldMkLst>
          <pc:docMk/>
          <pc:sldMk cId="1436095487" sldId="282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436095487" sldId="282"/>
            <ac:spMk id="3" creationId="{60185EBA-8A8B-BCD1-85D0-D86E713CF110}"/>
          </ac:spMkLst>
        </pc:spChg>
        <pc:spChg chg="mod">
          <ac:chgData name="Zijian Jia" userId="8bfd73afe6e12625" providerId="LiveId" clId="{019EC3F3-C7A2-4089-9792-C0116413F462}" dt="2025-04-08T13:00:45.769" v="309" actId="108"/>
          <ac:spMkLst>
            <pc:docMk/>
            <pc:sldMk cId="1436095487" sldId="282"/>
            <ac:spMk id="5" creationId="{63D60685-A75C-C466-F650-654914EA22F9}"/>
          </ac:spMkLst>
        </pc:spChg>
        <pc:spChg chg="mod">
          <ac:chgData name="Zijian Jia" userId="8bfd73afe6e12625" providerId="LiveId" clId="{019EC3F3-C7A2-4089-9792-C0116413F462}" dt="2025-04-08T13:00:45.391" v="308" actId="108"/>
          <ac:spMkLst>
            <pc:docMk/>
            <pc:sldMk cId="1436095487" sldId="282"/>
            <ac:spMk id="6" creationId="{112240AE-FD0B-2B76-A7DE-23FCA7C11179}"/>
          </ac:spMkLst>
        </pc:spChg>
        <pc:spChg chg="mod">
          <ac:chgData name="Zijian Jia" userId="8bfd73afe6e12625" providerId="LiveId" clId="{019EC3F3-C7A2-4089-9792-C0116413F462}" dt="2025-04-08T13:21:16.660" v="593" actId="207"/>
          <ac:spMkLst>
            <pc:docMk/>
            <pc:sldMk cId="1436095487" sldId="282"/>
            <ac:spMk id="8" creationId="{5E046B07-DE15-3A27-418A-34FD5EE6D686}"/>
          </ac:spMkLst>
        </pc:spChg>
        <pc:spChg chg="mod">
          <ac:chgData name="Zijian Jia" userId="8bfd73afe6e12625" providerId="LiveId" clId="{019EC3F3-C7A2-4089-9792-C0116413F462}" dt="2025-04-08T13:00:46.687" v="310" actId="108"/>
          <ac:spMkLst>
            <pc:docMk/>
            <pc:sldMk cId="1436095487" sldId="282"/>
            <ac:spMk id="12" creationId="{D3C9A77E-5C68-A922-5257-DEFA2222357A}"/>
          </ac:spMkLst>
        </pc:spChg>
        <pc:spChg chg="mod">
          <ac:chgData name="Zijian Jia" userId="8bfd73afe6e12625" providerId="LiveId" clId="{019EC3F3-C7A2-4089-9792-C0116413F462}" dt="2025-04-08T13:21:11.576" v="591" actId="207"/>
          <ac:spMkLst>
            <pc:docMk/>
            <pc:sldMk cId="1436095487" sldId="282"/>
            <ac:spMk id="15" creationId="{A2F68413-9B55-C0C9-1158-D5ACAD39368F}"/>
          </ac:spMkLst>
        </pc:spChg>
        <pc:spChg chg="mod">
          <ac:chgData name="Zijian Jia" userId="8bfd73afe6e12625" providerId="LiveId" clId="{019EC3F3-C7A2-4089-9792-C0116413F462}" dt="2025-04-08T13:00:39.202" v="306" actId="207"/>
          <ac:spMkLst>
            <pc:docMk/>
            <pc:sldMk cId="1436095487" sldId="282"/>
            <ac:spMk id="52" creationId="{09CAF127-2C42-4871-547A-53F2A7275DE1}"/>
          </ac:spMkLst>
        </pc:spChg>
        <pc:spChg chg="mod">
          <ac:chgData name="Zijian Jia" userId="8bfd73afe6e12625" providerId="LiveId" clId="{019EC3F3-C7A2-4089-9792-C0116413F462}" dt="2025-04-08T13:21:13.327" v="592" actId="207"/>
          <ac:spMkLst>
            <pc:docMk/>
            <pc:sldMk cId="1436095487" sldId="282"/>
            <ac:spMk id="200" creationId="{5A5B73B5-8A11-B99B-A5C2-310DB22A1295}"/>
          </ac:spMkLst>
        </pc:spChg>
      </pc:sldChg>
      <pc:sldChg chg="modSp mod">
        <pc:chgData name="Zijian Jia" userId="8bfd73afe6e12625" providerId="LiveId" clId="{019EC3F3-C7A2-4089-9792-C0116413F462}" dt="2025-04-08T13:20:57.546" v="589" actId="207"/>
        <pc:sldMkLst>
          <pc:docMk/>
          <pc:sldMk cId="1517980193" sldId="283"/>
        </pc:sldMkLst>
        <pc:spChg chg="mod">
          <ac:chgData name="Zijian Jia" userId="8bfd73afe6e12625" providerId="LiveId" clId="{019EC3F3-C7A2-4089-9792-C0116413F462}" dt="2025-04-08T12:58:40.765" v="117" actId="207"/>
          <ac:spMkLst>
            <pc:docMk/>
            <pc:sldMk cId="1517980193" sldId="283"/>
            <ac:spMk id="5" creationId="{A85E0642-0259-97CF-6A11-13B71B67EE23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1517980193" sldId="283"/>
            <ac:spMk id="8" creationId="{E4E37A09-0BD1-8F1E-AEA3-C6264AC76F6B}"/>
          </ac:spMkLst>
        </pc:spChg>
        <pc:spChg chg="mod">
          <ac:chgData name="Zijian Jia" userId="8bfd73afe6e12625" providerId="LiveId" clId="{019EC3F3-C7A2-4089-9792-C0116413F462}" dt="2025-04-08T13:20:54.863" v="588" actId="207"/>
          <ac:spMkLst>
            <pc:docMk/>
            <pc:sldMk cId="1517980193" sldId="283"/>
            <ac:spMk id="67" creationId="{D9472E57-F10B-CA22-AD7D-2C6B7606FE17}"/>
          </ac:spMkLst>
        </pc:spChg>
        <pc:spChg chg="mod">
          <ac:chgData name="Zijian Jia" userId="8bfd73afe6e12625" providerId="LiveId" clId="{019EC3F3-C7A2-4089-9792-C0116413F462}" dt="2025-04-08T13:20:57.546" v="589" actId="207"/>
          <ac:spMkLst>
            <pc:docMk/>
            <pc:sldMk cId="1517980193" sldId="283"/>
            <ac:spMk id="68" creationId="{AFFFA38A-83C9-82F2-DF9B-48BACB12CD87}"/>
          </ac:spMkLst>
        </pc:spChg>
        <pc:graphicFrameChg chg="mod modGraphic">
          <ac:chgData name="Zijian Jia" userId="8bfd73afe6e12625" providerId="LiveId" clId="{019EC3F3-C7A2-4089-9792-C0116413F462}" dt="2025-04-08T12:59:04.356" v="120"/>
          <ac:graphicFrameMkLst>
            <pc:docMk/>
            <pc:sldMk cId="1517980193" sldId="283"/>
            <ac:graphicFrameMk id="7" creationId="{ACFE960D-DC3F-3BEE-CE22-AF521997BBB1}"/>
          </ac:graphicFrameMkLst>
        </pc:graphicFrameChg>
      </pc:sldChg>
      <pc:sldChg chg="modSp mod">
        <pc:chgData name="Zijian Jia" userId="8bfd73afe6e12625" providerId="LiveId" clId="{019EC3F3-C7A2-4089-9792-C0116413F462}" dt="2025-04-08T13:18:56.639" v="564" actId="108"/>
        <pc:sldMkLst>
          <pc:docMk/>
          <pc:sldMk cId="1920105932" sldId="285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920105932" sldId="285"/>
            <ac:spMk id="2" creationId="{5BB820AA-668C-8C76-9F1A-1583B05ECFA8}"/>
          </ac:spMkLst>
        </pc:spChg>
        <pc:spChg chg="mod">
          <ac:chgData name="Zijian Jia" userId="8bfd73afe6e12625" providerId="LiveId" clId="{019EC3F3-C7A2-4089-9792-C0116413F462}" dt="2025-04-08T13:18:50.004" v="560" actId="207"/>
          <ac:spMkLst>
            <pc:docMk/>
            <pc:sldMk cId="1920105932" sldId="285"/>
            <ac:spMk id="87" creationId="{14AD3C68-B2B7-4A47-47BD-9AE45A67CDCB}"/>
          </ac:spMkLst>
        </pc:spChg>
        <pc:spChg chg="mod">
          <ac:chgData name="Zijian Jia" userId="8bfd73afe6e12625" providerId="LiveId" clId="{019EC3F3-C7A2-4089-9792-C0116413F462}" dt="2025-04-08T13:18:52.496" v="561" actId="108"/>
          <ac:spMkLst>
            <pc:docMk/>
            <pc:sldMk cId="1920105932" sldId="285"/>
            <ac:spMk id="89" creationId="{484DB2C8-5F5D-C885-2C3C-787174482A3B}"/>
          </ac:spMkLst>
        </pc:spChg>
        <pc:spChg chg="mod">
          <ac:chgData name="Zijian Jia" userId="8bfd73afe6e12625" providerId="LiveId" clId="{019EC3F3-C7A2-4089-9792-C0116413F462}" dt="2025-04-08T13:18:55.504" v="563" actId="108"/>
          <ac:spMkLst>
            <pc:docMk/>
            <pc:sldMk cId="1920105932" sldId="285"/>
            <ac:spMk id="91" creationId="{CC27E134-5427-5F59-BB27-4E7F26E11316}"/>
          </ac:spMkLst>
        </pc:spChg>
        <pc:spChg chg="mod">
          <ac:chgData name="Zijian Jia" userId="8bfd73afe6e12625" providerId="LiveId" clId="{019EC3F3-C7A2-4089-9792-C0116413F462}" dt="2025-04-08T13:18:56.639" v="564" actId="108"/>
          <ac:spMkLst>
            <pc:docMk/>
            <pc:sldMk cId="1920105932" sldId="285"/>
            <ac:spMk id="93" creationId="{27185BA5-A4EA-D773-ED56-6EE13E5A9B82}"/>
          </ac:spMkLst>
        </pc:spChg>
      </pc:sldChg>
      <pc:sldChg chg="modSp mod">
        <pc:chgData name="Zijian Jia" userId="8bfd73afe6e12625" providerId="LiveId" clId="{019EC3F3-C7A2-4089-9792-C0116413F462}" dt="2025-04-08T13:12:09.198" v="339" actId="207"/>
        <pc:sldMkLst>
          <pc:docMk/>
          <pc:sldMk cId="4238347285" sldId="286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4238347285" sldId="286"/>
            <ac:spMk id="2" creationId="{B11C9751-E308-B1AD-2ABC-8F54B9534349}"/>
          </ac:spMkLst>
        </pc:spChg>
        <pc:spChg chg="mod">
          <ac:chgData name="Zijian Jia" userId="8bfd73afe6e12625" providerId="LiveId" clId="{019EC3F3-C7A2-4089-9792-C0116413F462}" dt="2025-04-08T13:12:09.198" v="339" actId="207"/>
          <ac:spMkLst>
            <pc:docMk/>
            <pc:sldMk cId="4238347285" sldId="286"/>
            <ac:spMk id="164" creationId="{9E26D257-C0CF-981B-804A-5F75A7C35653}"/>
          </ac:spMkLst>
        </pc:spChg>
        <pc:spChg chg="mod">
          <ac:chgData name="Zijian Jia" userId="8bfd73afe6e12625" providerId="LiveId" clId="{019EC3F3-C7A2-4089-9792-C0116413F462}" dt="2025-04-08T13:12:09.009" v="338" actId="207"/>
          <ac:spMkLst>
            <pc:docMk/>
            <pc:sldMk cId="4238347285" sldId="286"/>
            <ac:spMk id="165" creationId="{802214CA-B641-F87B-2465-609939EE6CB2}"/>
          </ac:spMkLst>
        </pc:spChg>
      </pc:sldChg>
      <pc:sldChg chg="modSp mod">
        <pc:chgData name="Zijian Jia" userId="8bfd73afe6e12625" providerId="LiveId" clId="{019EC3F3-C7A2-4089-9792-C0116413F462}" dt="2025-04-08T13:12:31.322" v="344" actId="207"/>
        <pc:sldMkLst>
          <pc:docMk/>
          <pc:sldMk cId="128757221" sldId="287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28757221" sldId="287"/>
            <ac:spMk id="2" creationId="{3D5EB849-5A51-DC0D-CA20-7365D3B18C3F}"/>
          </ac:spMkLst>
        </pc:spChg>
        <pc:spChg chg="mod">
          <ac:chgData name="Zijian Jia" userId="8bfd73afe6e12625" providerId="LiveId" clId="{019EC3F3-C7A2-4089-9792-C0116413F462}" dt="2025-04-08T13:12:15.613" v="340" actId="207"/>
          <ac:spMkLst>
            <pc:docMk/>
            <pc:sldMk cId="128757221" sldId="287"/>
            <ac:spMk id="74" creationId="{1B664621-FA1E-1392-5BD5-2FDA9FAD0868}"/>
          </ac:spMkLst>
        </pc:spChg>
        <pc:spChg chg="mod">
          <ac:chgData name="Zijian Jia" userId="8bfd73afe6e12625" providerId="LiveId" clId="{019EC3F3-C7A2-4089-9792-C0116413F462}" dt="2025-04-08T13:12:31.322" v="344" actId="207"/>
          <ac:spMkLst>
            <pc:docMk/>
            <pc:sldMk cId="128757221" sldId="287"/>
            <ac:spMk id="76" creationId="{646B92B7-AEEC-3B9E-074C-B4F95DBA7BD4}"/>
          </ac:spMkLst>
        </pc:spChg>
        <pc:spChg chg="mod">
          <ac:chgData name="Zijian Jia" userId="8bfd73afe6e12625" providerId="LiveId" clId="{019EC3F3-C7A2-4089-9792-C0116413F462}" dt="2025-04-08T13:12:25.417" v="343" actId="207"/>
          <ac:spMkLst>
            <pc:docMk/>
            <pc:sldMk cId="128757221" sldId="287"/>
            <ac:spMk id="78" creationId="{7EFB6653-4ADF-879E-8BD0-9753A2CC2987}"/>
          </ac:spMkLst>
        </pc:spChg>
        <pc:spChg chg="mod">
          <ac:chgData name="Zijian Jia" userId="8bfd73afe6e12625" providerId="LiveId" clId="{019EC3F3-C7A2-4089-9792-C0116413F462}" dt="2025-04-08T13:12:23.333" v="342" actId="207"/>
          <ac:spMkLst>
            <pc:docMk/>
            <pc:sldMk cId="128757221" sldId="287"/>
            <ac:spMk id="79" creationId="{8EA32F31-91C8-F4F3-FCBE-9670A7F96F19}"/>
          </ac:spMkLst>
        </pc:spChg>
        <pc:spChg chg="mod">
          <ac:chgData name="Zijian Jia" userId="8bfd73afe6e12625" providerId="LiveId" clId="{019EC3F3-C7A2-4089-9792-C0116413F462}" dt="2025-04-08T13:12:19.009" v="341" actId="207"/>
          <ac:spMkLst>
            <pc:docMk/>
            <pc:sldMk cId="128757221" sldId="287"/>
            <ac:spMk id="91" creationId="{18FAC1DE-0A50-2F96-B9FA-6BEC9794095F}"/>
          </ac:spMkLst>
        </pc:spChg>
      </pc:sldChg>
      <pc:sldChg chg="modSp mod">
        <pc:chgData name="Zijian Jia" userId="8bfd73afe6e12625" providerId="LiveId" clId="{019EC3F3-C7A2-4089-9792-C0116413F462}" dt="2025-04-08T13:19:11.382" v="567" actId="207"/>
        <pc:sldMkLst>
          <pc:docMk/>
          <pc:sldMk cId="4119419808" sldId="289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4119419808" sldId="289"/>
            <ac:spMk id="2" creationId="{F270EF7C-5432-0060-6686-796DAF0612F3}"/>
          </ac:spMkLst>
        </pc:spChg>
        <pc:spChg chg="mod">
          <ac:chgData name="Zijian Jia" userId="8bfd73afe6e12625" providerId="LiveId" clId="{019EC3F3-C7A2-4089-9792-C0116413F462}" dt="2025-04-08T13:19:02.556" v="565" actId="207"/>
          <ac:spMkLst>
            <pc:docMk/>
            <pc:sldMk cId="4119419808" sldId="289"/>
            <ac:spMk id="59" creationId="{88AE7A4B-176B-83EF-C6C8-95D040B44883}"/>
          </ac:spMkLst>
        </pc:spChg>
        <pc:spChg chg="mod">
          <ac:chgData name="Zijian Jia" userId="8bfd73afe6e12625" providerId="LiveId" clId="{019EC3F3-C7A2-4089-9792-C0116413F462}" dt="2025-04-08T13:19:11.382" v="567" actId="207"/>
          <ac:spMkLst>
            <pc:docMk/>
            <pc:sldMk cId="4119419808" sldId="289"/>
            <ac:spMk id="62" creationId="{228AB698-53CB-B5F6-A654-72BB3839EB0F}"/>
          </ac:spMkLst>
        </pc:spChg>
      </pc:sldChg>
      <pc:sldChg chg="modSp mod">
        <pc:chgData name="Zijian Jia" userId="8bfd73afe6e12625" providerId="LiveId" clId="{019EC3F3-C7A2-4089-9792-C0116413F462}" dt="2025-04-08T13:24:12.542" v="659" actId="207"/>
        <pc:sldMkLst>
          <pc:docMk/>
          <pc:sldMk cId="3237645197" sldId="290"/>
        </pc:sldMkLst>
        <pc:spChg chg="mod">
          <ac:chgData name="Zijian Jia" userId="8bfd73afe6e12625" providerId="LiveId" clId="{019EC3F3-C7A2-4089-9792-C0116413F462}" dt="2025-04-08T13:24:12.542" v="659" actId="207"/>
          <ac:spMkLst>
            <pc:docMk/>
            <pc:sldMk cId="3237645197" sldId="290"/>
            <ac:spMk id="3" creationId="{1DDA033E-9DDA-C420-193D-6E50DA0CABA4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3237645197" sldId="290"/>
            <ac:spMk id="4" creationId="{91535EEE-C485-2CF4-2774-898C9DEF0BCB}"/>
          </ac:spMkLst>
        </pc:spChg>
        <pc:spChg chg="mod">
          <ac:chgData name="Zijian Jia" userId="8bfd73afe6e12625" providerId="LiveId" clId="{019EC3F3-C7A2-4089-9792-C0116413F462}" dt="2025-04-08T13:23:59.604" v="657" actId="207"/>
          <ac:spMkLst>
            <pc:docMk/>
            <pc:sldMk cId="3237645197" sldId="290"/>
            <ac:spMk id="18" creationId="{D2EE6FA2-1455-EA4B-0EDB-5DBE8B53E487}"/>
          </ac:spMkLst>
        </pc:spChg>
      </pc:sldChg>
      <pc:sldChg chg="modSp mod">
        <pc:chgData name="Zijian Jia" userId="8bfd73afe6e12625" providerId="LiveId" clId="{019EC3F3-C7A2-4089-9792-C0116413F462}" dt="2025-04-08T13:20:19.115" v="577" actId="207"/>
        <pc:sldMkLst>
          <pc:docMk/>
          <pc:sldMk cId="597821163" sldId="291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597821163" sldId="291"/>
            <ac:spMk id="2" creationId="{47DCCE27-D1DA-D4BD-9184-EA6551390812}"/>
          </ac:spMkLst>
        </pc:spChg>
        <pc:spChg chg="mod">
          <ac:chgData name="Zijian Jia" userId="8bfd73afe6e12625" providerId="LiveId" clId="{019EC3F3-C7A2-4089-9792-C0116413F462}" dt="2025-04-08T13:20:10.613" v="574" actId="207"/>
          <ac:spMkLst>
            <pc:docMk/>
            <pc:sldMk cId="597821163" sldId="291"/>
            <ac:spMk id="83" creationId="{DB175493-272A-6E13-A895-6AF7D366D020}"/>
          </ac:spMkLst>
        </pc:spChg>
        <pc:spChg chg="mod">
          <ac:chgData name="Zijian Jia" userId="8bfd73afe6e12625" providerId="LiveId" clId="{019EC3F3-C7A2-4089-9792-C0116413F462}" dt="2025-04-08T13:20:14.452" v="575" actId="207"/>
          <ac:spMkLst>
            <pc:docMk/>
            <pc:sldMk cId="597821163" sldId="291"/>
            <ac:spMk id="101" creationId="{81ADC7E7-9858-E061-3CBF-86D6BAAC7AF8}"/>
          </ac:spMkLst>
        </pc:spChg>
        <pc:spChg chg="mod">
          <ac:chgData name="Zijian Jia" userId="8bfd73afe6e12625" providerId="LiveId" clId="{019EC3F3-C7A2-4089-9792-C0116413F462}" dt="2025-04-08T13:20:10.613" v="574" actId="207"/>
          <ac:spMkLst>
            <pc:docMk/>
            <pc:sldMk cId="597821163" sldId="291"/>
            <ac:spMk id="102" creationId="{742D4836-6009-FB97-F16D-8C2DF54388DF}"/>
          </ac:spMkLst>
        </pc:spChg>
        <pc:spChg chg="mod">
          <ac:chgData name="Zijian Jia" userId="8bfd73afe6e12625" providerId="LiveId" clId="{019EC3F3-C7A2-4089-9792-C0116413F462}" dt="2025-04-08T13:20:16.617" v="576" actId="207"/>
          <ac:spMkLst>
            <pc:docMk/>
            <pc:sldMk cId="597821163" sldId="291"/>
            <ac:spMk id="103" creationId="{0B2BD224-3612-F5C3-3A79-49D88D99C181}"/>
          </ac:spMkLst>
        </pc:spChg>
        <pc:spChg chg="mod">
          <ac:chgData name="Zijian Jia" userId="8bfd73afe6e12625" providerId="LiveId" clId="{019EC3F3-C7A2-4089-9792-C0116413F462}" dt="2025-04-08T13:20:10.613" v="574" actId="207"/>
          <ac:spMkLst>
            <pc:docMk/>
            <pc:sldMk cId="597821163" sldId="291"/>
            <ac:spMk id="104" creationId="{F9E01739-CFC5-63D9-5578-8A996B11BE12}"/>
          </ac:spMkLst>
        </pc:spChg>
        <pc:spChg chg="mod">
          <ac:chgData name="Zijian Jia" userId="8bfd73afe6e12625" providerId="LiveId" clId="{019EC3F3-C7A2-4089-9792-C0116413F462}" dt="2025-04-08T13:20:19.115" v="577" actId="207"/>
          <ac:spMkLst>
            <pc:docMk/>
            <pc:sldMk cId="597821163" sldId="291"/>
            <ac:spMk id="105" creationId="{6D190155-AF93-D78E-6C32-71BD95E93B90}"/>
          </ac:spMkLst>
        </pc:spChg>
        <pc:spChg chg="mod">
          <ac:chgData name="Zijian Jia" userId="8bfd73afe6e12625" providerId="LiveId" clId="{019EC3F3-C7A2-4089-9792-C0116413F462}" dt="2025-04-08T13:20:10.613" v="574" actId="207"/>
          <ac:spMkLst>
            <pc:docMk/>
            <pc:sldMk cId="597821163" sldId="291"/>
            <ac:spMk id="106" creationId="{7555158F-11AD-61D4-7E4D-621E421CA2AE}"/>
          </ac:spMkLst>
        </pc:spChg>
      </pc:sldChg>
      <pc:sldChg chg="modSp mod">
        <pc:chgData name="Zijian Jia" userId="8bfd73afe6e12625" providerId="LiveId" clId="{019EC3F3-C7A2-4089-9792-C0116413F462}" dt="2025-04-08T13:11:23.190" v="331" actId="207"/>
        <pc:sldMkLst>
          <pc:docMk/>
          <pc:sldMk cId="4179329492" sldId="292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4179329492" sldId="292"/>
            <ac:spMk id="5" creationId="{3B7B3E87-4A0B-8DEC-87B8-162A74FA1F52}"/>
          </ac:spMkLst>
        </pc:spChg>
        <pc:spChg chg="mod">
          <ac:chgData name="Zijian Jia" userId="8bfd73afe6e12625" providerId="LiveId" clId="{019EC3F3-C7A2-4089-9792-C0116413F462}" dt="2025-04-08T13:11:23.190" v="331" actId="207"/>
          <ac:spMkLst>
            <pc:docMk/>
            <pc:sldMk cId="4179329492" sldId="292"/>
            <ac:spMk id="53" creationId="{304FB1DE-8480-4960-4C9D-CA2511BC497F}"/>
          </ac:spMkLst>
        </pc:spChg>
      </pc:sldChg>
      <pc:sldChg chg="modSp">
        <pc:chgData name="Zijian Jia" userId="8bfd73afe6e12625" providerId="LiveId" clId="{019EC3F3-C7A2-4089-9792-C0116413F462}" dt="2025-04-08T10:28:58.807" v="1"/>
        <pc:sldMkLst>
          <pc:docMk/>
          <pc:sldMk cId="1790498198" sldId="293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790498198" sldId="293"/>
            <ac:spMk id="2" creationId="{A112C268-5564-900F-8BE6-4AF81878411F}"/>
          </ac:spMkLst>
        </pc:spChg>
      </pc:sldChg>
      <pc:sldChg chg="modSp mod">
        <pc:chgData name="Zijian Jia" userId="8bfd73afe6e12625" providerId="LiveId" clId="{019EC3F3-C7A2-4089-9792-C0116413F462}" dt="2025-04-08T13:19:22.633" v="571" actId="108"/>
        <pc:sldMkLst>
          <pc:docMk/>
          <pc:sldMk cId="1604753715" sldId="294"/>
        </pc:sldMkLst>
        <pc:spChg chg="mod">
          <ac:chgData name="Zijian Jia" userId="8bfd73afe6e12625" providerId="LiveId" clId="{019EC3F3-C7A2-4089-9792-C0116413F462}" dt="2025-04-08T13:19:17.539" v="569" actId="207"/>
          <ac:spMkLst>
            <pc:docMk/>
            <pc:sldMk cId="1604753715" sldId="294"/>
            <ac:spMk id="4" creationId="{CA2195FC-AD11-B25E-41E4-FF98AEE5070A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1604753715" sldId="294"/>
            <ac:spMk id="11" creationId="{B3522272-BF8B-75B7-A21D-C1B24D824157}"/>
          </ac:spMkLst>
        </pc:spChg>
        <pc:spChg chg="mod">
          <ac:chgData name="Zijian Jia" userId="8bfd73afe6e12625" providerId="LiveId" clId="{019EC3F3-C7A2-4089-9792-C0116413F462}" dt="2025-04-08T13:19:15.650" v="568" actId="207"/>
          <ac:spMkLst>
            <pc:docMk/>
            <pc:sldMk cId="1604753715" sldId="294"/>
            <ac:spMk id="17" creationId="{72152B2D-ABD5-A7C6-905C-830DEA4F45F2}"/>
          </ac:spMkLst>
        </pc:spChg>
        <pc:spChg chg="mod">
          <ac:chgData name="Zijian Jia" userId="8bfd73afe6e12625" providerId="LiveId" clId="{019EC3F3-C7A2-4089-9792-C0116413F462}" dt="2025-04-08T13:19:19.447" v="570" actId="108"/>
          <ac:spMkLst>
            <pc:docMk/>
            <pc:sldMk cId="1604753715" sldId="294"/>
            <ac:spMk id="21" creationId="{70A332DD-9606-2771-5A61-4411CA6B68ED}"/>
          </ac:spMkLst>
        </pc:spChg>
        <pc:spChg chg="mod">
          <ac:chgData name="Zijian Jia" userId="8bfd73afe6e12625" providerId="LiveId" clId="{019EC3F3-C7A2-4089-9792-C0116413F462}" dt="2025-04-08T13:19:22.633" v="571" actId="108"/>
          <ac:spMkLst>
            <pc:docMk/>
            <pc:sldMk cId="1604753715" sldId="294"/>
            <ac:spMk id="30" creationId="{E94327F1-1124-892F-71D7-EE6CC7CEE2B5}"/>
          </ac:spMkLst>
        </pc:spChg>
      </pc:sldChg>
      <pc:sldChg chg="modSp">
        <pc:chgData name="Zijian Jia" userId="8bfd73afe6e12625" providerId="LiveId" clId="{019EC3F3-C7A2-4089-9792-C0116413F462}" dt="2025-04-08T10:28:58.807" v="1"/>
        <pc:sldMkLst>
          <pc:docMk/>
          <pc:sldMk cId="2319654815" sldId="295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2319654815" sldId="295"/>
            <ac:spMk id="3" creationId="{C7341E77-1558-ACE3-E878-7E2F1D6BC4B3}"/>
          </ac:spMkLst>
        </pc:spChg>
      </pc:sldChg>
      <pc:sldChg chg="modSp mod">
        <pc:chgData name="Zijian Jia" userId="8bfd73afe6e12625" providerId="LiveId" clId="{019EC3F3-C7A2-4089-9792-C0116413F462}" dt="2025-04-08T13:23:33.848" v="647" actId="207"/>
        <pc:sldMkLst>
          <pc:docMk/>
          <pc:sldMk cId="3502546789" sldId="296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3502546789" sldId="296"/>
            <ac:spMk id="2" creationId="{40E1BC80-D479-5791-F1E4-6C25C205461D}"/>
          </ac:spMkLst>
        </pc:spChg>
        <pc:spChg chg="mod">
          <ac:chgData name="Zijian Jia" userId="8bfd73afe6e12625" providerId="LiveId" clId="{019EC3F3-C7A2-4089-9792-C0116413F462}" dt="2025-04-08T13:23:31.567" v="646" actId="207"/>
          <ac:spMkLst>
            <pc:docMk/>
            <pc:sldMk cId="3502546789" sldId="296"/>
            <ac:spMk id="115" creationId="{AB8F2131-1793-F210-7A37-09D481EF53F6}"/>
          </ac:spMkLst>
        </pc:spChg>
        <pc:spChg chg="mod">
          <ac:chgData name="Zijian Jia" userId="8bfd73afe6e12625" providerId="LiveId" clId="{019EC3F3-C7A2-4089-9792-C0116413F462}" dt="2025-04-08T13:23:33.848" v="647" actId="207"/>
          <ac:spMkLst>
            <pc:docMk/>
            <pc:sldMk cId="3502546789" sldId="296"/>
            <ac:spMk id="120" creationId="{22EFBD76-303A-ADF5-6DAF-2088CE295291}"/>
          </ac:spMkLst>
        </pc:spChg>
      </pc:sldChg>
      <pc:sldChg chg="modSp mod">
        <pc:chgData name="Zijian Jia" userId="8bfd73afe6e12625" providerId="LiveId" clId="{019EC3F3-C7A2-4089-9792-C0116413F462}" dt="2025-04-08T13:22:03.524" v="612" actId="108"/>
        <pc:sldMkLst>
          <pc:docMk/>
          <pc:sldMk cId="3351166604" sldId="297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3351166604" sldId="297"/>
            <ac:spMk id="3" creationId="{97FE8A68-F517-65B9-0B60-3B21015CA3E9}"/>
          </ac:spMkLst>
        </pc:spChg>
        <pc:spChg chg="mod">
          <ac:chgData name="Zijian Jia" userId="8bfd73afe6e12625" providerId="LiveId" clId="{019EC3F3-C7A2-4089-9792-C0116413F462}" dt="2025-04-08T13:21:55.972" v="607" actId="207"/>
          <ac:spMkLst>
            <pc:docMk/>
            <pc:sldMk cId="3351166604" sldId="297"/>
            <ac:spMk id="20" creationId="{BF334B77-91E0-ED2B-67C5-F6CEB63D2C87}"/>
          </ac:spMkLst>
        </pc:spChg>
        <pc:spChg chg="mod">
          <ac:chgData name="Zijian Jia" userId="8bfd73afe6e12625" providerId="LiveId" clId="{019EC3F3-C7A2-4089-9792-C0116413F462}" dt="2025-04-08T13:21:58.208" v="608" actId="108"/>
          <ac:spMkLst>
            <pc:docMk/>
            <pc:sldMk cId="3351166604" sldId="297"/>
            <ac:spMk id="30" creationId="{283005E5-C584-D5A6-FDCC-D1D9A7209844}"/>
          </ac:spMkLst>
        </pc:spChg>
        <pc:spChg chg="mod">
          <ac:chgData name="Zijian Jia" userId="8bfd73afe6e12625" providerId="LiveId" clId="{019EC3F3-C7A2-4089-9792-C0116413F462}" dt="2025-04-08T13:22:03.524" v="612" actId="108"/>
          <ac:spMkLst>
            <pc:docMk/>
            <pc:sldMk cId="3351166604" sldId="297"/>
            <ac:spMk id="38" creationId="{3E2B6C5A-F373-3F19-EA17-FBE83F47BBDE}"/>
          </ac:spMkLst>
        </pc:spChg>
        <pc:spChg chg="mod">
          <ac:chgData name="Zijian Jia" userId="8bfd73afe6e12625" providerId="LiveId" clId="{019EC3F3-C7A2-4089-9792-C0116413F462}" dt="2025-04-08T13:22:02.333" v="611" actId="108"/>
          <ac:spMkLst>
            <pc:docMk/>
            <pc:sldMk cId="3351166604" sldId="297"/>
            <ac:spMk id="46" creationId="{BED0DEEA-FFC4-4755-C59F-4724D4779660}"/>
          </ac:spMkLst>
        </pc:spChg>
        <pc:spChg chg="mod">
          <ac:chgData name="Zijian Jia" userId="8bfd73afe6e12625" providerId="LiveId" clId="{019EC3F3-C7A2-4089-9792-C0116413F462}" dt="2025-04-08T13:22:00.652" v="610" actId="1076"/>
          <ac:spMkLst>
            <pc:docMk/>
            <pc:sldMk cId="3351166604" sldId="297"/>
            <ac:spMk id="49" creationId="{EE7E8972-385A-BCBA-7A8A-D3505BDAD2F3}"/>
          </ac:spMkLst>
        </pc:spChg>
      </pc:sldChg>
      <pc:sldChg chg="modSp mod">
        <pc:chgData name="Zijian Jia" userId="8bfd73afe6e12625" providerId="LiveId" clId="{019EC3F3-C7A2-4089-9792-C0116413F462}" dt="2025-04-08T13:20:50.286" v="587" actId="207"/>
        <pc:sldMkLst>
          <pc:docMk/>
          <pc:sldMk cId="1631779465" sldId="298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631779465" sldId="298"/>
            <ac:spMk id="2" creationId="{6CD1F3E7-C5DE-683C-0E6D-7FFF9228CDEF}"/>
          </ac:spMkLst>
        </pc:spChg>
        <pc:spChg chg="mod">
          <ac:chgData name="Zijian Jia" userId="8bfd73afe6e12625" providerId="LiveId" clId="{019EC3F3-C7A2-4089-9792-C0116413F462}" dt="2025-04-08T13:20:47.498" v="586" actId="207"/>
          <ac:spMkLst>
            <pc:docMk/>
            <pc:sldMk cId="1631779465" sldId="298"/>
            <ac:spMk id="27" creationId="{51151372-3BB6-E3C5-E6E2-9A2E32D13A93}"/>
          </ac:spMkLst>
        </pc:spChg>
        <pc:spChg chg="mod">
          <ac:chgData name="Zijian Jia" userId="8bfd73afe6e12625" providerId="LiveId" clId="{019EC3F3-C7A2-4089-9792-C0116413F462}" dt="2025-04-08T13:20:50.286" v="587" actId="207"/>
          <ac:spMkLst>
            <pc:docMk/>
            <pc:sldMk cId="1631779465" sldId="298"/>
            <ac:spMk id="32" creationId="{FCE96B09-AE82-EDE0-413E-4E48DB41E6CF}"/>
          </ac:spMkLst>
        </pc:spChg>
        <pc:spChg chg="mod">
          <ac:chgData name="Zijian Jia" userId="8bfd73afe6e12625" providerId="LiveId" clId="{019EC3F3-C7A2-4089-9792-C0116413F462}" dt="2025-04-08T13:00:56.927" v="314" actId="108"/>
          <ac:spMkLst>
            <pc:docMk/>
            <pc:sldMk cId="1631779465" sldId="298"/>
            <ac:spMk id="39" creationId="{76245676-59DD-1EF7-A270-AD6CE0A0FA0A}"/>
          </ac:spMkLst>
        </pc:spChg>
      </pc:sldChg>
      <pc:sldChg chg="modSp mod">
        <pc:chgData name="Zijian Jia" userId="8bfd73afe6e12625" providerId="LiveId" clId="{019EC3F3-C7A2-4089-9792-C0116413F462}" dt="2025-04-08T13:13:03.307" v="350" actId="207"/>
        <pc:sldMkLst>
          <pc:docMk/>
          <pc:sldMk cId="593123856" sldId="299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593123856" sldId="299"/>
            <ac:spMk id="3" creationId="{EB2AAAA8-E42A-F9C5-EA7A-2A94FC3A0A31}"/>
          </ac:spMkLst>
        </pc:spChg>
        <pc:spChg chg="mod">
          <ac:chgData name="Zijian Jia" userId="8bfd73afe6e12625" providerId="LiveId" clId="{019EC3F3-C7A2-4089-9792-C0116413F462}" dt="2025-04-08T13:12:38.852" v="345" actId="207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019EC3F3-C7A2-4089-9792-C0116413F462}" dt="2025-04-08T13:12:44.468" v="346" actId="207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019EC3F3-C7A2-4089-9792-C0116413F462}" dt="2025-04-08T13:12:44.468" v="346" actId="207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019EC3F3-C7A2-4089-9792-C0116413F462}" dt="2025-04-08T13:12:44.468" v="346" actId="207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019EC3F3-C7A2-4089-9792-C0116413F462}" dt="2025-04-08T13:12:44.468" v="346" actId="207"/>
          <ac:spMkLst>
            <pc:docMk/>
            <pc:sldMk cId="593123856" sldId="299"/>
            <ac:spMk id="95" creationId="{3FADD768-3565-3201-560B-295820C4B368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14" creationId="{D4EEC524-5C8C-649C-09EF-ADF3BBBC1656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21" creationId="{0C343B89-F8C0-F23F-8A35-E9CAA965CEF8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24" creationId="{D0C8583C-CDA6-F600-05D8-01663B7DAB6F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27" creationId="{70CC8A83-CA37-0C8B-ABBA-ECAC32C35ABF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28" creationId="{BEA6BE58-AD7D-65E9-27A6-DCF768CC43AF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29" creationId="{F91648FF-F0DE-44CA-1BF7-D294B651DA8C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30" creationId="{997501F1-43E5-D72A-34F7-4D40249F075A}"/>
          </ac:spMkLst>
        </pc:spChg>
        <pc:spChg chg="mod">
          <ac:chgData name="Zijian Jia" userId="8bfd73afe6e12625" providerId="LiveId" clId="{019EC3F3-C7A2-4089-9792-C0116413F462}" dt="2025-04-08T13:13:03.307" v="350" actId="207"/>
          <ac:spMkLst>
            <pc:docMk/>
            <pc:sldMk cId="593123856" sldId="299"/>
            <ac:spMk id="131" creationId="{35009EEC-8CD0-8698-D7C5-4B9D173DC6CE}"/>
          </ac:spMkLst>
        </pc:spChg>
      </pc:sldChg>
      <pc:sldChg chg="modSp mod">
        <pc:chgData name="Zijian Jia" userId="8bfd73afe6e12625" providerId="LiveId" clId="{019EC3F3-C7A2-4089-9792-C0116413F462}" dt="2025-04-08T13:24:33.351" v="667" actId="207"/>
        <pc:sldMkLst>
          <pc:docMk/>
          <pc:sldMk cId="127180666" sldId="300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27180666" sldId="300"/>
            <ac:spMk id="15" creationId="{EB8E6174-4B90-F197-CEB3-ADC3C8B9C1AA}"/>
          </ac:spMkLst>
        </pc:spChg>
        <pc:spChg chg="mod">
          <ac:chgData name="Zijian Jia" userId="8bfd73afe6e12625" providerId="LiveId" clId="{019EC3F3-C7A2-4089-9792-C0116413F462}" dt="2025-04-08T13:24:28.935" v="665" actId="207"/>
          <ac:spMkLst>
            <pc:docMk/>
            <pc:sldMk cId="127180666" sldId="300"/>
            <ac:spMk id="30" creationId="{425C3BC4-5C43-0056-6B11-296DF1859D4B}"/>
          </ac:spMkLst>
        </pc:spChg>
        <pc:spChg chg="mod">
          <ac:chgData name="Zijian Jia" userId="8bfd73afe6e12625" providerId="LiveId" clId="{019EC3F3-C7A2-4089-9792-C0116413F462}" dt="2025-04-08T13:24:30.968" v="666" actId="207"/>
          <ac:spMkLst>
            <pc:docMk/>
            <pc:sldMk cId="127180666" sldId="300"/>
            <ac:spMk id="33" creationId="{226BD2C0-4F4F-C924-A649-0726115A3BA7}"/>
          </ac:spMkLst>
        </pc:spChg>
        <pc:spChg chg="mod">
          <ac:chgData name="Zijian Jia" userId="8bfd73afe6e12625" providerId="LiveId" clId="{019EC3F3-C7A2-4089-9792-C0116413F462}" dt="2025-04-08T13:24:33.351" v="667" actId="207"/>
          <ac:spMkLst>
            <pc:docMk/>
            <pc:sldMk cId="127180666" sldId="300"/>
            <ac:spMk id="35" creationId="{9BA40757-4F0A-E0E5-FEE7-A696F4C765AA}"/>
          </ac:spMkLst>
        </pc:spChg>
      </pc:sldChg>
      <pc:sldChg chg="modSp mod">
        <pc:chgData name="Zijian Jia" userId="8bfd73afe6e12625" providerId="LiveId" clId="{019EC3F3-C7A2-4089-9792-C0116413F462}" dt="2025-04-08T13:20:42.450" v="585" actId="207"/>
        <pc:sldMkLst>
          <pc:docMk/>
          <pc:sldMk cId="1100700149" sldId="301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100700149" sldId="301"/>
            <ac:spMk id="8" creationId="{52A7FE7A-0D19-BEAE-CC52-B292E5034DFA}"/>
          </ac:spMkLst>
        </pc:spChg>
        <pc:spChg chg="mod">
          <ac:chgData name="Zijian Jia" userId="8bfd73afe6e12625" providerId="LiveId" clId="{019EC3F3-C7A2-4089-9792-C0116413F462}" dt="2025-04-08T13:20:22.844" v="578" actId="207"/>
          <ac:spMkLst>
            <pc:docMk/>
            <pc:sldMk cId="1100700149" sldId="301"/>
            <ac:spMk id="49" creationId="{CA1A279F-44C7-5994-0224-E45702D43A15}"/>
          </ac:spMkLst>
        </pc:spChg>
        <pc:spChg chg="mod">
          <ac:chgData name="Zijian Jia" userId="8bfd73afe6e12625" providerId="LiveId" clId="{019EC3F3-C7A2-4089-9792-C0116413F462}" dt="2025-04-08T13:20:28.316" v="581" actId="108"/>
          <ac:spMkLst>
            <pc:docMk/>
            <pc:sldMk cId="1100700149" sldId="301"/>
            <ac:spMk id="70" creationId="{94C6D832-F7CF-42DF-EF2D-16D22FF8B51C}"/>
          </ac:spMkLst>
        </pc:spChg>
        <pc:spChg chg="mod">
          <ac:chgData name="Zijian Jia" userId="8bfd73afe6e12625" providerId="LiveId" clId="{019EC3F3-C7A2-4089-9792-C0116413F462}" dt="2025-04-08T13:20:25.166" v="579" actId="108"/>
          <ac:spMkLst>
            <pc:docMk/>
            <pc:sldMk cId="1100700149" sldId="301"/>
            <ac:spMk id="73" creationId="{62B874FA-7913-CC12-C31E-3622D8624F59}"/>
          </ac:spMkLst>
        </pc:spChg>
        <pc:spChg chg="mod">
          <ac:chgData name="Zijian Jia" userId="8bfd73afe6e12625" providerId="LiveId" clId="{019EC3F3-C7A2-4089-9792-C0116413F462}" dt="2025-04-08T13:20:26.950" v="580" actId="108"/>
          <ac:spMkLst>
            <pc:docMk/>
            <pc:sldMk cId="1100700149" sldId="301"/>
            <ac:spMk id="76" creationId="{07E20437-AADC-A8CD-B8A0-347C13CC00B0}"/>
          </ac:spMkLst>
        </pc:spChg>
        <pc:spChg chg="mod">
          <ac:chgData name="Zijian Jia" userId="8bfd73afe6e12625" providerId="LiveId" clId="{019EC3F3-C7A2-4089-9792-C0116413F462}" dt="2025-04-08T13:20:42.450" v="585" actId="207"/>
          <ac:spMkLst>
            <pc:docMk/>
            <pc:sldMk cId="1100700149" sldId="301"/>
            <ac:spMk id="81" creationId="{4719A5B8-008D-CB57-6013-8631419F53DF}"/>
          </ac:spMkLst>
        </pc:spChg>
      </pc:sldChg>
      <pc:sldChg chg="modSp mod">
        <pc:chgData name="Zijian Jia" userId="8bfd73afe6e12625" providerId="LiveId" clId="{019EC3F3-C7A2-4089-9792-C0116413F462}" dt="2025-04-08T13:18:00.207" v="558" actId="207"/>
        <pc:sldMkLst>
          <pc:docMk/>
          <pc:sldMk cId="866172131" sldId="302"/>
        </pc:sldMkLst>
        <pc:spChg chg="mod">
          <ac:chgData name="Zijian Jia" userId="8bfd73afe6e12625" providerId="LiveId" clId="{019EC3F3-C7A2-4089-9792-C0116413F462}" dt="2025-04-08T13:01:49.754" v="322" actId="207"/>
          <ac:spMkLst>
            <pc:docMk/>
            <pc:sldMk cId="866172131" sldId="302"/>
            <ac:spMk id="3" creationId="{A815D6E1-5DD7-0500-D29A-33CB1921E5E9}"/>
          </ac:spMkLst>
        </pc:spChg>
        <pc:spChg chg="mod">
          <ac:chgData name="Zijian Jia" userId="8bfd73afe6e12625" providerId="LiveId" clId="{019EC3F3-C7A2-4089-9792-C0116413F462}" dt="2025-04-08T13:18:00.207" v="558" actId="207"/>
          <ac:spMkLst>
            <pc:docMk/>
            <pc:sldMk cId="866172131" sldId="302"/>
            <ac:spMk id="5" creationId="{174D10D7-256C-F812-0562-27804E5120F5}"/>
          </ac:spMkLst>
        </pc:spChg>
        <pc:spChg chg="mod">
          <ac:chgData name="Zijian Jia" userId="8bfd73afe6e12625" providerId="LiveId" clId="{019EC3F3-C7A2-4089-9792-C0116413F462}" dt="2025-04-08T13:01:28.458" v="315" actId="207"/>
          <ac:spMkLst>
            <pc:docMk/>
            <pc:sldMk cId="866172131" sldId="302"/>
            <ac:spMk id="10" creationId="{37C42085-9A60-72B5-5F4F-E4A1A15D86F3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866172131" sldId="302"/>
            <ac:spMk id="14" creationId="{69E308FF-EFCD-DB80-616D-851143A68AB6}"/>
          </ac:spMkLst>
        </pc:spChg>
        <pc:spChg chg="mod">
          <ac:chgData name="Zijian Jia" userId="8bfd73afe6e12625" providerId="LiveId" clId="{019EC3F3-C7A2-4089-9792-C0116413F462}" dt="2025-04-08T13:01:33.264" v="317" actId="108"/>
          <ac:spMkLst>
            <pc:docMk/>
            <pc:sldMk cId="866172131" sldId="302"/>
            <ac:spMk id="15" creationId="{BF60D34D-9E59-D391-1D98-FA9D37638475}"/>
          </ac:spMkLst>
        </pc:spChg>
        <pc:spChg chg="mod">
          <ac:chgData name="Zijian Jia" userId="8bfd73afe6e12625" providerId="LiveId" clId="{019EC3F3-C7A2-4089-9792-C0116413F462}" dt="2025-04-08T13:01:34.543" v="318" actId="108"/>
          <ac:spMkLst>
            <pc:docMk/>
            <pc:sldMk cId="866172131" sldId="302"/>
            <ac:spMk id="19" creationId="{A182AB3A-C889-EC04-1F39-0B211F43CB4A}"/>
          </ac:spMkLst>
        </pc:spChg>
        <pc:spChg chg="mod">
          <ac:chgData name="Zijian Jia" userId="8bfd73afe6e12625" providerId="LiveId" clId="{019EC3F3-C7A2-4089-9792-C0116413F462}" dt="2025-04-08T13:02:00.060" v="323" actId="207"/>
          <ac:spMkLst>
            <pc:docMk/>
            <pc:sldMk cId="866172131" sldId="302"/>
            <ac:spMk id="23" creationId="{B03AF602-5AD8-ABBA-792B-379CDD911F7D}"/>
          </ac:spMkLst>
        </pc:spChg>
        <pc:spChg chg="mod">
          <ac:chgData name="Zijian Jia" userId="8bfd73afe6e12625" providerId="LiveId" clId="{019EC3F3-C7A2-4089-9792-C0116413F462}" dt="2025-04-08T13:02:10.481" v="327" actId="207"/>
          <ac:spMkLst>
            <pc:docMk/>
            <pc:sldMk cId="866172131" sldId="302"/>
            <ac:spMk id="24" creationId="{54F2C80D-9220-89FC-EE97-77A4D42DB522}"/>
          </ac:spMkLst>
        </pc:spChg>
        <pc:spChg chg="mod">
          <ac:chgData name="Zijian Jia" userId="8bfd73afe6e12625" providerId="LiveId" clId="{019EC3F3-C7A2-4089-9792-C0116413F462}" dt="2025-04-08T13:02:05.236" v="325" actId="108"/>
          <ac:spMkLst>
            <pc:docMk/>
            <pc:sldMk cId="866172131" sldId="302"/>
            <ac:spMk id="27" creationId="{8A840B25-F13A-4FB5-38C6-9F98E96C2A1D}"/>
          </ac:spMkLst>
        </pc:spChg>
        <pc:spChg chg="mod">
          <ac:chgData name="Zijian Jia" userId="8bfd73afe6e12625" providerId="LiveId" clId="{019EC3F3-C7A2-4089-9792-C0116413F462}" dt="2025-04-08T13:02:13.127" v="328" actId="207"/>
          <ac:spMkLst>
            <pc:docMk/>
            <pc:sldMk cId="866172131" sldId="302"/>
            <ac:spMk id="28" creationId="{F007221A-81CE-5871-6D47-90017C26AD13}"/>
          </ac:spMkLst>
        </pc:spChg>
        <pc:spChg chg="mod">
          <ac:chgData name="Zijian Jia" userId="8bfd73afe6e12625" providerId="LiveId" clId="{019EC3F3-C7A2-4089-9792-C0116413F462}" dt="2025-04-08T13:02:06.648" v="326" actId="108"/>
          <ac:spMkLst>
            <pc:docMk/>
            <pc:sldMk cId="866172131" sldId="302"/>
            <ac:spMk id="35" creationId="{B8E58A29-DE49-31BF-EECE-0A3E59F8ADD6}"/>
          </ac:spMkLst>
        </pc:spChg>
        <pc:spChg chg="mod">
          <ac:chgData name="Zijian Jia" userId="8bfd73afe6e12625" providerId="LiveId" clId="{019EC3F3-C7A2-4089-9792-C0116413F462}" dt="2025-04-08T13:02:15.594" v="329" actId="207"/>
          <ac:spMkLst>
            <pc:docMk/>
            <pc:sldMk cId="866172131" sldId="302"/>
            <ac:spMk id="36" creationId="{D0200267-5350-6C88-0F32-5CCC86BFE536}"/>
          </ac:spMkLst>
        </pc:spChg>
      </pc:sldChg>
      <pc:sldChg chg="modSp">
        <pc:chgData name="Zijian Jia" userId="8bfd73afe6e12625" providerId="LiveId" clId="{019EC3F3-C7A2-4089-9792-C0116413F462}" dt="2025-04-08T10:28:58.807" v="1"/>
        <pc:sldMkLst>
          <pc:docMk/>
          <pc:sldMk cId="1064241792" sldId="303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064241792" sldId="303"/>
            <ac:spMk id="5" creationId="{EAE90B0A-CAD9-09AA-D594-3F2DDBA52364}"/>
          </ac:spMkLst>
        </pc:spChg>
      </pc:sldChg>
      <pc:sldChg chg="modSp mod">
        <pc:chgData name="Zijian Jia" userId="8bfd73afe6e12625" providerId="LiveId" clId="{019EC3F3-C7A2-4089-9792-C0116413F462}" dt="2025-04-08T13:21:45.051" v="605" actId="108"/>
        <pc:sldMkLst>
          <pc:docMk/>
          <pc:sldMk cId="511742250" sldId="304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511742250" sldId="304"/>
            <ac:spMk id="3" creationId="{E3D85EDB-D56B-5E27-5F4A-53ED450DD1BF}"/>
          </ac:spMkLst>
        </pc:spChg>
        <pc:spChg chg="mod">
          <ac:chgData name="Zijian Jia" userId="8bfd73afe6e12625" providerId="LiveId" clId="{019EC3F3-C7A2-4089-9792-C0116413F462}" dt="2025-04-08T13:21:43.259" v="603" actId="108"/>
          <ac:spMkLst>
            <pc:docMk/>
            <pc:sldMk cId="511742250" sldId="304"/>
            <ac:spMk id="40" creationId="{DD070E4F-9570-1B4C-3172-195A3029A68E}"/>
          </ac:spMkLst>
        </pc:spChg>
        <pc:spChg chg="mod">
          <ac:chgData name="Zijian Jia" userId="8bfd73afe6e12625" providerId="LiveId" clId="{019EC3F3-C7A2-4089-9792-C0116413F462}" dt="2025-04-08T13:21:44.042" v="604" actId="108"/>
          <ac:spMkLst>
            <pc:docMk/>
            <pc:sldMk cId="511742250" sldId="304"/>
            <ac:spMk id="50" creationId="{043E0B93-46E4-56D4-B1F6-93C00A4E2EB9}"/>
          </ac:spMkLst>
        </pc:spChg>
        <pc:spChg chg="mod">
          <ac:chgData name="Zijian Jia" userId="8bfd73afe6e12625" providerId="LiveId" clId="{019EC3F3-C7A2-4089-9792-C0116413F462}" dt="2025-04-08T13:21:45.051" v="605" actId="108"/>
          <ac:spMkLst>
            <pc:docMk/>
            <pc:sldMk cId="511742250" sldId="304"/>
            <ac:spMk id="55" creationId="{755C8A56-528F-C473-969E-9CCBD53932D2}"/>
          </ac:spMkLst>
        </pc:spChg>
      </pc:sldChg>
      <pc:sldChg chg="modSp mod">
        <pc:chgData name="Zijian Jia" userId="8bfd73afe6e12625" providerId="LiveId" clId="{019EC3F3-C7A2-4089-9792-C0116413F462}" dt="2025-04-08T13:23:18.954" v="642" actId="207"/>
        <pc:sldMkLst>
          <pc:docMk/>
          <pc:sldMk cId="3085522384" sldId="305"/>
        </pc:sldMkLst>
        <pc:spChg chg="mod">
          <ac:chgData name="Zijian Jia" userId="8bfd73afe6e12625" providerId="LiveId" clId="{019EC3F3-C7A2-4089-9792-C0116413F462}" dt="2025-04-08T13:23:15.550" v="641" actId="207"/>
          <ac:spMkLst>
            <pc:docMk/>
            <pc:sldMk cId="3085522384" sldId="305"/>
            <ac:spMk id="2" creationId="{778E6F6F-0D75-DA55-E590-66F3C1014CE4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3085522384" sldId="305"/>
            <ac:spMk id="7" creationId="{D91EEBD7-831D-222C-C97F-C71C573D7494}"/>
          </ac:spMkLst>
        </pc:spChg>
        <pc:spChg chg="mod">
          <ac:chgData name="Zijian Jia" userId="8bfd73afe6e12625" providerId="LiveId" clId="{019EC3F3-C7A2-4089-9792-C0116413F462}" dt="2025-04-08T13:23:18.954" v="642" actId="207"/>
          <ac:spMkLst>
            <pc:docMk/>
            <pc:sldMk cId="3085522384" sldId="305"/>
            <ac:spMk id="14" creationId="{832BC2F3-CF18-F59C-A145-CD61A2876030}"/>
          </ac:spMkLst>
        </pc:spChg>
        <pc:spChg chg="mod">
          <ac:chgData name="Zijian Jia" userId="8bfd73afe6e12625" providerId="LiveId" clId="{019EC3F3-C7A2-4089-9792-C0116413F462}" dt="2025-04-08T13:17:46.067" v="490" actId="207"/>
          <ac:spMkLst>
            <pc:docMk/>
            <pc:sldMk cId="3085522384" sldId="305"/>
            <ac:spMk id="15" creationId="{0CCECDC6-9754-EB77-02DE-5D53CD210725}"/>
          </ac:spMkLst>
        </pc:spChg>
      </pc:sldChg>
      <pc:sldChg chg="modSp mod">
        <pc:chgData name="Zijian Jia" userId="8bfd73afe6e12625" providerId="LiveId" clId="{019EC3F3-C7A2-4089-9792-C0116413F462}" dt="2025-04-08T13:21:03.646" v="590" actId="207"/>
        <pc:sldMkLst>
          <pc:docMk/>
          <pc:sldMk cId="3065352337" sldId="306"/>
        </pc:sldMkLst>
        <pc:spChg chg="mod">
          <ac:chgData name="Zijian Jia" userId="8bfd73afe6e12625" providerId="LiveId" clId="{019EC3F3-C7A2-4089-9792-C0116413F462}" dt="2025-04-08T13:00:53.596" v="312" actId="108"/>
          <ac:spMkLst>
            <pc:docMk/>
            <pc:sldMk cId="3065352337" sldId="306"/>
            <ac:spMk id="12" creationId="{EA6F1F31-627D-61F7-6F8F-2746EA8C8B3B}"/>
          </ac:spMkLst>
        </pc:spChg>
        <pc:spChg chg="mod">
          <ac:chgData name="Zijian Jia" userId="8bfd73afe6e12625" providerId="LiveId" clId="{019EC3F3-C7A2-4089-9792-C0116413F462}" dt="2025-04-08T13:00:52.761" v="311" actId="108"/>
          <ac:spMkLst>
            <pc:docMk/>
            <pc:sldMk cId="3065352337" sldId="306"/>
            <ac:spMk id="17" creationId="{10F1907E-4ADB-1CA3-0119-561789A4A844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3065352337" sldId="306"/>
            <ac:spMk id="29" creationId="{E19F7834-7C1A-54F0-320A-5E9CF749D110}"/>
          </ac:spMkLst>
        </pc:spChg>
        <pc:spChg chg="mod">
          <ac:chgData name="Zijian Jia" userId="8bfd73afe6e12625" providerId="LiveId" clId="{019EC3F3-C7A2-4089-9792-C0116413F462}" dt="2025-04-08T13:00:54.184" v="313" actId="108"/>
          <ac:spMkLst>
            <pc:docMk/>
            <pc:sldMk cId="3065352337" sldId="306"/>
            <ac:spMk id="119" creationId="{25AC7DA6-CAE8-AE0C-4748-F40C468BB9BE}"/>
          </ac:spMkLst>
        </pc:spChg>
        <pc:spChg chg="mod">
          <ac:chgData name="Zijian Jia" userId="8bfd73afe6e12625" providerId="LiveId" clId="{019EC3F3-C7A2-4089-9792-C0116413F462}" dt="2025-04-08T13:21:03.646" v="590" actId="207"/>
          <ac:spMkLst>
            <pc:docMk/>
            <pc:sldMk cId="3065352337" sldId="306"/>
            <ac:spMk id="208" creationId="{9946F271-D094-9194-1990-D5B0F55C8CE0}"/>
          </ac:spMkLst>
        </pc:spChg>
      </pc:sldChg>
      <pc:sldChg chg="modSp mod">
        <pc:chgData name="Zijian Jia" userId="8bfd73afe6e12625" providerId="LiveId" clId="{019EC3F3-C7A2-4089-9792-C0116413F462}" dt="2025-04-08T13:13:38.262" v="358" actId="207"/>
        <pc:sldMkLst>
          <pc:docMk/>
          <pc:sldMk cId="2600128636" sldId="308"/>
        </pc:sldMkLst>
        <pc:spChg chg="mod">
          <ac:chgData name="Zijian Jia" userId="8bfd73afe6e12625" providerId="LiveId" clId="{019EC3F3-C7A2-4089-9792-C0116413F462}" dt="2025-04-08T13:13:38.262" v="358" actId="207"/>
          <ac:spMkLst>
            <pc:docMk/>
            <pc:sldMk cId="2600128636" sldId="308"/>
            <ac:spMk id="9" creationId="{187DAA13-2979-B43C-9FEC-67CDCB754D2F}"/>
          </ac:spMkLst>
        </pc:spChg>
        <pc:spChg chg="mod">
          <ac:chgData name="Zijian Jia" userId="8bfd73afe6e12625" providerId="LiveId" clId="{019EC3F3-C7A2-4089-9792-C0116413F462}" dt="2025-04-08T13:13:38.262" v="358" actId="207"/>
          <ac:spMkLst>
            <pc:docMk/>
            <pc:sldMk cId="2600128636" sldId="308"/>
            <ac:spMk id="59" creationId="{E9241947-A2A7-50CD-A812-4BC696B1CF66}"/>
          </ac:spMkLst>
        </pc:spChg>
        <pc:spChg chg="mod">
          <ac:chgData name="Zijian Jia" userId="8bfd73afe6e12625" providerId="LiveId" clId="{019EC3F3-C7A2-4089-9792-C0116413F462}" dt="2025-04-08T13:13:38.262" v="358" actId="207"/>
          <ac:spMkLst>
            <pc:docMk/>
            <pc:sldMk cId="2600128636" sldId="308"/>
            <ac:spMk id="64" creationId="{79E50DB5-49AD-3803-4CB7-0352B10539C4}"/>
          </ac:spMkLst>
        </pc:spChg>
      </pc:sldChg>
      <pc:sldChg chg="modSp mod">
        <pc:chgData name="Zijian Jia" userId="8bfd73afe6e12625" providerId="LiveId" clId="{019EC3F3-C7A2-4089-9792-C0116413F462}" dt="2025-04-08T13:21:50.977" v="606" actId="207"/>
        <pc:sldMkLst>
          <pc:docMk/>
          <pc:sldMk cId="198591530" sldId="313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198591530" sldId="313"/>
            <ac:spMk id="3" creationId="{6664A185-8366-22F4-5782-656BE80631DE}"/>
          </ac:spMkLst>
        </pc:spChg>
        <pc:spChg chg="mod">
          <ac:chgData name="Zijian Jia" userId="8bfd73afe6e12625" providerId="LiveId" clId="{019EC3F3-C7A2-4089-9792-C0116413F462}" dt="2025-04-08T13:21:50.977" v="606" actId="207"/>
          <ac:spMkLst>
            <pc:docMk/>
            <pc:sldMk cId="198591530" sldId="313"/>
            <ac:spMk id="22" creationId="{EFB928AD-96FB-CF72-D0C2-11F9492299B3}"/>
          </ac:spMkLst>
        </pc:spChg>
        <pc:spChg chg="mod">
          <ac:chgData name="Zijian Jia" userId="8bfd73afe6e12625" providerId="LiveId" clId="{019EC3F3-C7A2-4089-9792-C0116413F462}" dt="2025-04-08T12:56:20.386" v="95" actId="207"/>
          <ac:spMkLst>
            <pc:docMk/>
            <pc:sldMk cId="198591530" sldId="313"/>
            <ac:spMk id="31" creationId="{7A1F2E0F-824D-0B18-2E47-DF133BF34276}"/>
          </ac:spMkLst>
        </pc:spChg>
        <pc:spChg chg="mod">
          <ac:chgData name="Zijian Jia" userId="8bfd73afe6e12625" providerId="LiveId" clId="{019EC3F3-C7A2-4089-9792-C0116413F462}" dt="2025-04-08T12:56:17.335" v="94" actId="207"/>
          <ac:spMkLst>
            <pc:docMk/>
            <pc:sldMk cId="198591530" sldId="313"/>
            <ac:spMk id="32" creationId="{7A73A344-F5F0-7159-80E7-ACDA3857DEBF}"/>
          </ac:spMkLst>
        </pc:spChg>
      </pc:sldChg>
      <pc:sldChg chg="modSp mod">
        <pc:chgData name="Zijian Jia" userId="8bfd73afe6e12625" providerId="LiveId" clId="{019EC3F3-C7A2-4089-9792-C0116413F462}" dt="2025-04-08T13:23:01.506" v="636" actId="108"/>
        <pc:sldMkLst>
          <pc:docMk/>
          <pc:sldMk cId="432545740" sldId="314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432545740" sldId="314"/>
            <ac:spMk id="2" creationId="{A3D0A2E9-40F6-86A5-0702-DD80E3C1B07F}"/>
          </ac:spMkLst>
        </pc:spChg>
        <pc:spChg chg="mod">
          <ac:chgData name="Zijian Jia" userId="8bfd73afe6e12625" providerId="LiveId" clId="{019EC3F3-C7A2-4089-9792-C0116413F462}" dt="2025-04-08T13:22:56.339" v="633" actId="207"/>
          <ac:spMkLst>
            <pc:docMk/>
            <pc:sldMk cId="432545740" sldId="314"/>
            <ac:spMk id="29" creationId="{9F49EA14-ECB7-6B55-61F6-D099C28FA8C9}"/>
          </ac:spMkLst>
        </pc:spChg>
        <pc:spChg chg="mod">
          <ac:chgData name="Zijian Jia" userId="8bfd73afe6e12625" providerId="LiveId" clId="{019EC3F3-C7A2-4089-9792-C0116413F462}" dt="2025-04-08T13:22:58.617" v="634" actId="108"/>
          <ac:spMkLst>
            <pc:docMk/>
            <pc:sldMk cId="432545740" sldId="314"/>
            <ac:spMk id="56" creationId="{A06F3270-44CA-C2AA-37D7-BA3449D4D4EF}"/>
          </ac:spMkLst>
        </pc:spChg>
        <pc:spChg chg="mod">
          <ac:chgData name="Zijian Jia" userId="8bfd73afe6e12625" providerId="LiveId" clId="{019EC3F3-C7A2-4089-9792-C0116413F462}" dt="2025-04-08T13:23:00.276" v="635" actId="108"/>
          <ac:spMkLst>
            <pc:docMk/>
            <pc:sldMk cId="432545740" sldId="314"/>
            <ac:spMk id="60" creationId="{687CCDD4-A466-AFCB-E8C7-841744A88574}"/>
          </ac:spMkLst>
        </pc:spChg>
        <pc:spChg chg="mod">
          <ac:chgData name="Zijian Jia" userId="8bfd73afe6e12625" providerId="LiveId" clId="{019EC3F3-C7A2-4089-9792-C0116413F462}" dt="2025-04-08T13:23:01.506" v="636" actId="108"/>
          <ac:spMkLst>
            <pc:docMk/>
            <pc:sldMk cId="432545740" sldId="314"/>
            <ac:spMk id="64" creationId="{DA3882C4-2DE5-1AE0-4292-EADB52E7E4E8}"/>
          </ac:spMkLst>
        </pc:spChg>
      </pc:sldChg>
      <pc:sldChg chg="modSp mod">
        <pc:chgData name="Zijian Jia" userId="8bfd73afe6e12625" providerId="LiveId" clId="{019EC3F3-C7A2-4089-9792-C0116413F462}" dt="2025-04-08T13:23:10.176" v="640" actId="108"/>
        <pc:sldMkLst>
          <pc:docMk/>
          <pc:sldMk cId="2299595501" sldId="315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2299595501" sldId="315"/>
            <ac:spMk id="2" creationId="{46E969F9-2AD9-01AB-0953-E40427DB85CA}"/>
          </ac:spMkLst>
        </pc:spChg>
        <pc:spChg chg="mod">
          <ac:chgData name="Zijian Jia" userId="8bfd73afe6e12625" providerId="LiveId" clId="{019EC3F3-C7A2-4089-9792-C0116413F462}" dt="2025-04-08T13:23:10.176" v="640" actId="108"/>
          <ac:spMkLst>
            <pc:docMk/>
            <pc:sldMk cId="2299595501" sldId="315"/>
            <ac:spMk id="23" creationId="{673B807B-809D-7BFB-EF39-7EF37A66C36A}"/>
          </ac:spMkLst>
        </pc:spChg>
        <pc:spChg chg="mod">
          <ac:chgData name="Zijian Jia" userId="8bfd73afe6e12625" providerId="LiveId" clId="{019EC3F3-C7A2-4089-9792-C0116413F462}" dt="2025-04-08T13:23:06.958" v="638" actId="108"/>
          <ac:spMkLst>
            <pc:docMk/>
            <pc:sldMk cId="2299595501" sldId="315"/>
            <ac:spMk id="27" creationId="{C4639475-2569-2150-E9F3-816C223B8D11}"/>
          </ac:spMkLst>
        </pc:spChg>
        <pc:spChg chg="mod">
          <ac:chgData name="Zijian Jia" userId="8bfd73afe6e12625" providerId="LiveId" clId="{019EC3F3-C7A2-4089-9792-C0116413F462}" dt="2025-04-08T13:23:05.413" v="637" actId="108"/>
          <ac:spMkLst>
            <pc:docMk/>
            <pc:sldMk cId="2299595501" sldId="315"/>
            <ac:spMk id="29" creationId="{5E3E8E23-E532-73D1-9984-22BD19F5D0E3}"/>
          </ac:spMkLst>
        </pc:spChg>
        <pc:spChg chg="mod">
          <ac:chgData name="Zijian Jia" userId="8bfd73afe6e12625" providerId="LiveId" clId="{019EC3F3-C7A2-4089-9792-C0116413F462}" dt="2025-04-08T13:23:08.683" v="639" actId="108"/>
          <ac:spMkLst>
            <pc:docMk/>
            <pc:sldMk cId="2299595501" sldId="315"/>
            <ac:spMk id="33" creationId="{CB6075AF-7F00-96A9-452E-7445536BB7B7}"/>
          </ac:spMkLst>
        </pc:spChg>
      </pc:sldChg>
      <pc:sldChg chg="modSp mod">
        <pc:chgData name="Zijian Jia" userId="8bfd73afe6e12625" providerId="LiveId" clId="{019EC3F3-C7A2-4089-9792-C0116413F462}" dt="2025-04-08T13:24:24.489" v="664" actId="207"/>
        <pc:sldMkLst>
          <pc:docMk/>
          <pc:sldMk cId="3208854968" sldId="316"/>
        </pc:sldMkLst>
        <pc:spChg chg="mod">
          <ac:chgData name="Zijian Jia" userId="8bfd73afe6e12625" providerId="LiveId" clId="{019EC3F3-C7A2-4089-9792-C0116413F462}" dt="2025-04-08T13:24:18.800" v="661" actId="207"/>
          <ac:spMkLst>
            <pc:docMk/>
            <pc:sldMk cId="3208854968" sldId="316"/>
            <ac:spMk id="18" creationId="{60C52F76-A517-EA7F-1013-89916FF6AA0E}"/>
          </ac:spMkLst>
        </pc:spChg>
        <pc:spChg chg="mod">
          <ac:chgData name="Zijian Jia" userId="8bfd73afe6e12625" providerId="LiveId" clId="{019EC3F3-C7A2-4089-9792-C0116413F462}" dt="2025-04-08T13:24:20.590" v="662" actId="207"/>
          <ac:spMkLst>
            <pc:docMk/>
            <pc:sldMk cId="3208854968" sldId="316"/>
            <ac:spMk id="28" creationId="{D1095990-3C65-11EE-64F6-17BAD0101962}"/>
          </ac:spMkLst>
        </pc:spChg>
        <pc:spChg chg="mod">
          <ac:chgData name="Zijian Jia" userId="8bfd73afe6e12625" providerId="LiveId" clId="{019EC3F3-C7A2-4089-9792-C0116413F462}" dt="2025-04-08T13:24:22.711" v="663" actId="207"/>
          <ac:spMkLst>
            <pc:docMk/>
            <pc:sldMk cId="3208854968" sldId="316"/>
            <ac:spMk id="31" creationId="{BC2F16E2-F616-DBBC-6180-5BBC0874EFF2}"/>
          </ac:spMkLst>
        </pc:spChg>
        <pc:spChg chg="mod">
          <ac:chgData name="Zijian Jia" userId="8bfd73afe6e12625" providerId="LiveId" clId="{019EC3F3-C7A2-4089-9792-C0116413F462}" dt="2025-04-08T13:24:24.489" v="664" actId="207"/>
          <ac:spMkLst>
            <pc:docMk/>
            <pc:sldMk cId="3208854968" sldId="316"/>
            <ac:spMk id="34" creationId="{31684764-ED0E-9C89-1F39-ACE79D58DFE8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3208854968" sldId="316"/>
            <ac:spMk id="36" creationId="{29DA5E6F-1065-FBF9-C64F-85125A1AC224}"/>
          </ac:spMkLst>
        </pc:spChg>
      </pc:sldChg>
      <pc:sldChg chg="modSp mod">
        <pc:chgData name="Zijian Jia" userId="8bfd73afe6e12625" providerId="LiveId" clId="{019EC3F3-C7A2-4089-9792-C0116413F462}" dt="2025-04-08T13:13:14.026" v="352" actId="207"/>
        <pc:sldMkLst>
          <pc:docMk/>
          <pc:sldMk cId="2249356476" sldId="317"/>
        </pc:sldMkLst>
        <pc:spChg chg="mod">
          <ac:chgData name="Zijian Jia" userId="8bfd73afe6e12625" providerId="LiveId" clId="{019EC3F3-C7A2-4089-9792-C0116413F462}" dt="2025-04-08T13:13:14.026" v="352" actId="207"/>
          <ac:spMkLst>
            <pc:docMk/>
            <pc:sldMk cId="2249356476" sldId="317"/>
            <ac:spMk id="78" creationId="{593FF5E9-3B23-355D-96D9-2552F4CCF04E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2249356476" sldId="317"/>
            <ac:spMk id="97" creationId="{C7F84D2F-9970-0919-A1E8-282DB1FB65E3}"/>
          </ac:spMkLst>
        </pc:spChg>
        <pc:spChg chg="mod">
          <ac:chgData name="Zijian Jia" userId="8bfd73afe6e12625" providerId="LiveId" clId="{019EC3F3-C7A2-4089-9792-C0116413F462}" dt="2025-04-08T13:13:12.056" v="351" actId="207"/>
          <ac:spMkLst>
            <pc:docMk/>
            <pc:sldMk cId="2249356476" sldId="317"/>
            <ac:spMk id="105" creationId="{BC4A95BB-DA57-B29E-0B3C-B99079B6D550}"/>
          </ac:spMkLst>
        </pc:spChg>
      </pc:sldChg>
      <pc:sldChg chg="modSp">
        <pc:chgData name="Zijian Jia" userId="8bfd73afe6e12625" providerId="LiveId" clId="{019EC3F3-C7A2-4089-9792-C0116413F462}" dt="2025-04-08T10:28:58.807" v="1"/>
        <pc:sldMkLst>
          <pc:docMk/>
          <pc:sldMk cId="2185163172" sldId="319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2185163172" sldId="319"/>
            <ac:spMk id="30" creationId="{D768CAF9-9500-1F9C-63CC-43AA8930A657}"/>
          </ac:spMkLst>
        </pc:spChg>
      </pc:sldChg>
      <pc:sldChg chg="modSp mod">
        <pc:chgData name="Zijian Jia" userId="8bfd73afe6e12625" providerId="LiveId" clId="{019EC3F3-C7A2-4089-9792-C0116413F462}" dt="2025-04-08T13:22:49.325" v="632" actId="108"/>
        <pc:sldMkLst>
          <pc:docMk/>
          <pc:sldMk cId="762060923" sldId="320"/>
        </pc:sldMkLst>
        <pc:spChg chg="mod">
          <ac:chgData name="Zijian Jia" userId="8bfd73afe6e12625" providerId="LiveId" clId="{019EC3F3-C7A2-4089-9792-C0116413F462}" dt="2025-04-08T13:22:49.325" v="632" actId="108"/>
          <ac:spMkLst>
            <pc:docMk/>
            <pc:sldMk cId="762060923" sldId="320"/>
            <ac:spMk id="3" creationId="{6B34223E-1BA4-FC9F-EA83-A16E8EC02B3F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762060923" sldId="320"/>
            <ac:spMk id="30" creationId="{D2993A99-644A-3202-2D9D-F7BB08F313AC}"/>
          </ac:spMkLst>
        </pc:spChg>
      </pc:sldChg>
      <pc:sldChg chg="modSp mod">
        <pc:chgData name="Zijian Jia" userId="8bfd73afe6e12625" providerId="LiveId" clId="{019EC3F3-C7A2-4089-9792-C0116413F462}" dt="2025-04-08T13:22:39.755" v="626" actId="108"/>
        <pc:sldMkLst>
          <pc:docMk/>
          <pc:sldMk cId="1359682502" sldId="321"/>
        </pc:sldMkLst>
        <pc:spChg chg="mod">
          <ac:chgData name="Zijian Jia" userId="8bfd73afe6e12625" providerId="LiveId" clId="{019EC3F3-C7A2-4089-9792-C0116413F462}" dt="2025-04-08T13:22:39.755" v="626" actId="108"/>
          <ac:spMkLst>
            <pc:docMk/>
            <pc:sldMk cId="1359682502" sldId="321"/>
            <ac:spMk id="11" creationId="{536AAD24-B395-40BA-9CBC-3BB47D342010}"/>
          </ac:spMkLst>
        </pc:spChg>
        <pc:spChg chg="mod">
          <ac:chgData name="Zijian Jia" userId="8bfd73afe6e12625" providerId="LiveId" clId="{019EC3F3-C7A2-4089-9792-C0116413F462}" dt="2025-04-08T10:28:58.807" v="1"/>
          <ac:spMkLst>
            <pc:docMk/>
            <pc:sldMk cId="1359682502" sldId="321"/>
            <ac:spMk id="30" creationId="{F8380A79-3A31-02E1-D3DB-3CB57BDF04BD}"/>
          </ac:spMkLst>
        </pc:spChg>
      </pc:sldChg>
      <pc:sldChg chg="modSp">
        <pc:chgData name="Zijian Jia" userId="8bfd73afe6e12625" providerId="LiveId" clId="{019EC3F3-C7A2-4089-9792-C0116413F462}" dt="2025-04-08T10:28:58.807" v="1"/>
        <pc:sldMkLst>
          <pc:docMk/>
          <pc:sldMk cId="2118593384" sldId="322"/>
        </pc:sldMkLst>
        <pc:spChg chg="mod">
          <ac:chgData name="Zijian Jia" userId="8bfd73afe6e12625" providerId="LiveId" clId="{019EC3F3-C7A2-4089-9792-C0116413F462}" dt="2025-04-08T10:28:58.807" v="1"/>
          <ac:spMkLst>
            <pc:docMk/>
            <pc:sldMk cId="2118593384" sldId="322"/>
            <ac:spMk id="30" creationId="{BCFA1728-64C7-D9D3-D6B9-35BAEB46A66D}"/>
          </ac:spMkLst>
        </pc:spChg>
      </pc:sldChg>
      <pc:sldMasterChg chg="modSldLayout">
        <pc:chgData name="Zijian Jia" userId="8bfd73afe6e12625" providerId="LiveId" clId="{019EC3F3-C7A2-4089-9792-C0116413F462}" dt="2025-04-08T13:16:31.383" v="378" actId="207"/>
        <pc:sldMasterMkLst>
          <pc:docMk/>
          <pc:sldMasterMk cId="901526032" sldId="2147483648"/>
        </pc:sldMasterMkLst>
        <pc:sldLayoutChg chg="modSp mod">
          <pc:chgData name="Zijian Jia" userId="8bfd73afe6e12625" providerId="LiveId" clId="{019EC3F3-C7A2-4089-9792-C0116413F462}" dt="2025-04-08T13:16:31.383" v="378" actId="207"/>
          <pc:sldLayoutMkLst>
            <pc:docMk/>
            <pc:sldMasterMk cId="901526032" sldId="2147483648"/>
            <pc:sldLayoutMk cId="3691190958" sldId="2147483649"/>
          </pc:sldLayoutMkLst>
          <pc:spChg chg="mod">
            <ac:chgData name="Zijian Jia" userId="8bfd73afe6e12625" providerId="LiveId" clId="{019EC3F3-C7A2-4089-9792-C0116413F462}" dt="2025-04-08T13:16:31.383" v="378" actId="207"/>
            <ac:spMkLst>
              <pc:docMk/>
              <pc:sldMasterMk cId="901526032" sldId="2147483648"/>
              <pc:sldLayoutMk cId="3691190958" sldId="2147483649"/>
              <ac:spMk id="8" creationId="{49F92878-D915-BAEF-3F05-0C2D1F8BF67D}"/>
            </ac:spMkLst>
          </pc:spChg>
          <pc:picChg chg="mod">
            <ac:chgData name="Zijian Jia" userId="8bfd73afe6e12625" providerId="LiveId" clId="{019EC3F3-C7A2-4089-9792-C0116413F462}" dt="2025-04-08T10:54:37.177" v="12"/>
            <ac:picMkLst>
              <pc:docMk/>
              <pc:sldMasterMk cId="901526032" sldId="2147483648"/>
              <pc:sldLayoutMk cId="3691190958" sldId="2147483649"/>
              <ac:picMk id="7" creationId="{8CE284A6-7E5F-F7CD-C34D-10F33BD60EA3}"/>
            </ac:picMkLst>
          </pc:picChg>
        </pc:sldLayoutChg>
        <pc:sldLayoutChg chg="modSp mod">
          <pc:chgData name="Zijian Jia" userId="8bfd73afe6e12625" providerId="LiveId" clId="{019EC3F3-C7A2-4089-9792-C0116413F462}" dt="2025-04-08T11:47:22.958" v="37" actId="1076"/>
          <pc:sldLayoutMkLst>
            <pc:docMk/>
            <pc:sldMasterMk cId="901526032" sldId="2147483648"/>
            <pc:sldLayoutMk cId="2521961999" sldId="2147483650"/>
          </pc:sldLayoutMkLst>
          <pc:spChg chg="mod">
            <ac:chgData name="Zijian Jia" userId="8bfd73afe6e12625" providerId="LiveId" clId="{019EC3F3-C7A2-4089-9792-C0116413F462}" dt="2025-04-08T11:47:22.958" v="37" actId="1076"/>
            <ac:spMkLst>
              <pc:docMk/>
              <pc:sldMasterMk cId="901526032" sldId="2147483648"/>
              <pc:sldLayoutMk cId="2521961999" sldId="2147483650"/>
              <ac:spMk id="8" creationId="{01224560-0EF1-CF91-9079-D5EE632A3ABB}"/>
            </ac:spMkLst>
          </pc:spChg>
        </pc:sldLayoutChg>
        <pc:sldLayoutChg chg="modSp mod">
          <pc:chgData name="Zijian Jia" userId="8bfd73afe6e12625" providerId="LiveId" clId="{019EC3F3-C7A2-4089-9792-C0116413F462}" dt="2025-04-08T12:25:01.863" v="77" actId="29295"/>
          <pc:sldLayoutMkLst>
            <pc:docMk/>
            <pc:sldMasterMk cId="901526032" sldId="2147483648"/>
            <pc:sldLayoutMk cId="4047823934" sldId="2147483651"/>
          </pc:sldLayoutMkLst>
          <pc:grpChg chg="mod">
            <ac:chgData name="Zijian Jia" userId="8bfd73afe6e12625" providerId="LiveId" clId="{019EC3F3-C7A2-4089-9792-C0116413F462}" dt="2025-04-08T12:23:58.134" v="68"/>
            <ac:grpSpMkLst>
              <pc:docMk/>
              <pc:sldMasterMk cId="901526032" sldId="2147483648"/>
              <pc:sldLayoutMk cId="4047823934" sldId="2147483651"/>
              <ac:grpSpMk id="10" creationId="{81882C54-9074-17EA-D07A-F26FFAFA37F2}"/>
            </ac:grpSpMkLst>
          </pc:grpChg>
          <pc:picChg chg="mod">
            <ac:chgData name="Zijian Jia" userId="8bfd73afe6e12625" providerId="LiveId" clId="{019EC3F3-C7A2-4089-9792-C0116413F462}" dt="2025-04-08T12:25:01.863" v="77" actId="29295"/>
            <ac:picMkLst>
              <pc:docMk/>
              <pc:sldMasterMk cId="901526032" sldId="2147483648"/>
              <pc:sldLayoutMk cId="4047823934" sldId="2147483651"/>
              <ac:picMk id="3" creationId="{F8B73187-4E78-F2A9-18EF-B0F341DDA9F8}"/>
            </ac:picMkLst>
          </pc:picChg>
          <pc:picChg chg="mod">
            <ac:chgData name="Zijian Jia" userId="8bfd73afe6e12625" providerId="LiveId" clId="{019EC3F3-C7A2-4089-9792-C0116413F462}" dt="2025-04-08T12:25:01.863" v="77" actId="29295"/>
            <ac:picMkLst>
              <pc:docMk/>
              <pc:sldMasterMk cId="901526032" sldId="2147483648"/>
              <pc:sldLayoutMk cId="4047823934" sldId="2147483651"/>
              <ac:picMk id="5" creationId="{492E450F-2ED1-52C0-E6A2-51B979D00901}"/>
            </ac:picMkLst>
          </pc:picChg>
        </pc:sldLayoutChg>
        <pc:sldLayoutChg chg="modSp mod">
          <pc:chgData name="Zijian Jia" userId="8bfd73afe6e12625" providerId="LiveId" clId="{019EC3F3-C7A2-4089-9792-C0116413F462}" dt="2025-04-08T12:23:11.092" v="63" actId="207"/>
          <pc:sldLayoutMkLst>
            <pc:docMk/>
            <pc:sldMasterMk cId="901526032" sldId="2147483648"/>
            <pc:sldLayoutMk cId="520544656" sldId="2147483652"/>
          </pc:sldLayoutMkLst>
          <pc:spChg chg="mod">
            <ac:chgData name="Zijian Jia" userId="8bfd73afe6e12625" providerId="LiveId" clId="{019EC3F3-C7A2-4089-9792-C0116413F462}" dt="2025-04-08T12:23:11.092" v="63" actId="207"/>
            <ac:spMkLst>
              <pc:docMk/>
              <pc:sldMasterMk cId="901526032" sldId="2147483648"/>
              <pc:sldLayoutMk cId="520544656" sldId="2147483652"/>
              <ac:spMk id="9" creationId="{6682B86F-28AF-C373-D299-0DC4603182ED}"/>
            </ac:spMkLst>
          </pc:spChg>
        </pc:sldLayoutChg>
        <pc:sldLayoutChg chg="modSp mod">
          <pc:chgData name="Zijian Jia" userId="8bfd73afe6e12625" providerId="LiveId" clId="{019EC3F3-C7A2-4089-9792-C0116413F462}" dt="2025-04-08T12:24:50.036" v="74" actId="29295"/>
          <pc:sldLayoutMkLst>
            <pc:docMk/>
            <pc:sldMasterMk cId="901526032" sldId="2147483648"/>
            <pc:sldLayoutMk cId="3339379764" sldId="2147483654"/>
          </pc:sldLayoutMkLst>
          <pc:grpChg chg="mod">
            <ac:chgData name="Zijian Jia" userId="8bfd73afe6e12625" providerId="LiveId" clId="{019EC3F3-C7A2-4089-9792-C0116413F462}" dt="2025-04-08T12:24:28.035" v="72" actId="1366"/>
            <ac:grpSpMkLst>
              <pc:docMk/>
              <pc:sldMasterMk cId="901526032" sldId="2147483648"/>
              <pc:sldLayoutMk cId="3339379764" sldId="2147483654"/>
              <ac:grpSpMk id="20" creationId="{6421AC0D-7A9E-5502-1144-BAF868225DC8}"/>
            </ac:grpSpMkLst>
          </pc:grpChg>
          <pc:picChg chg="mod">
            <ac:chgData name="Zijian Jia" userId="8bfd73afe6e12625" providerId="LiveId" clId="{019EC3F3-C7A2-4089-9792-C0116413F462}" dt="2025-04-08T12:24:50.036" v="74" actId="29295"/>
            <ac:picMkLst>
              <pc:docMk/>
              <pc:sldMasterMk cId="901526032" sldId="2147483648"/>
              <pc:sldLayoutMk cId="3339379764" sldId="2147483654"/>
              <ac:picMk id="21" creationId="{B0ADAF61-6339-EB47-10F1-73FE3BD85C79}"/>
            </ac:picMkLst>
          </pc:picChg>
          <pc:picChg chg="mod">
            <ac:chgData name="Zijian Jia" userId="8bfd73afe6e12625" providerId="LiveId" clId="{019EC3F3-C7A2-4089-9792-C0116413F462}" dt="2025-04-08T12:24:50.036" v="74" actId="29295"/>
            <ac:picMkLst>
              <pc:docMk/>
              <pc:sldMasterMk cId="901526032" sldId="2147483648"/>
              <pc:sldLayoutMk cId="3339379764" sldId="2147483654"/>
              <ac:picMk id="22" creationId="{28848412-F7E0-615B-5AAB-B58DC482E748}"/>
            </ac:picMkLst>
          </pc:picChg>
        </pc:sldLayoutChg>
        <pc:sldLayoutChg chg="modSp mod">
          <pc:chgData name="Zijian Jia" userId="8bfd73afe6e12625" providerId="LiveId" clId="{019EC3F3-C7A2-4089-9792-C0116413F462}" dt="2025-04-08T12:23:23.229" v="66" actId="1076"/>
          <pc:sldLayoutMkLst>
            <pc:docMk/>
            <pc:sldMasterMk cId="901526032" sldId="2147483648"/>
            <pc:sldLayoutMk cId="498131979" sldId="2147483655"/>
          </pc:sldLayoutMkLst>
          <pc:spChg chg="mod">
            <ac:chgData name="Zijian Jia" userId="8bfd73afe6e12625" providerId="LiveId" clId="{019EC3F3-C7A2-4089-9792-C0116413F462}" dt="2025-04-08T12:23:23.229" v="66" actId="1076"/>
            <ac:spMkLst>
              <pc:docMk/>
              <pc:sldMasterMk cId="901526032" sldId="2147483648"/>
              <pc:sldLayoutMk cId="498131979" sldId="2147483655"/>
              <ac:spMk id="7" creationId="{1114732E-2C64-1DAC-EF96-C7ADFF3CD0EC}"/>
            </ac:spMkLst>
          </pc:spChg>
          <pc:picChg chg="mod">
            <ac:chgData name="Zijian Jia" userId="8bfd73afe6e12625" providerId="LiveId" clId="{019EC3F3-C7A2-4089-9792-C0116413F462}" dt="2025-04-08T12:23:21.279" v="65"/>
            <ac:picMkLst>
              <pc:docMk/>
              <pc:sldMasterMk cId="901526032" sldId="2147483648"/>
              <pc:sldLayoutMk cId="498131979" sldId="2147483655"/>
              <ac:picMk id="26" creationId="{FF57E7A8-D1AF-5774-9219-5E2D230A1792}"/>
            </ac:picMkLst>
          </pc:picChg>
        </pc:sldLayoutChg>
        <pc:sldLayoutChg chg="modSp mod">
          <pc:chgData name="Zijian Jia" userId="8bfd73afe6e12625" providerId="LiveId" clId="{019EC3F3-C7A2-4089-9792-C0116413F462}" dt="2025-04-08T10:50:03.757" v="3" actId="207"/>
          <pc:sldLayoutMkLst>
            <pc:docMk/>
            <pc:sldMasterMk cId="901526032" sldId="2147483648"/>
            <pc:sldLayoutMk cId="1583136844" sldId="2147483658"/>
          </pc:sldLayoutMkLst>
          <pc:spChg chg="mod">
            <ac:chgData name="Zijian Jia" userId="8bfd73afe6e12625" providerId="LiveId" clId="{019EC3F3-C7A2-4089-9792-C0116413F462}" dt="2025-04-08T10:50:03.757" v="3" actId="207"/>
            <ac:spMkLst>
              <pc:docMk/>
              <pc:sldMasterMk cId="901526032" sldId="2147483648"/>
              <pc:sldLayoutMk cId="1583136844" sldId="2147483658"/>
              <ac:spMk id="12" creationId="{EE5B6049-94E4-DA81-3B00-878802C625D5}"/>
            </ac:spMkLst>
          </pc:spChg>
        </pc:sldLayoutChg>
        <pc:sldLayoutChg chg="modSp mod">
          <pc:chgData name="Zijian Jia" userId="8bfd73afe6e12625" providerId="LiveId" clId="{019EC3F3-C7A2-4089-9792-C0116413F462}" dt="2025-04-08T10:50:30.295" v="4" actId="207"/>
          <pc:sldLayoutMkLst>
            <pc:docMk/>
            <pc:sldMasterMk cId="901526032" sldId="2147483648"/>
            <pc:sldLayoutMk cId="875683517" sldId="2147483666"/>
          </pc:sldLayoutMkLst>
          <pc:spChg chg="mod">
            <ac:chgData name="Zijian Jia" userId="8bfd73afe6e12625" providerId="LiveId" clId="{019EC3F3-C7A2-4089-9792-C0116413F462}" dt="2025-04-08T10:50:30.295" v="4" actId="207"/>
            <ac:spMkLst>
              <pc:docMk/>
              <pc:sldMasterMk cId="901526032" sldId="2147483648"/>
              <pc:sldLayoutMk cId="875683517" sldId="2147483666"/>
              <ac:spMk id="12" creationId="{EE5B6049-94E4-DA81-3B00-878802C625D5}"/>
            </ac:spMkLst>
          </pc:spChg>
        </pc:sldLayoutChg>
        <pc:sldLayoutChg chg="modSp mod">
          <pc:chgData name="Zijian Jia" userId="8bfd73afe6e12625" providerId="LiveId" clId="{019EC3F3-C7A2-4089-9792-C0116413F462}" dt="2025-04-08T10:50:56.442" v="10" actId="207"/>
          <pc:sldLayoutMkLst>
            <pc:docMk/>
            <pc:sldMasterMk cId="901526032" sldId="2147483648"/>
            <pc:sldLayoutMk cId="37099131" sldId="2147483667"/>
          </pc:sldLayoutMkLst>
          <pc:spChg chg="mod">
            <ac:chgData name="Zijian Jia" userId="8bfd73afe6e12625" providerId="LiveId" clId="{019EC3F3-C7A2-4089-9792-C0116413F462}" dt="2025-04-08T10:50:56.442" v="10" actId="207"/>
            <ac:spMkLst>
              <pc:docMk/>
              <pc:sldMasterMk cId="901526032" sldId="2147483648"/>
              <pc:sldLayoutMk cId="37099131" sldId="2147483667"/>
              <ac:spMk id="8" creationId="{01224560-0EF1-CF91-9079-D5EE632A3ABB}"/>
            </ac:spMkLst>
          </pc:spChg>
        </pc:sldLayoutChg>
        <pc:sldLayoutChg chg="modSp">
          <pc:chgData name="Zijian Jia" userId="8bfd73afe6e12625" providerId="LiveId" clId="{019EC3F3-C7A2-4089-9792-C0116413F462}" dt="2025-04-08T12:54:26.552" v="78"/>
          <pc:sldLayoutMkLst>
            <pc:docMk/>
            <pc:sldMasterMk cId="901526032" sldId="2147483648"/>
            <pc:sldLayoutMk cId="3148445765" sldId="2147483668"/>
          </pc:sldLayoutMkLst>
          <pc:picChg chg="mod">
            <ac:chgData name="Zijian Jia" userId="8bfd73afe6e12625" providerId="LiveId" clId="{019EC3F3-C7A2-4089-9792-C0116413F462}" dt="2025-04-08T12:54:26.552" v="78"/>
            <ac:picMkLst>
              <pc:docMk/>
              <pc:sldMasterMk cId="901526032" sldId="2147483648"/>
              <pc:sldLayoutMk cId="3148445765" sldId="2147483668"/>
              <ac:picMk id="23" creationId="{BC75EEC5-30DC-E83E-2372-19D3DEF3DEC3}"/>
            </ac:picMkLst>
          </pc:picChg>
        </pc:sldLayoutChg>
        <pc:sldLayoutChg chg="modSp">
          <pc:chgData name="Zijian Jia" userId="8bfd73afe6e12625" providerId="LiveId" clId="{019EC3F3-C7A2-4089-9792-C0116413F462}" dt="2025-04-08T13:13:48.200" v="359" actId="1366"/>
          <pc:sldLayoutMkLst>
            <pc:docMk/>
            <pc:sldMasterMk cId="901526032" sldId="2147483648"/>
            <pc:sldLayoutMk cId="697312659" sldId="2147483671"/>
          </pc:sldLayoutMkLst>
          <pc:grpChg chg="mod">
            <ac:chgData name="Zijian Jia" userId="8bfd73afe6e12625" providerId="LiveId" clId="{019EC3F3-C7A2-4089-9792-C0116413F462}" dt="2025-04-08T13:13:48.200" v="359" actId="1366"/>
            <ac:grpSpMkLst>
              <pc:docMk/>
              <pc:sldMasterMk cId="901526032" sldId="2147483648"/>
              <pc:sldLayoutMk cId="697312659" sldId="2147483671"/>
              <ac:grpSpMk id="2" creationId="{BA372BB7-1F84-95FB-330A-5B6EAB280A72}"/>
            </ac:grpSpMkLst>
          </pc:grpChg>
        </pc:sldLayoutChg>
      </pc:sldMasterChg>
    </pc:docChg>
  </pc:docChgLst>
  <pc:docChgLst>
    <pc:chgData name="Zijian Jia" userId="8bfd73afe6e12625" providerId="LiveId" clId="{07EB4EBF-03EA-4909-A429-B31D7FD69294}"/>
    <pc:docChg chg="undo redo custSel modSld modMainMaster">
      <pc:chgData name="Zijian Jia" userId="8bfd73afe6e12625" providerId="LiveId" clId="{07EB4EBF-03EA-4909-A429-B31D7FD69294}" dt="2025-04-20T16:29:24.309" v="1164" actId="207"/>
      <pc:docMkLst>
        <pc:docMk/>
      </pc:docMkLst>
      <pc:sldChg chg="modSp mod">
        <pc:chgData name="Zijian Jia" userId="8bfd73afe6e12625" providerId="LiveId" clId="{07EB4EBF-03EA-4909-A429-B31D7FD69294}" dt="2025-04-16T02:39:23.898" v="607" actId="207"/>
        <pc:sldMkLst>
          <pc:docMk/>
          <pc:sldMk cId="4255654303" sldId="258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4255654303" sldId="258"/>
            <ac:spMk id="37" creationId="{8FC1917D-37EB-8C52-C3B6-4C1E8042BCF1}"/>
          </ac:spMkLst>
        </pc:spChg>
        <pc:spChg chg="mod">
          <ac:chgData name="Zijian Jia" userId="8bfd73afe6e12625" providerId="LiveId" clId="{07EB4EBF-03EA-4909-A429-B31D7FD69294}" dt="2025-04-16T02:39:23.898" v="607" actId="207"/>
          <ac:spMkLst>
            <pc:docMk/>
            <pc:sldMk cId="4255654303" sldId="258"/>
            <ac:spMk id="106" creationId="{64053511-4E92-EC83-354D-7C18546E4F9C}"/>
          </ac:spMkLst>
        </pc:spChg>
      </pc:sldChg>
      <pc:sldChg chg="addSp delSp modSp mod">
        <pc:chgData name="Zijian Jia" userId="8bfd73afe6e12625" providerId="LiveId" clId="{07EB4EBF-03EA-4909-A429-B31D7FD69294}" dt="2025-04-15T13:42:36.314" v="31" actId="478"/>
        <pc:sldMkLst>
          <pc:docMk/>
          <pc:sldMk cId="96379669" sldId="260"/>
        </pc:sldMkLst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3343592026" sldId="272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3343592026" sldId="272"/>
            <ac:spMk id="2" creationId="{DD0C016B-3BBE-FC9D-8316-AD95170E436C}"/>
          </ac:spMkLst>
        </pc:spChg>
        <pc:spChg chg="mod">
          <ac:chgData name="Zijian Jia" userId="8bfd73afe6e12625" providerId="LiveId" clId="{07EB4EBF-03EA-4909-A429-B31D7FD69294}" dt="2025-04-16T02:36:46.822" v="590" actId="207"/>
          <ac:spMkLst>
            <pc:docMk/>
            <pc:sldMk cId="3343592026" sldId="272"/>
            <ac:spMk id="18" creationId="{5CB43A03-DAB4-5408-DB6C-5D95CB470EE4}"/>
          </ac:spMkLst>
        </pc:spChg>
        <pc:spChg chg="mod">
          <ac:chgData name="Zijian Jia" userId="8bfd73afe6e12625" providerId="LiveId" clId="{07EB4EBF-03EA-4909-A429-B31D7FD69294}" dt="2025-04-16T02:36:39.180" v="587" actId="207"/>
          <ac:spMkLst>
            <pc:docMk/>
            <pc:sldMk cId="3343592026" sldId="272"/>
            <ac:spMk id="35" creationId="{AAC3A75F-5ED8-13C8-5BB4-81E30EB70F92}"/>
          </ac:spMkLst>
        </pc:spChg>
        <pc:spChg chg="mod">
          <ac:chgData name="Zijian Jia" userId="8bfd73afe6e12625" providerId="LiveId" clId="{07EB4EBF-03EA-4909-A429-B31D7FD69294}" dt="2025-04-16T02:36:44.030" v="589" actId="207"/>
          <ac:spMkLst>
            <pc:docMk/>
            <pc:sldMk cId="3343592026" sldId="272"/>
            <ac:spMk id="50" creationId="{2A212729-4E9D-A799-7AB9-6EE7CCEB0AB2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2970418184" sldId="273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2970418184" sldId="273"/>
            <ac:spMk id="13" creationId="{92723467-F6E4-1AC4-796F-1D89B1B1012D}"/>
          </ac:spMkLst>
        </pc:spChg>
        <pc:spChg chg="mod">
          <ac:chgData name="Zijian Jia" userId="8bfd73afe6e12625" providerId="LiveId" clId="{07EB4EBF-03EA-4909-A429-B31D7FD69294}" dt="2025-04-16T02:36:32.144" v="585" actId="207"/>
          <ac:spMkLst>
            <pc:docMk/>
            <pc:sldMk cId="2970418184" sldId="273"/>
            <ac:spMk id="115" creationId="{D2D24AFF-87E6-F384-136A-0E8168118D2B}"/>
          </ac:spMkLst>
        </pc:spChg>
        <pc:spChg chg="mod">
          <ac:chgData name="Zijian Jia" userId="8bfd73afe6e12625" providerId="LiveId" clId="{07EB4EBF-03EA-4909-A429-B31D7FD69294}" dt="2025-04-16T02:36:30.226" v="584" actId="207"/>
          <ac:spMkLst>
            <pc:docMk/>
            <pc:sldMk cId="2970418184" sldId="273"/>
            <ac:spMk id="120" creationId="{97CF3EEA-0870-9B93-C54F-D5CABFB382CA}"/>
          </ac:spMkLst>
        </pc:spChg>
      </pc:sldChg>
      <pc:sldChg chg="modSp">
        <pc:chgData name="Zijian Jia" userId="8bfd73afe6e12625" providerId="LiveId" clId="{07EB4EBF-03EA-4909-A429-B31D7FD69294}" dt="2025-04-16T02:37:25.577" v="601"/>
        <pc:sldMkLst>
          <pc:docMk/>
          <pc:sldMk cId="3570994901" sldId="274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3570994901" sldId="274"/>
            <ac:spMk id="30" creationId="{91635A6D-955B-D085-AF59-10DD7DB77B60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2472245123" sldId="275"/>
        </pc:sldMkLst>
        <pc:spChg chg="mod">
          <ac:chgData name="Zijian Jia" userId="8bfd73afe6e12625" providerId="LiveId" clId="{07EB4EBF-03EA-4909-A429-B31D7FD69294}" dt="2025-04-16T02:36:11.988" v="575" actId="108"/>
          <ac:spMkLst>
            <pc:docMk/>
            <pc:sldMk cId="2472245123" sldId="275"/>
            <ac:spMk id="7" creationId="{6206DC03-FF3A-6F19-E960-EBE2B20B0A8D}"/>
          </ac:spMkLst>
        </pc:spChg>
        <pc:spChg chg="mod">
          <ac:chgData name="Zijian Jia" userId="8bfd73afe6e12625" providerId="LiveId" clId="{07EB4EBF-03EA-4909-A429-B31D7FD69294}" dt="2025-04-16T02:36:13.110" v="576" actId="108"/>
          <ac:spMkLst>
            <pc:docMk/>
            <pc:sldMk cId="2472245123" sldId="275"/>
            <ac:spMk id="79" creationId="{00524052-24A3-CED5-1E8A-4B0F1D692258}"/>
          </ac:spMkLst>
        </pc:spChg>
        <pc:spChg chg="mod">
          <ac:chgData name="Zijian Jia" userId="8bfd73afe6e12625" providerId="LiveId" clId="{07EB4EBF-03EA-4909-A429-B31D7FD69294}" dt="2025-04-16T02:36:14.544" v="577" actId="108"/>
          <ac:spMkLst>
            <pc:docMk/>
            <pc:sldMk cId="2472245123" sldId="275"/>
            <ac:spMk id="90" creationId="{C6E0607A-A66B-BEB2-6DE9-4A163969665D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2472245123" sldId="275"/>
            <ac:spMk id="92" creationId="{2006DD55-09EB-9747-7433-44395FB1ADCC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3951967204" sldId="278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3951967204" sldId="278"/>
            <ac:spMk id="5" creationId="{E7A05C62-A1D1-E0D0-F521-E8F959E008D6}"/>
          </ac:spMkLst>
        </pc:spChg>
        <pc:spChg chg="mod">
          <ac:chgData name="Zijian Jia" userId="8bfd73afe6e12625" providerId="LiveId" clId="{07EB4EBF-03EA-4909-A429-B31D7FD69294}" dt="2025-04-16T02:35:11.988" v="548" actId="207"/>
          <ac:spMkLst>
            <pc:docMk/>
            <pc:sldMk cId="3951967204" sldId="278"/>
            <ac:spMk id="85" creationId="{CDD137B3-D0C5-8BE0-B293-33723A4E1412}"/>
          </ac:spMkLst>
        </pc:spChg>
        <pc:spChg chg="mod">
          <ac:chgData name="Zijian Jia" userId="8bfd73afe6e12625" providerId="LiveId" clId="{07EB4EBF-03EA-4909-A429-B31D7FD69294}" dt="2025-04-16T02:35:19.409" v="552" actId="108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07EB4EBF-03EA-4909-A429-B31D7FD69294}" dt="2025-04-16T02:35:22.253" v="554" actId="108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07EB4EBF-03EA-4909-A429-B31D7FD69294}" dt="2025-04-16T02:35:16.619" v="550" actId="108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07EB4EBF-03EA-4909-A429-B31D7FD69294}" dt="2025-04-16T02:35:26.346" v="556" actId="108"/>
          <ac:spMkLst>
            <pc:docMk/>
            <pc:sldMk cId="3951967204" sldId="278"/>
            <ac:spMk id="94" creationId="{8E7FE008-85E0-CEDD-945C-68A3F8DEF071}"/>
          </ac:spMkLst>
        </pc:spChg>
      </pc:sldChg>
      <pc:sldChg chg="modSp mod">
        <pc:chgData name="Zijian Jia" userId="8bfd73afe6e12625" providerId="LiveId" clId="{07EB4EBF-03EA-4909-A429-B31D7FD69294}" dt="2025-04-16T02:39:24.986" v="608" actId="207"/>
        <pc:sldMkLst>
          <pc:docMk/>
          <pc:sldMk cId="1057612862" sldId="279"/>
        </pc:sldMkLst>
        <pc:spChg chg="mod">
          <ac:chgData name="Zijian Jia" userId="8bfd73afe6e12625" providerId="LiveId" clId="{07EB4EBF-03EA-4909-A429-B31D7FD69294}" dt="2025-04-15T13:53:44.064" v="495" actId="207"/>
          <ac:spMkLst>
            <pc:docMk/>
            <pc:sldMk cId="1057612862" sldId="279"/>
            <ac:spMk id="141" creationId="{B3BD109D-87E2-27D2-87FA-957436966CEA}"/>
          </ac:spMkLst>
        </pc:spChg>
        <pc:spChg chg="mod">
          <ac:chgData name="Zijian Jia" userId="8bfd73afe6e12625" providerId="LiveId" clId="{07EB4EBF-03EA-4909-A429-B31D7FD69294}" dt="2025-04-16T02:39:24.986" v="608" actId="207"/>
          <ac:spMkLst>
            <pc:docMk/>
            <pc:sldMk cId="1057612862" sldId="279"/>
            <ac:spMk id="147" creationId="{4591C358-2E29-EC12-65A6-63410F838F6C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1057612862" sldId="279"/>
            <ac:spMk id="156" creationId="{2EBC4341-6194-C146-8E7D-8824B9C3A407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2515845747" sldId="280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2515845747" sldId="280"/>
            <ac:spMk id="2" creationId="{0B08DD10-83F1-4229-C000-08DAB77EA8A3}"/>
          </ac:spMkLst>
        </pc:spChg>
        <pc:spChg chg="mod">
          <ac:chgData name="Zijian Jia" userId="8bfd73afe6e12625" providerId="LiveId" clId="{07EB4EBF-03EA-4909-A429-B31D7FD69294}" dt="2025-04-15T13:43:28.005" v="34" actId="207"/>
          <ac:spMkLst>
            <pc:docMk/>
            <pc:sldMk cId="2515845747" sldId="280"/>
            <ac:spMk id="3" creationId="{CCF1E3D4-9970-B8EE-EC3F-6D2EB5722A99}"/>
          </ac:spMkLst>
        </pc:spChg>
        <pc:spChg chg="mod">
          <ac:chgData name="Zijian Jia" userId="8bfd73afe6e12625" providerId="LiveId" clId="{07EB4EBF-03EA-4909-A429-B31D7FD69294}" dt="2025-04-15T13:43:30.740" v="35" actId="207"/>
          <ac:spMkLst>
            <pc:docMk/>
            <pc:sldMk cId="2515845747" sldId="280"/>
            <ac:spMk id="14" creationId="{B55475A5-78AA-F96A-AF52-577EEA8DC419}"/>
          </ac:spMkLst>
        </pc:spChg>
        <pc:spChg chg="mod">
          <ac:chgData name="Zijian Jia" userId="8bfd73afe6e12625" providerId="LiveId" clId="{07EB4EBF-03EA-4909-A429-B31D7FD69294}" dt="2025-04-16T02:34:40.323" v="535" actId="207"/>
          <ac:spMkLst>
            <pc:docMk/>
            <pc:sldMk cId="2515845747" sldId="280"/>
            <ac:spMk id="39" creationId="{96A88BEC-83E2-3E1A-7716-5732C1B749FC}"/>
          </ac:spMkLst>
        </pc:spChg>
        <pc:spChg chg="mod">
          <ac:chgData name="Zijian Jia" userId="8bfd73afe6e12625" providerId="LiveId" clId="{07EB4EBF-03EA-4909-A429-B31D7FD69294}" dt="2025-04-16T02:34:42.423" v="536" actId="207"/>
          <ac:spMkLst>
            <pc:docMk/>
            <pc:sldMk cId="2515845747" sldId="280"/>
            <ac:spMk id="57" creationId="{850DD371-A64A-3D09-6B27-91883431FFDE}"/>
          </ac:spMkLst>
        </pc:spChg>
        <pc:spChg chg="mod">
          <ac:chgData name="Zijian Jia" userId="8bfd73afe6e12625" providerId="LiveId" clId="{07EB4EBF-03EA-4909-A429-B31D7FD69294}" dt="2025-04-16T02:34:46.247" v="538" actId="207"/>
          <ac:spMkLst>
            <pc:docMk/>
            <pc:sldMk cId="2515845747" sldId="280"/>
            <ac:spMk id="60" creationId="{B1BE3BAA-44D2-74EB-92C4-3BA075ABBDDD}"/>
          </ac:spMkLst>
        </pc:spChg>
        <pc:spChg chg="mod">
          <ac:chgData name="Zijian Jia" userId="8bfd73afe6e12625" providerId="LiveId" clId="{07EB4EBF-03EA-4909-A429-B31D7FD69294}" dt="2025-04-16T02:34:48.348" v="539" actId="207"/>
          <ac:spMkLst>
            <pc:docMk/>
            <pc:sldMk cId="2515845747" sldId="280"/>
            <ac:spMk id="66" creationId="{423EC092-11FC-58F4-FF71-E0CFA55BB182}"/>
          </ac:spMkLst>
        </pc:spChg>
        <pc:spChg chg="mod">
          <ac:chgData name="Zijian Jia" userId="8bfd73afe6e12625" providerId="LiveId" clId="{07EB4EBF-03EA-4909-A429-B31D7FD69294}" dt="2025-04-16T02:34:44.427" v="537" actId="207"/>
          <ac:spMkLst>
            <pc:docMk/>
            <pc:sldMk cId="2515845747" sldId="280"/>
            <ac:spMk id="69" creationId="{204AD0F3-8D66-AB5E-D5B8-91F557C672C0}"/>
          </ac:spMkLst>
        </pc:spChg>
        <pc:cxnChg chg="mod">
          <ac:chgData name="Zijian Jia" userId="8bfd73afe6e12625" providerId="LiveId" clId="{07EB4EBF-03EA-4909-A429-B31D7FD69294}" dt="2025-04-15T13:43:33.530" v="36" actId="208"/>
          <ac:cxnSpMkLst>
            <pc:docMk/>
            <pc:sldMk cId="2515845747" sldId="280"/>
            <ac:cxnSpMk id="13" creationId="{806A99F0-8191-456E-0748-38DEA24EB373}"/>
          </ac:cxnSpMkLst>
        </pc:cxn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3522770440" sldId="281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3522770440" sldId="281"/>
            <ac:spMk id="2" creationId="{283B3853-90B0-C4A1-5BCB-9BB017E953DF}"/>
          </ac:spMkLst>
        </pc:spChg>
        <pc:spChg chg="mod">
          <ac:chgData name="Zijian Jia" userId="8bfd73afe6e12625" providerId="LiveId" clId="{07EB4EBF-03EA-4909-A429-B31D7FD69294}" dt="2025-04-15T13:44:11.059" v="39" actId="207"/>
          <ac:spMkLst>
            <pc:docMk/>
            <pc:sldMk cId="3522770440" sldId="281"/>
            <ac:spMk id="303" creationId="{AF98D301-8AF3-197B-C39D-DED9BEBFBB5E}"/>
          </ac:spMkLst>
        </pc:spChg>
      </pc:sldChg>
      <pc:sldChg chg="modSp mod">
        <pc:chgData name="Zijian Jia" userId="8bfd73afe6e12625" providerId="LiveId" clId="{07EB4EBF-03EA-4909-A429-B31D7FD69294}" dt="2025-04-16T02:40:20.382" v="626" actId="108"/>
        <pc:sldMkLst>
          <pc:docMk/>
          <pc:sldMk cId="1436095487" sldId="282"/>
        </pc:sldMkLst>
        <pc:spChg chg="mod">
          <ac:chgData name="Zijian Jia" userId="8bfd73afe6e12625" providerId="LiveId" clId="{07EB4EBF-03EA-4909-A429-B31D7FD69294}" dt="2025-04-15T13:44:33.760" v="200" actId="207"/>
          <ac:spMkLst>
            <pc:docMk/>
            <pc:sldMk cId="1436095487" sldId="282"/>
            <ac:spMk id="2" creationId="{0856986B-10DC-DD92-D0C4-AAF76385E404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1436095487" sldId="282"/>
            <ac:spMk id="3" creationId="{60185EBA-8A8B-BCD1-85D0-D86E713CF110}"/>
          </ac:spMkLst>
        </pc:spChg>
        <pc:spChg chg="mod">
          <ac:chgData name="Zijian Jia" userId="8bfd73afe6e12625" providerId="LiveId" clId="{07EB4EBF-03EA-4909-A429-B31D7FD69294}" dt="2025-04-16T02:40:19.328" v="625" actId="108"/>
          <ac:spMkLst>
            <pc:docMk/>
            <pc:sldMk cId="1436095487" sldId="282"/>
            <ac:spMk id="5" creationId="{63D60685-A75C-C466-F650-654914EA22F9}"/>
          </ac:spMkLst>
        </pc:spChg>
        <pc:spChg chg="mod">
          <ac:chgData name="Zijian Jia" userId="8bfd73afe6e12625" providerId="LiveId" clId="{07EB4EBF-03EA-4909-A429-B31D7FD69294}" dt="2025-04-15T13:46:45.989" v="425" actId="108"/>
          <ac:spMkLst>
            <pc:docMk/>
            <pc:sldMk cId="1436095487" sldId="282"/>
            <ac:spMk id="6" creationId="{112240AE-FD0B-2B76-A7DE-23FCA7C11179}"/>
          </ac:spMkLst>
        </pc:spChg>
        <pc:spChg chg="mod">
          <ac:chgData name="Zijian Jia" userId="8bfd73afe6e12625" providerId="LiveId" clId="{07EB4EBF-03EA-4909-A429-B31D7FD69294}" dt="2025-04-16T02:40:20.382" v="626" actId="108"/>
          <ac:spMkLst>
            <pc:docMk/>
            <pc:sldMk cId="1436095487" sldId="282"/>
            <ac:spMk id="12" creationId="{D3C9A77E-5C68-A922-5257-DEFA2222357A}"/>
          </ac:spMkLst>
        </pc:spChg>
        <pc:spChg chg="mod">
          <ac:chgData name="Zijian Jia" userId="8bfd73afe6e12625" providerId="LiveId" clId="{07EB4EBF-03EA-4909-A429-B31D7FD69294}" dt="2025-04-16T02:40:14.597" v="624" actId="207"/>
          <ac:spMkLst>
            <pc:docMk/>
            <pc:sldMk cId="1436095487" sldId="282"/>
            <ac:spMk id="52" creationId="{09CAF127-2C42-4871-547A-53F2A7275DE1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1517980193" sldId="283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517980193" sldId="283"/>
            <ac:spMk id="8" creationId="{E4E37A09-0BD1-8F1E-AEA3-C6264AC76F6B}"/>
          </ac:spMkLst>
        </pc:spChg>
        <pc:spChg chg="mod">
          <ac:chgData name="Zijian Jia" userId="8bfd73afe6e12625" providerId="LiveId" clId="{07EB4EBF-03EA-4909-A429-B31D7FD69294}" dt="2025-04-16T02:33:03.735" v="512" actId="207"/>
          <ac:spMkLst>
            <pc:docMk/>
            <pc:sldMk cId="1517980193" sldId="283"/>
            <ac:spMk id="67" creationId="{D9472E57-F10B-CA22-AD7D-2C6B7606FE17}"/>
          </ac:spMkLst>
        </pc:spChg>
        <pc:spChg chg="mod">
          <ac:chgData name="Zijian Jia" userId="8bfd73afe6e12625" providerId="LiveId" clId="{07EB4EBF-03EA-4909-A429-B31D7FD69294}" dt="2025-04-16T02:33:08.211" v="513" actId="207"/>
          <ac:spMkLst>
            <pc:docMk/>
            <pc:sldMk cId="1517980193" sldId="283"/>
            <ac:spMk id="68" creationId="{AFFFA38A-83C9-82F2-DF9B-48BACB12CD87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1920105932" sldId="285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920105932" sldId="285"/>
            <ac:spMk id="2" creationId="{5BB820AA-668C-8C76-9F1A-1583B05ECFA8}"/>
          </ac:spMkLst>
        </pc:spChg>
        <pc:spChg chg="mod">
          <ac:chgData name="Zijian Jia" userId="8bfd73afe6e12625" providerId="LiveId" clId="{07EB4EBF-03EA-4909-A429-B31D7FD69294}" dt="2025-04-16T02:33:47.342" v="525" actId="207"/>
          <ac:spMkLst>
            <pc:docMk/>
            <pc:sldMk cId="1920105932" sldId="285"/>
            <ac:spMk id="87" creationId="{14AD3C68-B2B7-4A47-47BD-9AE45A67CDCB}"/>
          </ac:spMkLst>
        </pc:spChg>
        <pc:spChg chg="mod">
          <ac:chgData name="Zijian Jia" userId="8bfd73afe6e12625" providerId="LiveId" clId="{07EB4EBF-03EA-4909-A429-B31D7FD69294}" dt="2025-04-16T02:33:49.793" v="526" actId="108"/>
          <ac:spMkLst>
            <pc:docMk/>
            <pc:sldMk cId="1920105932" sldId="285"/>
            <ac:spMk id="89" creationId="{484DB2C8-5F5D-C885-2C3C-787174482A3B}"/>
          </ac:spMkLst>
        </pc:spChg>
        <pc:spChg chg="mod">
          <ac:chgData name="Zijian Jia" userId="8bfd73afe6e12625" providerId="LiveId" clId="{07EB4EBF-03EA-4909-A429-B31D7FD69294}" dt="2025-04-16T02:33:50.878" v="527" actId="108"/>
          <ac:spMkLst>
            <pc:docMk/>
            <pc:sldMk cId="1920105932" sldId="285"/>
            <ac:spMk id="91" creationId="{CC27E134-5427-5F59-BB27-4E7F26E11316}"/>
          </ac:spMkLst>
        </pc:spChg>
        <pc:spChg chg="mod">
          <ac:chgData name="Zijian Jia" userId="8bfd73afe6e12625" providerId="LiveId" clId="{07EB4EBF-03EA-4909-A429-B31D7FD69294}" dt="2025-04-16T02:33:52.257" v="528" actId="108"/>
          <ac:spMkLst>
            <pc:docMk/>
            <pc:sldMk cId="1920105932" sldId="285"/>
            <ac:spMk id="93" creationId="{27185BA5-A4EA-D773-ED56-6EE13E5A9B82}"/>
          </ac:spMkLst>
        </pc:spChg>
      </pc:sldChg>
      <pc:sldChg chg="modSp mod">
        <pc:chgData name="Zijian Jia" userId="8bfd73afe6e12625" providerId="LiveId" clId="{07EB4EBF-03EA-4909-A429-B31D7FD69294}" dt="2025-04-16T02:39:41.058" v="609" actId="207"/>
        <pc:sldMkLst>
          <pc:docMk/>
          <pc:sldMk cId="4238347285" sldId="286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4238347285" sldId="286"/>
            <ac:spMk id="2" creationId="{B11C9751-E308-B1AD-2ABC-8F54B9534349}"/>
          </ac:spMkLst>
        </pc:spChg>
        <pc:spChg chg="mod">
          <ac:chgData name="Zijian Jia" userId="8bfd73afe6e12625" providerId="LiveId" clId="{07EB4EBF-03EA-4909-A429-B31D7FD69294}" dt="2025-04-16T02:39:41.058" v="609" actId="207"/>
          <ac:spMkLst>
            <pc:docMk/>
            <pc:sldMk cId="4238347285" sldId="286"/>
            <ac:spMk id="164" creationId="{9E26D257-C0CF-981B-804A-5F75A7C35653}"/>
          </ac:spMkLst>
        </pc:spChg>
        <pc:spChg chg="mod">
          <ac:chgData name="Zijian Jia" userId="8bfd73afe6e12625" providerId="LiveId" clId="{07EB4EBF-03EA-4909-A429-B31D7FD69294}" dt="2025-04-15T13:53:59.760" v="496" actId="207"/>
          <ac:spMkLst>
            <pc:docMk/>
            <pc:sldMk cId="4238347285" sldId="286"/>
            <ac:spMk id="165" creationId="{802214CA-B641-F87B-2465-609939EE6CB2}"/>
          </ac:spMkLst>
        </pc:spChg>
      </pc:sldChg>
      <pc:sldChg chg="modSp mod">
        <pc:chgData name="Zijian Jia" userId="8bfd73afe6e12625" providerId="LiveId" clId="{07EB4EBF-03EA-4909-A429-B31D7FD69294}" dt="2025-04-16T02:51:34.777" v="646" actId="207"/>
        <pc:sldMkLst>
          <pc:docMk/>
          <pc:sldMk cId="128757221" sldId="287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28757221" sldId="287"/>
            <ac:spMk id="2" creationId="{3D5EB849-5A51-DC0D-CA20-7365D3B18C3F}"/>
          </ac:spMkLst>
        </pc:spChg>
        <pc:spChg chg="mod">
          <ac:chgData name="Zijian Jia" userId="8bfd73afe6e12625" providerId="LiveId" clId="{07EB4EBF-03EA-4909-A429-B31D7FD69294}" dt="2025-04-16T02:51:28.114" v="643" actId="207"/>
          <ac:spMkLst>
            <pc:docMk/>
            <pc:sldMk cId="128757221" sldId="287"/>
            <ac:spMk id="70" creationId="{857D6A47-FEFB-7DD4-E800-A2FD624ED815}"/>
          </ac:spMkLst>
        </pc:spChg>
        <pc:spChg chg="mod">
          <ac:chgData name="Zijian Jia" userId="8bfd73afe6e12625" providerId="LiveId" clId="{07EB4EBF-03EA-4909-A429-B31D7FD69294}" dt="2025-04-16T02:51:30.216" v="644" actId="207"/>
          <ac:spMkLst>
            <pc:docMk/>
            <pc:sldMk cId="128757221" sldId="287"/>
            <ac:spMk id="74" creationId="{1B664621-FA1E-1392-5BD5-2FDA9FAD0868}"/>
          </ac:spMkLst>
        </pc:spChg>
        <pc:spChg chg="mod">
          <ac:chgData name="Zijian Jia" userId="8bfd73afe6e12625" providerId="LiveId" clId="{07EB4EBF-03EA-4909-A429-B31D7FD69294}" dt="2025-04-16T02:34:06.210" v="529" actId="207"/>
          <ac:spMkLst>
            <pc:docMk/>
            <pc:sldMk cId="128757221" sldId="287"/>
            <ac:spMk id="76" creationId="{646B92B7-AEEC-3B9E-074C-B4F95DBA7BD4}"/>
          </ac:spMkLst>
        </pc:spChg>
        <pc:spChg chg="mod">
          <ac:chgData name="Zijian Jia" userId="8bfd73afe6e12625" providerId="LiveId" clId="{07EB4EBF-03EA-4909-A429-B31D7FD69294}" dt="2025-04-16T02:34:12.826" v="532" actId="207"/>
          <ac:spMkLst>
            <pc:docMk/>
            <pc:sldMk cId="128757221" sldId="287"/>
            <ac:spMk id="78" creationId="{7EFB6653-4ADF-879E-8BD0-9753A2CC2987}"/>
          </ac:spMkLst>
        </pc:spChg>
        <pc:spChg chg="mod">
          <ac:chgData name="Zijian Jia" userId="8bfd73afe6e12625" providerId="LiveId" clId="{07EB4EBF-03EA-4909-A429-B31D7FD69294}" dt="2025-04-16T02:34:14.903" v="533" actId="207"/>
          <ac:spMkLst>
            <pc:docMk/>
            <pc:sldMk cId="128757221" sldId="287"/>
            <ac:spMk id="79" creationId="{8EA32F31-91C8-F4F3-FCBE-9670A7F96F19}"/>
          </ac:spMkLst>
        </pc:spChg>
        <pc:spChg chg="mod">
          <ac:chgData name="Zijian Jia" userId="8bfd73afe6e12625" providerId="LiveId" clId="{07EB4EBF-03EA-4909-A429-B31D7FD69294}" dt="2025-04-16T02:51:34.777" v="646" actId="207"/>
          <ac:spMkLst>
            <pc:docMk/>
            <pc:sldMk cId="128757221" sldId="287"/>
            <ac:spMk id="90" creationId="{77B083F7-88E5-0AF3-23E8-2B5502BBD576}"/>
          </ac:spMkLst>
        </pc:spChg>
        <pc:spChg chg="mod">
          <ac:chgData name="Zijian Jia" userId="8bfd73afe6e12625" providerId="LiveId" clId="{07EB4EBF-03EA-4909-A429-B31D7FD69294}" dt="2025-04-16T02:51:32.209" v="645" actId="207"/>
          <ac:spMkLst>
            <pc:docMk/>
            <pc:sldMk cId="128757221" sldId="287"/>
            <ac:spMk id="91" creationId="{18FAC1DE-0A50-2F96-B9FA-6BEC9794095F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4119419808" sldId="289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4119419808" sldId="289"/>
            <ac:spMk id="2" creationId="{F270EF7C-5432-0060-6686-796DAF0612F3}"/>
          </ac:spMkLst>
        </pc:spChg>
        <pc:spChg chg="mod">
          <ac:chgData name="Zijian Jia" userId="8bfd73afe6e12625" providerId="LiveId" clId="{07EB4EBF-03EA-4909-A429-B31D7FD69294}" dt="2025-04-16T02:33:44.078" v="524" actId="207"/>
          <ac:spMkLst>
            <pc:docMk/>
            <pc:sldMk cId="4119419808" sldId="289"/>
            <ac:spMk id="59" creationId="{88AE7A4B-176B-83EF-C6C8-95D040B44883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3237645197" sldId="290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3237645197" sldId="290"/>
            <ac:spMk id="4" creationId="{91535EEE-C485-2CF4-2774-898C9DEF0BCB}"/>
          </ac:spMkLst>
        </pc:spChg>
        <pc:spChg chg="mod">
          <ac:chgData name="Zijian Jia" userId="8bfd73afe6e12625" providerId="LiveId" clId="{07EB4EBF-03EA-4909-A429-B31D7FD69294}" dt="2025-04-16T02:36:50.323" v="591" actId="207"/>
          <ac:spMkLst>
            <pc:docMk/>
            <pc:sldMk cId="3237645197" sldId="290"/>
            <ac:spMk id="18" creationId="{D2EE6FA2-1455-EA4B-0EDB-5DBE8B53E487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597821163" sldId="291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597821163" sldId="291"/>
            <ac:spMk id="2" creationId="{47DCCE27-D1DA-D4BD-9184-EA6551390812}"/>
          </ac:spMkLst>
        </pc:spChg>
        <pc:spChg chg="mod">
          <ac:chgData name="Zijian Jia" userId="8bfd73afe6e12625" providerId="LiveId" clId="{07EB4EBF-03EA-4909-A429-B31D7FD69294}" dt="2025-04-15T13:47:21.536" v="435" actId="207"/>
          <ac:spMkLst>
            <pc:docMk/>
            <pc:sldMk cId="597821163" sldId="291"/>
            <ac:spMk id="81" creationId="{72E5F07B-0FC5-44ED-729A-493DA8826035}"/>
          </ac:spMkLst>
        </pc:spChg>
        <pc:spChg chg="mod">
          <ac:chgData name="Zijian Jia" userId="8bfd73afe6e12625" providerId="LiveId" clId="{07EB4EBF-03EA-4909-A429-B31D7FD69294}" dt="2025-04-15T13:52:57.045" v="489" actId="207"/>
          <ac:spMkLst>
            <pc:docMk/>
            <pc:sldMk cId="597821163" sldId="291"/>
            <ac:spMk id="83" creationId="{DB175493-272A-6E13-A895-6AF7D366D020}"/>
          </ac:spMkLst>
        </pc:spChg>
        <pc:spChg chg="mod">
          <ac:chgData name="Zijian Jia" userId="8bfd73afe6e12625" providerId="LiveId" clId="{07EB4EBF-03EA-4909-A429-B31D7FD69294}" dt="2025-04-15T13:52:56.780" v="487" actId="207"/>
          <ac:spMkLst>
            <pc:docMk/>
            <pc:sldMk cId="597821163" sldId="291"/>
            <ac:spMk id="101" creationId="{81ADC7E7-9858-E061-3CBF-86D6BAAC7AF8}"/>
          </ac:spMkLst>
        </pc:spChg>
        <pc:spChg chg="mod">
          <ac:chgData name="Zijian Jia" userId="8bfd73afe6e12625" providerId="LiveId" clId="{07EB4EBF-03EA-4909-A429-B31D7FD69294}" dt="2025-04-15T13:52:56.914" v="488" actId="207"/>
          <ac:spMkLst>
            <pc:docMk/>
            <pc:sldMk cId="597821163" sldId="291"/>
            <ac:spMk id="102" creationId="{742D4836-6009-FB97-F16D-8C2DF54388DF}"/>
          </ac:spMkLst>
        </pc:spChg>
        <pc:spChg chg="mod">
          <ac:chgData name="Zijian Jia" userId="8bfd73afe6e12625" providerId="LiveId" clId="{07EB4EBF-03EA-4909-A429-B31D7FD69294}" dt="2025-04-15T13:52:56.586" v="486" actId="108"/>
          <ac:spMkLst>
            <pc:docMk/>
            <pc:sldMk cId="597821163" sldId="291"/>
            <ac:spMk id="103" creationId="{0B2BD224-3612-F5C3-3A79-49D88D99C181}"/>
          </ac:spMkLst>
        </pc:spChg>
        <pc:spChg chg="mod">
          <ac:chgData name="Zijian Jia" userId="8bfd73afe6e12625" providerId="LiveId" clId="{07EB4EBF-03EA-4909-A429-B31D7FD69294}" dt="2025-04-15T13:52:56.914" v="488" actId="207"/>
          <ac:spMkLst>
            <pc:docMk/>
            <pc:sldMk cId="597821163" sldId="291"/>
            <ac:spMk id="104" creationId="{F9E01739-CFC5-63D9-5578-8A996B11BE12}"/>
          </ac:spMkLst>
        </pc:spChg>
        <pc:spChg chg="mod">
          <ac:chgData name="Zijian Jia" userId="8bfd73afe6e12625" providerId="LiveId" clId="{07EB4EBF-03EA-4909-A429-B31D7FD69294}" dt="2025-04-15T13:52:55.956" v="485" actId="108"/>
          <ac:spMkLst>
            <pc:docMk/>
            <pc:sldMk cId="597821163" sldId="291"/>
            <ac:spMk id="105" creationId="{6D190155-AF93-D78E-6C32-71BD95E93B90}"/>
          </ac:spMkLst>
        </pc:spChg>
        <pc:spChg chg="mod">
          <ac:chgData name="Zijian Jia" userId="8bfd73afe6e12625" providerId="LiveId" clId="{07EB4EBF-03EA-4909-A429-B31D7FD69294}" dt="2025-04-15T13:52:56.914" v="488" actId="207"/>
          <ac:spMkLst>
            <pc:docMk/>
            <pc:sldMk cId="597821163" sldId="291"/>
            <ac:spMk id="106" creationId="{7555158F-11AD-61D4-7E4D-621E421CA2AE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4179329492" sldId="292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4179329492" sldId="292"/>
            <ac:spMk id="5" creationId="{3B7B3E87-4A0B-8DEC-87B8-162A74FA1F52}"/>
          </ac:spMkLst>
        </pc:spChg>
        <pc:spChg chg="mod">
          <ac:chgData name="Zijian Jia" userId="8bfd73afe6e12625" providerId="LiveId" clId="{07EB4EBF-03EA-4909-A429-B31D7FD69294}" dt="2025-04-16T02:32:18.337" v="511" actId="207"/>
          <ac:spMkLst>
            <pc:docMk/>
            <pc:sldMk cId="4179329492" sldId="292"/>
            <ac:spMk id="54" creationId="{433E8A49-FD0C-EC70-46D6-30AC525EB64A}"/>
          </ac:spMkLst>
        </pc:spChg>
      </pc:sldChg>
      <pc:sldChg chg="modSp">
        <pc:chgData name="Zijian Jia" userId="8bfd73afe6e12625" providerId="LiveId" clId="{07EB4EBF-03EA-4909-A429-B31D7FD69294}" dt="2025-04-16T02:37:25.577" v="601"/>
        <pc:sldMkLst>
          <pc:docMk/>
          <pc:sldMk cId="1790498198" sldId="293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790498198" sldId="293"/>
            <ac:spMk id="2" creationId="{A112C268-5564-900F-8BE6-4AF81878411F}"/>
          </ac:spMkLst>
        </pc:spChg>
      </pc:sldChg>
      <pc:sldChg chg="modSp mod">
        <pc:chgData name="Zijian Jia" userId="8bfd73afe6e12625" providerId="LiveId" clId="{07EB4EBF-03EA-4909-A429-B31D7FD69294}" dt="2025-04-16T02:50:58.705" v="641" actId="207"/>
        <pc:sldMkLst>
          <pc:docMk/>
          <pc:sldMk cId="1604753715" sldId="294"/>
        </pc:sldMkLst>
        <pc:spChg chg="mod">
          <ac:chgData name="Zijian Jia" userId="8bfd73afe6e12625" providerId="LiveId" clId="{07EB4EBF-03EA-4909-A429-B31D7FD69294}" dt="2025-04-16T02:33:35.031" v="520" actId="207"/>
          <ac:spMkLst>
            <pc:docMk/>
            <pc:sldMk cId="1604753715" sldId="294"/>
            <ac:spMk id="4" creationId="{CA2195FC-AD11-B25E-41E4-FF98AEE5070A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1604753715" sldId="294"/>
            <ac:spMk id="11" creationId="{B3522272-BF8B-75B7-A21D-C1B24D824157}"/>
          </ac:spMkLst>
        </pc:spChg>
        <pc:spChg chg="mod">
          <ac:chgData name="Zijian Jia" userId="8bfd73afe6e12625" providerId="LiveId" clId="{07EB4EBF-03EA-4909-A429-B31D7FD69294}" dt="2025-04-16T02:33:36.919" v="521" actId="108"/>
          <ac:spMkLst>
            <pc:docMk/>
            <pc:sldMk cId="1604753715" sldId="294"/>
            <ac:spMk id="17" creationId="{72152B2D-ABD5-A7C6-905C-830DEA4F45F2}"/>
          </ac:spMkLst>
        </pc:spChg>
        <pc:spChg chg="mod">
          <ac:chgData name="Zijian Jia" userId="8bfd73afe6e12625" providerId="LiveId" clId="{07EB4EBF-03EA-4909-A429-B31D7FD69294}" dt="2025-04-16T02:33:41.251" v="523" actId="207"/>
          <ac:spMkLst>
            <pc:docMk/>
            <pc:sldMk cId="1604753715" sldId="294"/>
            <ac:spMk id="21" creationId="{70A332DD-9606-2771-5A61-4411CA6B68ED}"/>
          </ac:spMkLst>
        </pc:spChg>
        <pc:spChg chg="mod">
          <ac:chgData name="Zijian Jia" userId="8bfd73afe6e12625" providerId="LiveId" clId="{07EB4EBF-03EA-4909-A429-B31D7FD69294}" dt="2025-04-16T02:50:50.317" v="640" actId="207"/>
          <ac:spMkLst>
            <pc:docMk/>
            <pc:sldMk cId="1604753715" sldId="294"/>
            <ac:spMk id="23" creationId="{A625B741-51A4-6AB7-7FC3-AE555A91C4D7}"/>
          </ac:spMkLst>
        </pc:spChg>
        <pc:spChg chg="mod">
          <ac:chgData name="Zijian Jia" userId="8bfd73afe6e12625" providerId="LiveId" clId="{07EB4EBF-03EA-4909-A429-B31D7FD69294}" dt="2025-04-16T02:33:39.139" v="522" actId="207"/>
          <ac:spMkLst>
            <pc:docMk/>
            <pc:sldMk cId="1604753715" sldId="294"/>
            <ac:spMk id="30" creationId="{E94327F1-1124-892F-71D7-EE6CC7CEE2B5}"/>
          </ac:spMkLst>
        </pc:spChg>
        <pc:spChg chg="mod">
          <ac:chgData name="Zijian Jia" userId="8bfd73afe6e12625" providerId="LiveId" clId="{07EB4EBF-03EA-4909-A429-B31D7FD69294}" dt="2025-04-16T02:50:58.705" v="641" actId="207"/>
          <ac:spMkLst>
            <pc:docMk/>
            <pc:sldMk cId="1604753715" sldId="294"/>
            <ac:spMk id="31" creationId="{5A542880-8135-F5AF-635C-211C6D425869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2319654815" sldId="295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2319654815" sldId="295"/>
            <ac:spMk id="3" creationId="{C7341E77-1558-ACE3-E878-7E2F1D6BC4B3}"/>
          </ac:spMkLst>
        </pc:spChg>
        <pc:spChg chg="mod">
          <ac:chgData name="Zijian Jia" userId="8bfd73afe6e12625" providerId="LiveId" clId="{07EB4EBF-03EA-4909-A429-B31D7FD69294}" dt="2025-04-15T13:43:54.411" v="38" actId="207"/>
          <ac:spMkLst>
            <pc:docMk/>
            <pc:sldMk cId="2319654815" sldId="295"/>
            <ac:spMk id="41" creationId="{448064A3-52EB-950E-9EA0-D945EEF66ECB}"/>
          </ac:spMkLst>
        </pc:spChg>
        <pc:spChg chg="mod">
          <ac:chgData name="Zijian Jia" userId="8bfd73afe6e12625" providerId="LiveId" clId="{07EB4EBF-03EA-4909-A429-B31D7FD69294}" dt="2025-04-15T13:43:47.471" v="37" actId="207"/>
          <ac:spMkLst>
            <pc:docMk/>
            <pc:sldMk cId="2319654815" sldId="295"/>
            <ac:spMk id="44" creationId="{E9CC0454-410E-3300-D6FB-D0AD9E3BFDCF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3502546789" sldId="296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3502546789" sldId="296"/>
            <ac:spMk id="2" creationId="{40E1BC80-D479-5791-F1E4-6C25C205461D}"/>
          </ac:spMkLst>
        </pc:spChg>
        <pc:spChg chg="mod">
          <ac:chgData name="Zijian Jia" userId="8bfd73afe6e12625" providerId="LiveId" clId="{07EB4EBF-03EA-4909-A429-B31D7FD69294}" dt="2025-04-16T02:36:22.995" v="582" actId="207"/>
          <ac:spMkLst>
            <pc:docMk/>
            <pc:sldMk cId="3502546789" sldId="296"/>
            <ac:spMk id="115" creationId="{AB8F2131-1793-F210-7A37-09D481EF53F6}"/>
          </ac:spMkLst>
        </pc:spChg>
        <pc:spChg chg="mod">
          <ac:chgData name="Zijian Jia" userId="8bfd73afe6e12625" providerId="LiveId" clId="{07EB4EBF-03EA-4909-A429-B31D7FD69294}" dt="2025-04-16T02:36:26.993" v="583" actId="207"/>
          <ac:spMkLst>
            <pc:docMk/>
            <pc:sldMk cId="3502546789" sldId="296"/>
            <ac:spMk id="120" creationId="{22EFBD76-303A-ADF5-6DAF-2088CE295291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3351166604" sldId="297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3351166604" sldId="297"/>
            <ac:spMk id="3" creationId="{97FE8A68-F517-65B9-0B60-3B21015CA3E9}"/>
          </ac:spMkLst>
        </pc:spChg>
        <pc:spChg chg="mod">
          <ac:chgData name="Zijian Jia" userId="8bfd73afe6e12625" providerId="LiveId" clId="{07EB4EBF-03EA-4909-A429-B31D7FD69294}" dt="2025-04-16T02:35:02.101" v="544" actId="207"/>
          <ac:spMkLst>
            <pc:docMk/>
            <pc:sldMk cId="3351166604" sldId="297"/>
            <ac:spMk id="20" creationId="{BF334B77-91E0-ED2B-67C5-F6CEB63D2C87}"/>
          </ac:spMkLst>
        </pc:spChg>
        <pc:spChg chg="mod">
          <ac:chgData name="Zijian Jia" userId="8bfd73afe6e12625" providerId="LiveId" clId="{07EB4EBF-03EA-4909-A429-B31D7FD69294}" dt="2025-04-16T02:35:04.118" v="545" actId="207"/>
          <ac:spMkLst>
            <pc:docMk/>
            <pc:sldMk cId="3351166604" sldId="297"/>
            <ac:spMk id="30" creationId="{283005E5-C584-D5A6-FDCC-D1D9A7209844}"/>
          </ac:spMkLst>
        </pc:spChg>
        <pc:spChg chg="mod">
          <ac:chgData name="Zijian Jia" userId="8bfd73afe6e12625" providerId="LiveId" clId="{07EB4EBF-03EA-4909-A429-B31D7FD69294}" dt="2025-04-16T02:35:06.412" v="546" actId="207"/>
          <ac:spMkLst>
            <pc:docMk/>
            <pc:sldMk cId="3351166604" sldId="297"/>
            <ac:spMk id="38" creationId="{3E2B6C5A-F373-3F19-EA17-FBE83F47BBDE}"/>
          </ac:spMkLst>
        </pc:spChg>
        <pc:spChg chg="mod">
          <ac:chgData name="Zijian Jia" userId="8bfd73afe6e12625" providerId="LiveId" clId="{07EB4EBF-03EA-4909-A429-B31D7FD69294}" dt="2025-04-16T02:35:08.715" v="547" actId="207"/>
          <ac:spMkLst>
            <pc:docMk/>
            <pc:sldMk cId="3351166604" sldId="297"/>
            <ac:spMk id="46" creationId="{BED0DEEA-FFC4-4755-C59F-4724D4779660}"/>
          </ac:spMkLst>
        </pc:spChg>
      </pc:sldChg>
      <pc:sldChg chg="modSp mod">
        <pc:chgData name="Zijian Jia" userId="8bfd73afe6e12625" providerId="LiveId" clId="{07EB4EBF-03EA-4909-A429-B31D7FD69294}" dt="2025-04-16T02:40:25.453" v="630" actId="108"/>
        <pc:sldMkLst>
          <pc:docMk/>
          <pc:sldMk cId="1631779465" sldId="298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631779465" sldId="298"/>
            <ac:spMk id="2" creationId="{6CD1F3E7-C5DE-683C-0E6D-7FFF9228CDEF}"/>
          </ac:spMkLst>
        </pc:spChg>
        <pc:spChg chg="mod">
          <ac:chgData name="Zijian Jia" userId="8bfd73afe6e12625" providerId="LiveId" clId="{07EB4EBF-03EA-4909-A429-B31D7FD69294}" dt="2025-04-16T02:33:11.479" v="514" actId="207"/>
          <ac:spMkLst>
            <pc:docMk/>
            <pc:sldMk cId="1631779465" sldId="298"/>
            <ac:spMk id="27" creationId="{51151372-3BB6-E3C5-E6E2-9A2E32D13A93}"/>
          </ac:spMkLst>
        </pc:spChg>
        <pc:spChg chg="mod">
          <ac:chgData name="Zijian Jia" userId="8bfd73afe6e12625" providerId="LiveId" clId="{07EB4EBF-03EA-4909-A429-B31D7FD69294}" dt="2025-04-16T02:33:13.745" v="515" actId="207"/>
          <ac:spMkLst>
            <pc:docMk/>
            <pc:sldMk cId="1631779465" sldId="298"/>
            <ac:spMk id="32" creationId="{FCE96B09-AE82-EDE0-413E-4E48DB41E6CF}"/>
          </ac:spMkLst>
        </pc:spChg>
        <pc:spChg chg="mod">
          <ac:chgData name="Zijian Jia" userId="8bfd73afe6e12625" providerId="LiveId" clId="{07EB4EBF-03EA-4909-A429-B31D7FD69294}" dt="2025-04-16T02:40:25.453" v="630" actId="108"/>
          <ac:spMkLst>
            <pc:docMk/>
            <pc:sldMk cId="1631779465" sldId="298"/>
            <ac:spMk id="39" creationId="{76245676-59DD-1EF7-A270-AD6CE0A0FA0A}"/>
          </ac:spMkLst>
        </pc:spChg>
      </pc:sldChg>
      <pc:sldChg chg="modSp mod">
        <pc:chgData name="Zijian Jia" userId="8bfd73afe6e12625" providerId="LiveId" clId="{07EB4EBF-03EA-4909-A429-B31D7FD69294}" dt="2025-04-16T02:51:21.587" v="642" actId="207"/>
        <pc:sldMkLst>
          <pc:docMk/>
          <pc:sldMk cId="593123856" sldId="299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593123856" sldId="299"/>
            <ac:spMk id="3" creationId="{EB2AAAA8-E42A-F9C5-EA7A-2A94FC3A0A31}"/>
          </ac:spMkLst>
        </pc:spChg>
        <pc:spChg chg="mod">
          <ac:chgData name="Zijian Jia" userId="8bfd73afe6e12625" providerId="LiveId" clId="{07EB4EBF-03EA-4909-A429-B31D7FD69294}" dt="2025-04-16T02:51:21.587" v="642" actId="207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07EB4EBF-03EA-4909-A429-B31D7FD69294}" dt="2025-04-16T02:51:21.587" v="642" actId="207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07EB4EBF-03EA-4909-A429-B31D7FD69294}" dt="2025-04-16T02:51:21.587" v="642" actId="207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07EB4EBF-03EA-4909-A429-B31D7FD69294}" dt="2025-04-16T02:51:21.587" v="642" actId="207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07EB4EBF-03EA-4909-A429-B31D7FD69294}" dt="2025-04-16T02:51:21.587" v="642" actId="207"/>
          <ac:spMkLst>
            <pc:docMk/>
            <pc:sldMk cId="593123856" sldId="299"/>
            <ac:spMk id="95" creationId="{3FADD768-3565-3201-560B-295820C4B368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127180666" sldId="300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27180666" sldId="300"/>
            <ac:spMk id="15" creationId="{EB8E6174-4B90-F197-CEB3-ADC3C8B9C1AA}"/>
          </ac:spMkLst>
        </pc:spChg>
        <pc:spChg chg="mod">
          <ac:chgData name="Zijian Jia" userId="8bfd73afe6e12625" providerId="LiveId" clId="{07EB4EBF-03EA-4909-A429-B31D7FD69294}" dt="2025-04-16T02:37:04.627" v="596" actId="207"/>
          <ac:spMkLst>
            <pc:docMk/>
            <pc:sldMk cId="127180666" sldId="300"/>
            <ac:spMk id="30" creationId="{425C3BC4-5C43-0056-6B11-296DF1859D4B}"/>
          </ac:spMkLst>
        </pc:spChg>
        <pc:spChg chg="mod">
          <ac:chgData name="Zijian Jia" userId="8bfd73afe6e12625" providerId="LiveId" clId="{07EB4EBF-03EA-4909-A429-B31D7FD69294}" dt="2025-04-16T02:37:07.447" v="597" actId="207"/>
          <ac:spMkLst>
            <pc:docMk/>
            <pc:sldMk cId="127180666" sldId="300"/>
            <ac:spMk id="33" creationId="{226BD2C0-4F4F-C924-A649-0726115A3BA7}"/>
          </ac:spMkLst>
        </pc:spChg>
        <pc:spChg chg="mod">
          <ac:chgData name="Zijian Jia" userId="8bfd73afe6e12625" providerId="LiveId" clId="{07EB4EBF-03EA-4909-A429-B31D7FD69294}" dt="2025-04-16T02:37:09.499" v="598" actId="207"/>
          <ac:spMkLst>
            <pc:docMk/>
            <pc:sldMk cId="127180666" sldId="300"/>
            <ac:spMk id="35" creationId="{9BA40757-4F0A-E0E5-FEE7-A696F4C765AA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1100700149" sldId="301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100700149" sldId="301"/>
            <ac:spMk id="8" creationId="{52A7FE7A-0D19-BEAE-CC52-B292E5034DFA}"/>
          </ac:spMkLst>
        </pc:spChg>
        <pc:spChg chg="mod">
          <ac:chgData name="Zijian Jia" userId="8bfd73afe6e12625" providerId="LiveId" clId="{07EB4EBF-03EA-4909-A429-B31D7FD69294}" dt="2025-04-16T02:33:16.835" v="516" actId="207"/>
          <ac:spMkLst>
            <pc:docMk/>
            <pc:sldMk cId="1100700149" sldId="301"/>
            <ac:spMk id="49" creationId="{CA1A279F-44C7-5994-0224-E45702D43A15}"/>
          </ac:spMkLst>
        </pc:spChg>
        <pc:spChg chg="mod">
          <ac:chgData name="Zijian Jia" userId="8bfd73afe6e12625" providerId="LiveId" clId="{07EB4EBF-03EA-4909-A429-B31D7FD69294}" dt="2025-04-16T02:33:20.883" v="518" actId="207"/>
          <ac:spMkLst>
            <pc:docMk/>
            <pc:sldMk cId="1100700149" sldId="301"/>
            <ac:spMk id="70" creationId="{94C6D832-F7CF-42DF-EF2D-16D22FF8B51C}"/>
          </ac:spMkLst>
        </pc:spChg>
        <pc:spChg chg="mod">
          <ac:chgData name="Zijian Jia" userId="8bfd73afe6e12625" providerId="LiveId" clId="{07EB4EBF-03EA-4909-A429-B31D7FD69294}" dt="2025-04-16T02:33:18.926" v="517" actId="207"/>
          <ac:spMkLst>
            <pc:docMk/>
            <pc:sldMk cId="1100700149" sldId="301"/>
            <ac:spMk id="73" creationId="{62B874FA-7913-CC12-C31E-3622D8624F59}"/>
          </ac:spMkLst>
        </pc:spChg>
        <pc:spChg chg="mod">
          <ac:chgData name="Zijian Jia" userId="8bfd73afe6e12625" providerId="LiveId" clId="{07EB4EBF-03EA-4909-A429-B31D7FD69294}" dt="2025-04-16T02:33:23.407" v="519" actId="207"/>
          <ac:spMkLst>
            <pc:docMk/>
            <pc:sldMk cId="1100700149" sldId="301"/>
            <ac:spMk id="76" creationId="{07E20437-AADC-A8CD-B8A0-347C13CC00B0}"/>
          </ac:spMkLst>
        </pc:spChg>
      </pc:sldChg>
      <pc:sldChg chg="modSp mod">
        <pc:chgData name="Zijian Jia" userId="8bfd73afe6e12625" providerId="LiveId" clId="{07EB4EBF-03EA-4909-A429-B31D7FD69294}" dt="2025-04-16T02:41:41.161" v="637" actId="207"/>
        <pc:sldMkLst>
          <pc:docMk/>
          <pc:sldMk cId="866172131" sldId="302"/>
        </pc:sldMkLst>
        <pc:spChg chg="mod">
          <ac:chgData name="Zijian Jia" userId="8bfd73afe6e12625" providerId="LiveId" clId="{07EB4EBF-03EA-4909-A429-B31D7FD69294}" dt="2025-04-16T02:41:41.161" v="637" actId="207"/>
          <ac:spMkLst>
            <pc:docMk/>
            <pc:sldMk cId="866172131" sldId="302"/>
            <ac:spMk id="3" creationId="{A815D6E1-5DD7-0500-D29A-33CB1921E5E9}"/>
          </ac:spMkLst>
        </pc:spChg>
        <pc:spChg chg="mod">
          <ac:chgData name="Zijian Jia" userId="8bfd73afe6e12625" providerId="LiveId" clId="{07EB4EBF-03EA-4909-A429-B31D7FD69294}" dt="2025-04-15T13:52:55.090" v="483" actId="207"/>
          <ac:spMkLst>
            <pc:docMk/>
            <pc:sldMk cId="866172131" sldId="302"/>
            <ac:spMk id="5" creationId="{174D10D7-256C-F812-0562-27804E5120F5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866172131" sldId="302"/>
            <ac:spMk id="14" creationId="{69E308FF-EFCD-DB80-616D-851143A68AB6}"/>
          </ac:spMkLst>
        </pc:spChg>
        <pc:spChg chg="mod">
          <ac:chgData name="Zijian Jia" userId="8bfd73afe6e12625" providerId="LiveId" clId="{07EB4EBF-03EA-4909-A429-B31D7FD69294}" dt="2025-04-15T13:52:54.822" v="482" actId="207"/>
          <ac:spMkLst>
            <pc:docMk/>
            <pc:sldMk cId="866172131" sldId="302"/>
            <ac:spMk id="23" creationId="{B03AF602-5AD8-ABBA-792B-379CDD911F7D}"/>
          </ac:spMkLst>
        </pc:spChg>
        <pc:spChg chg="mod">
          <ac:chgData name="Zijian Jia" userId="8bfd73afe6e12625" providerId="LiveId" clId="{07EB4EBF-03EA-4909-A429-B31D7FD69294}" dt="2025-04-15T13:52:54.691" v="481" actId="207"/>
          <ac:spMkLst>
            <pc:docMk/>
            <pc:sldMk cId="866172131" sldId="302"/>
            <ac:spMk id="24" creationId="{54F2C80D-9220-89FC-EE97-77A4D42DB522}"/>
          </ac:spMkLst>
        </pc:spChg>
        <pc:spChg chg="mod">
          <ac:chgData name="Zijian Jia" userId="8bfd73afe6e12625" providerId="LiveId" clId="{07EB4EBF-03EA-4909-A429-B31D7FD69294}" dt="2025-04-15T13:52:54.562" v="480" actId="207"/>
          <ac:spMkLst>
            <pc:docMk/>
            <pc:sldMk cId="866172131" sldId="302"/>
            <ac:spMk id="27" creationId="{8A840B25-F13A-4FB5-38C6-9F98E96C2A1D}"/>
          </ac:spMkLst>
        </pc:spChg>
        <pc:spChg chg="mod">
          <ac:chgData name="Zijian Jia" userId="8bfd73afe6e12625" providerId="LiveId" clId="{07EB4EBF-03EA-4909-A429-B31D7FD69294}" dt="2025-04-15T13:52:54.440" v="479" actId="207"/>
          <ac:spMkLst>
            <pc:docMk/>
            <pc:sldMk cId="866172131" sldId="302"/>
            <ac:spMk id="28" creationId="{F007221A-81CE-5871-6D47-90017C26AD13}"/>
          </ac:spMkLst>
        </pc:spChg>
        <pc:spChg chg="mod">
          <ac:chgData name="Zijian Jia" userId="8bfd73afe6e12625" providerId="LiveId" clId="{07EB4EBF-03EA-4909-A429-B31D7FD69294}" dt="2025-04-15T13:52:54.297" v="478" actId="207"/>
          <ac:spMkLst>
            <pc:docMk/>
            <pc:sldMk cId="866172131" sldId="302"/>
            <ac:spMk id="35" creationId="{B8E58A29-DE49-31BF-EECE-0A3E59F8ADD6}"/>
          </ac:spMkLst>
        </pc:spChg>
        <pc:spChg chg="mod">
          <ac:chgData name="Zijian Jia" userId="8bfd73afe6e12625" providerId="LiveId" clId="{07EB4EBF-03EA-4909-A429-B31D7FD69294}" dt="2025-04-15T13:52:54.187" v="477" actId="207"/>
          <ac:spMkLst>
            <pc:docMk/>
            <pc:sldMk cId="866172131" sldId="302"/>
            <ac:spMk id="36" creationId="{D0200267-5350-6C88-0F32-5CCC86BFE536}"/>
          </ac:spMkLst>
        </pc:spChg>
        <pc:cxnChg chg="mod">
          <ac:chgData name="Zijian Jia" userId="8bfd73afe6e12625" providerId="LiveId" clId="{07EB4EBF-03EA-4909-A429-B31D7FD69294}" dt="2025-04-15T13:52:54.059" v="476" actId="208"/>
          <ac:cxnSpMkLst>
            <pc:docMk/>
            <pc:sldMk cId="866172131" sldId="302"/>
            <ac:cxnSpMk id="25" creationId="{964B3208-4A2F-49F0-0A85-3588521AFD71}"/>
          </ac:cxnSpMkLst>
        </pc:cxnChg>
        <pc:cxnChg chg="mod">
          <ac:chgData name="Zijian Jia" userId="8bfd73afe6e12625" providerId="LiveId" clId="{07EB4EBF-03EA-4909-A429-B31D7FD69294}" dt="2025-04-15T13:52:53.811" v="474" actId="208"/>
          <ac:cxnSpMkLst>
            <pc:docMk/>
            <pc:sldMk cId="866172131" sldId="302"/>
            <ac:cxnSpMk id="31" creationId="{AF1E83EF-2D9D-69CD-60B8-6E54EB17104D}"/>
          </ac:cxnSpMkLst>
        </pc:cxnChg>
        <pc:cxnChg chg="mod">
          <ac:chgData name="Zijian Jia" userId="8bfd73afe6e12625" providerId="LiveId" clId="{07EB4EBF-03EA-4909-A429-B31D7FD69294}" dt="2025-04-15T13:52:53.640" v="473" actId="208"/>
          <ac:cxnSpMkLst>
            <pc:docMk/>
            <pc:sldMk cId="866172131" sldId="302"/>
            <ac:cxnSpMk id="38" creationId="{EFCD57F4-4F62-0841-BE83-943E50A512A8}"/>
          </ac:cxnSpMkLst>
        </pc:cxnChg>
      </pc:sldChg>
      <pc:sldChg chg="modSp">
        <pc:chgData name="Zijian Jia" userId="8bfd73afe6e12625" providerId="LiveId" clId="{07EB4EBF-03EA-4909-A429-B31D7FD69294}" dt="2025-04-16T02:37:25.577" v="601"/>
        <pc:sldMkLst>
          <pc:docMk/>
          <pc:sldMk cId="1064241792" sldId="303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064241792" sldId="303"/>
            <ac:spMk id="5" creationId="{EAE90B0A-CAD9-09AA-D594-3F2DDBA52364}"/>
          </ac:spMkLst>
        </pc:spChg>
      </pc:sldChg>
      <pc:sldChg chg="modSp mod">
        <pc:chgData name="Zijian Jia" userId="8bfd73afe6e12625" providerId="LiveId" clId="{07EB4EBF-03EA-4909-A429-B31D7FD69294}" dt="2025-04-20T16:28:34.094" v="1161" actId="207"/>
        <pc:sldMkLst>
          <pc:docMk/>
          <pc:sldMk cId="511742250" sldId="304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511742250" sldId="304"/>
            <ac:spMk id="3" creationId="{E3D85EDB-D56B-5E27-5F4A-53ED450DD1BF}"/>
          </ac:spMkLst>
        </pc:spChg>
        <pc:spChg chg="mod">
          <ac:chgData name="Zijian Jia" userId="8bfd73afe6e12625" providerId="LiveId" clId="{07EB4EBF-03EA-4909-A429-B31D7FD69294}" dt="2025-04-20T16:28:34.094" v="1161" actId="207"/>
          <ac:spMkLst>
            <pc:docMk/>
            <pc:sldMk cId="511742250" sldId="304"/>
            <ac:spMk id="15" creationId="{4F42020F-CECD-7B3E-7DAC-AC29B14E8377}"/>
          </ac:spMkLst>
        </pc:spChg>
        <pc:spChg chg="mod">
          <ac:chgData name="Zijian Jia" userId="8bfd73afe6e12625" providerId="LiveId" clId="{07EB4EBF-03EA-4909-A429-B31D7FD69294}" dt="2025-04-16T02:34:51.311" v="540" actId="207"/>
          <ac:spMkLst>
            <pc:docMk/>
            <pc:sldMk cId="511742250" sldId="304"/>
            <ac:spMk id="40" creationId="{DD070E4F-9570-1B4C-3172-195A3029A68E}"/>
          </ac:spMkLst>
        </pc:spChg>
        <pc:spChg chg="mod">
          <ac:chgData name="Zijian Jia" userId="8bfd73afe6e12625" providerId="LiveId" clId="{07EB4EBF-03EA-4909-A429-B31D7FD69294}" dt="2025-04-20T16:27:55.313" v="995" actId="207"/>
          <ac:spMkLst>
            <pc:docMk/>
            <pc:sldMk cId="511742250" sldId="304"/>
            <ac:spMk id="48" creationId="{223C2EDB-F7D5-0217-B05C-425CA048EF39}"/>
          </ac:spMkLst>
        </pc:spChg>
        <pc:spChg chg="mod">
          <ac:chgData name="Zijian Jia" userId="8bfd73afe6e12625" providerId="LiveId" clId="{07EB4EBF-03EA-4909-A429-B31D7FD69294}" dt="2025-04-16T02:34:53.154" v="541" actId="207"/>
          <ac:spMkLst>
            <pc:docMk/>
            <pc:sldMk cId="511742250" sldId="304"/>
            <ac:spMk id="50" creationId="{043E0B93-46E4-56D4-B1F6-93C00A4E2EB9}"/>
          </ac:spMkLst>
        </pc:spChg>
        <pc:spChg chg="mod">
          <ac:chgData name="Zijian Jia" userId="8bfd73afe6e12625" providerId="LiveId" clId="{07EB4EBF-03EA-4909-A429-B31D7FD69294}" dt="2025-04-20T16:27:58.546" v="996" actId="207"/>
          <ac:spMkLst>
            <pc:docMk/>
            <pc:sldMk cId="511742250" sldId="304"/>
            <ac:spMk id="53" creationId="{97718908-3022-B26F-C9B1-3BCE844459A1}"/>
          </ac:spMkLst>
        </pc:spChg>
        <pc:spChg chg="mod">
          <ac:chgData name="Zijian Jia" userId="8bfd73afe6e12625" providerId="LiveId" clId="{07EB4EBF-03EA-4909-A429-B31D7FD69294}" dt="2025-04-16T02:34:55.090" v="542" actId="207"/>
          <ac:spMkLst>
            <pc:docMk/>
            <pc:sldMk cId="511742250" sldId="304"/>
            <ac:spMk id="55" creationId="{755C8A56-528F-C473-969E-9CCBD53932D2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3085522384" sldId="305"/>
        </pc:sldMkLst>
        <pc:spChg chg="mod">
          <ac:chgData name="Zijian Jia" userId="8bfd73afe6e12625" providerId="LiveId" clId="{07EB4EBF-03EA-4909-A429-B31D7FD69294}" dt="2025-04-16T02:36:07.826" v="573" actId="207"/>
          <ac:spMkLst>
            <pc:docMk/>
            <pc:sldMk cId="3085522384" sldId="305"/>
            <ac:spMk id="2" creationId="{778E6F6F-0D75-DA55-E590-66F3C1014CE4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3085522384" sldId="305"/>
            <ac:spMk id="7" creationId="{D91EEBD7-831D-222C-C97F-C71C573D7494}"/>
          </ac:spMkLst>
        </pc:spChg>
        <pc:spChg chg="mod">
          <ac:chgData name="Zijian Jia" userId="8bfd73afe6e12625" providerId="LiveId" clId="{07EB4EBF-03EA-4909-A429-B31D7FD69294}" dt="2025-04-16T02:36:09.866" v="574" actId="108"/>
          <ac:spMkLst>
            <pc:docMk/>
            <pc:sldMk cId="3085522384" sldId="305"/>
            <ac:spMk id="14" creationId="{832BC2F3-CF18-F59C-A145-CD61A2876030}"/>
          </ac:spMkLst>
        </pc:spChg>
      </pc:sldChg>
      <pc:sldChg chg="modSp mod">
        <pc:chgData name="Zijian Jia" userId="8bfd73afe6e12625" providerId="LiveId" clId="{07EB4EBF-03EA-4909-A429-B31D7FD69294}" dt="2025-04-16T02:40:23.052" v="629" actId="108"/>
        <pc:sldMkLst>
          <pc:docMk/>
          <pc:sldMk cId="3065352337" sldId="306"/>
        </pc:sldMkLst>
        <pc:spChg chg="mod">
          <ac:chgData name="Zijian Jia" userId="8bfd73afe6e12625" providerId="LiveId" clId="{07EB4EBF-03EA-4909-A429-B31D7FD69294}" dt="2025-04-16T02:40:22.420" v="628" actId="108"/>
          <ac:spMkLst>
            <pc:docMk/>
            <pc:sldMk cId="3065352337" sldId="306"/>
            <ac:spMk id="12" creationId="{EA6F1F31-627D-61F7-6F8F-2746EA8C8B3B}"/>
          </ac:spMkLst>
        </pc:spChg>
        <pc:spChg chg="mod">
          <ac:chgData name="Zijian Jia" userId="8bfd73afe6e12625" providerId="LiveId" clId="{07EB4EBF-03EA-4909-A429-B31D7FD69294}" dt="2025-04-16T02:40:23.052" v="629" actId="108"/>
          <ac:spMkLst>
            <pc:docMk/>
            <pc:sldMk cId="3065352337" sldId="306"/>
            <ac:spMk id="17" creationId="{10F1907E-4ADB-1CA3-0119-561789A4A844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3065352337" sldId="306"/>
            <ac:spMk id="29" creationId="{E19F7834-7C1A-54F0-320A-5E9CF749D110}"/>
          </ac:spMkLst>
        </pc:spChg>
        <pc:spChg chg="mod">
          <ac:chgData name="Zijian Jia" userId="8bfd73afe6e12625" providerId="LiveId" clId="{07EB4EBF-03EA-4909-A429-B31D7FD69294}" dt="2025-04-16T02:40:21.774" v="627" actId="108"/>
          <ac:spMkLst>
            <pc:docMk/>
            <pc:sldMk cId="3065352337" sldId="306"/>
            <ac:spMk id="119" creationId="{25AC7DA6-CAE8-AE0C-4748-F40C468BB9BE}"/>
          </ac:spMkLst>
        </pc:spChg>
        <pc:spChg chg="mod">
          <ac:chgData name="Zijian Jia" userId="8bfd73afe6e12625" providerId="LiveId" clId="{07EB4EBF-03EA-4909-A429-B31D7FD69294}" dt="2025-04-16T02:34:33.340" v="534" actId="207"/>
          <ac:spMkLst>
            <pc:docMk/>
            <pc:sldMk cId="3065352337" sldId="306"/>
            <ac:spMk id="208" creationId="{9946F271-D094-9194-1990-D5B0F55C8CE0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198591530" sldId="313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198591530" sldId="313"/>
            <ac:spMk id="3" creationId="{6664A185-8366-22F4-5782-656BE80631DE}"/>
          </ac:spMkLst>
        </pc:spChg>
        <pc:spChg chg="mod">
          <ac:chgData name="Zijian Jia" userId="8bfd73afe6e12625" providerId="LiveId" clId="{07EB4EBF-03EA-4909-A429-B31D7FD69294}" dt="2025-04-16T02:34:58.118" v="543" actId="207"/>
          <ac:spMkLst>
            <pc:docMk/>
            <pc:sldMk cId="198591530" sldId="313"/>
            <ac:spMk id="22" creationId="{EFB928AD-96FB-CF72-D0C2-11F9492299B3}"/>
          </ac:spMkLst>
        </pc:spChg>
      </pc:sldChg>
      <pc:sldChg chg="modSp mod">
        <pc:chgData name="Zijian Jia" userId="8bfd73afe6e12625" providerId="LiveId" clId="{07EB4EBF-03EA-4909-A429-B31D7FD69294}" dt="2025-04-16T02:40:53.662" v="633" actId="207"/>
        <pc:sldMkLst>
          <pc:docMk/>
          <pc:sldMk cId="432545740" sldId="314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432545740" sldId="314"/>
            <ac:spMk id="2" creationId="{A3D0A2E9-40F6-86A5-0702-DD80E3C1B07F}"/>
          </ac:spMkLst>
        </pc:spChg>
        <pc:spChg chg="mod">
          <ac:chgData name="Zijian Jia" userId="8bfd73afe6e12625" providerId="LiveId" clId="{07EB4EBF-03EA-4909-A429-B31D7FD69294}" dt="2025-04-16T02:35:46.368" v="563" actId="207"/>
          <ac:spMkLst>
            <pc:docMk/>
            <pc:sldMk cId="432545740" sldId="314"/>
            <ac:spMk id="29" creationId="{9F49EA14-ECB7-6B55-61F6-D099C28FA8C9}"/>
          </ac:spMkLst>
        </pc:spChg>
        <pc:spChg chg="mod">
          <ac:chgData name="Zijian Jia" userId="8bfd73afe6e12625" providerId="LiveId" clId="{07EB4EBF-03EA-4909-A429-B31D7FD69294}" dt="2025-04-16T02:35:48.456" v="564" actId="108"/>
          <ac:spMkLst>
            <pc:docMk/>
            <pc:sldMk cId="432545740" sldId="314"/>
            <ac:spMk id="56" creationId="{A06F3270-44CA-C2AA-37D7-BA3449D4D4EF}"/>
          </ac:spMkLst>
        </pc:spChg>
        <pc:spChg chg="mod">
          <ac:chgData name="Zijian Jia" userId="8bfd73afe6e12625" providerId="LiveId" clId="{07EB4EBF-03EA-4909-A429-B31D7FD69294}" dt="2025-04-16T02:35:50.111" v="565" actId="108"/>
          <ac:spMkLst>
            <pc:docMk/>
            <pc:sldMk cId="432545740" sldId="314"/>
            <ac:spMk id="60" creationId="{687CCDD4-A466-AFCB-E8C7-841744A88574}"/>
          </ac:spMkLst>
        </pc:spChg>
        <pc:spChg chg="mod">
          <ac:chgData name="Zijian Jia" userId="8bfd73afe6e12625" providerId="LiveId" clId="{07EB4EBF-03EA-4909-A429-B31D7FD69294}" dt="2025-04-16T01:56:45.236" v="506" actId="207"/>
          <ac:spMkLst>
            <pc:docMk/>
            <pc:sldMk cId="432545740" sldId="314"/>
            <ac:spMk id="62" creationId="{63C623C2-5B96-6BBE-9F87-DD7CA551E564}"/>
          </ac:spMkLst>
        </pc:spChg>
        <pc:spChg chg="mod">
          <ac:chgData name="Zijian Jia" userId="8bfd73afe6e12625" providerId="LiveId" clId="{07EB4EBF-03EA-4909-A429-B31D7FD69294}" dt="2025-04-16T02:35:54.091" v="568" actId="108"/>
          <ac:spMkLst>
            <pc:docMk/>
            <pc:sldMk cId="432545740" sldId="314"/>
            <ac:spMk id="64" creationId="{DA3882C4-2DE5-1AE0-4292-EADB52E7E4E8}"/>
          </ac:spMkLst>
        </pc:spChg>
        <pc:spChg chg="mod">
          <ac:chgData name="Zijian Jia" userId="8bfd73afe6e12625" providerId="LiveId" clId="{07EB4EBF-03EA-4909-A429-B31D7FD69294}" dt="2025-04-16T02:40:53.662" v="633" actId="207"/>
          <ac:spMkLst>
            <pc:docMk/>
            <pc:sldMk cId="432545740" sldId="314"/>
            <ac:spMk id="66" creationId="{B121476F-39C8-458B-F010-950E8D42A6F2}"/>
          </ac:spMkLst>
        </pc:spChg>
      </pc:sldChg>
      <pc:sldChg chg="modSp mod">
        <pc:chgData name="Zijian Jia" userId="8bfd73afe6e12625" providerId="LiveId" clId="{07EB4EBF-03EA-4909-A429-B31D7FD69294}" dt="2025-04-16T02:41:02.062" v="635" actId="207"/>
        <pc:sldMkLst>
          <pc:docMk/>
          <pc:sldMk cId="2299595501" sldId="315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2299595501" sldId="315"/>
            <ac:spMk id="2" creationId="{46E969F9-2AD9-01AB-0953-E40427DB85CA}"/>
          </ac:spMkLst>
        </pc:spChg>
        <pc:spChg chg="mod">
          <ac:chgData name="Zijian Jia" userId="8bfd73afe6e12625" providerId="LiveId" clId="{07EB4EBF-03EA-4909-A429-B31D7FD69294}" dt="2025-04-16T02:41:02.062" v="635" actId="207"/>
          <ac:spMkLst>
            <pc:docMk/>
            <pc:sldMk cId="2299595501" sldId="315"/>
            <ac:spMk id="22" creationId="{6679CA83-0519-4F90-FFAF-7D633DE6C292}"/>
          </ac:spMkLst>
        </pc:spChg>
        <pc:spChg chg="mod">
          <ac:chgData name="Zijian Jia" userId="8bfd73afe6e12625" providerId="LiveId" clId="{07EB4EBF-03EA-4909-A429-B31D7FD69294}" dt="2025-04-16T02:36:02.530" v="572" actId="108"/>
          <ac:spMkLst>
            <pc:docMk/>
            <pc:sldMk cId="2299595501" sldId="315"/>
            <ac:spMk id="23" creationId="{673B807B-809D-7BFB-EF39-7EF37A66C36A}"/>
          </ac:spMkLst>
        </pc:spChg>
        <pc:spChg chg="mod">
          <ac:chgData name="Zijian Jia" userId="8bfd73afe6e12625" providerId="LiveId" clId="{07EB4EBF-03EA-4909-A429-B31D7FD69294}" dt="2025-04-16T01:56:24.836" v="505" actId="207"/>
          <ac:spMkLst>
            <pc:docMk/>
            <pc:sldMk cId="2299595501" sldId="315"/>
            <ac:spMk id="26" creationId="{4DFCC146-F01E-6570-C75D-4356B2B731A8}"/>
          </ac:spMkLst>
        </pc:spChg>
        <pc:spChg chg="mod">
          <ac:chgData name="Zijian Jia" userId="8bfd73afe6e12625" providerId="LiveId" clId="{07EB4EBF-03EA-4909-A429-B31D7FD69294}" dt="2025-04-16T02:36:00.098" v="570" actId="108"/>
          <ac:spMkLst>
            <pc:docMk/>
            <pc:sldMk cId="2299595501" sldId="315"/>
            <ac:spMk id="27" creationId="{C4639475-2569-2150-E9F3-816C223B8D11}"/>
          </ac:spMkLst>
        </pc:spChg>
        <pc:spChg chg="mod">
          <ac:chgData name="Zijian Jia" userId="8bfd73afe6e12625" providerId="LiveId" clId="{07EB4EBF-03EA-4909-A429-B31D7FD69294}" dt="2025-04-16T02:35:57.775" v="569" actId="207"/>
          <ac:spMkLst>
            <pc:docMk/>
            <pc:sldMk cId="2299595501" sldId="315"/>
            <ac:spMk id="29" creationId="{5E3E8E23-E532-73D1-9984-22BD19F5D0E3}"/>
          </ac:spMkLst>
        </pc:spChg>
        <pc:spChg chg="mod">
          <ac:chgData name="Zijian Jia" userId="8bfd73afe6e12625" providerId="LiveId" clId="{07EB4EBF-03EA-4909-A429-B31D7FD69294}" dt="2025-04-16T02:40:58.068" v="634" actId="207"/>
          <ac:spMkLst>
            <pc:docMk/>
            <pc:sldMk cId="2299595501" sldId="315"/>
            <ac:spMk id="31" creationId="{CDAE7DF3-42E0-1D2B-ED6A-C009407C9470}"/>
          </ac:spMkLst>
        </pc:spChg>
        <pc:spChg chg="mod">
          <ac:chgData name="Zijian Jia" userId="8bfd73afe6e12625" providerId="LiveId" clId="{07EB4EBF-03EA-4909-A429-B31D7FD69294}" dt="2025-04-16T02:36:01.427" v="571" actId="108"/>
          <ac:spMkLst>
            <pc:docMk/>
            <pc:sldMk cId="2299595501" sldId="315"/>
            <ac:spMk id="33" creationId="{CB6075AF-7F00-96A9-452E-7445536BB7B7}"/>
          </ac:spMkLst>
        </pc:spChg>
      </pc:sldChg>
      <pc:sldChg chg="modSp mod">
        <pc:chgData name="Zijian Jia" userId="8bfd73afe6e12625" providerId="LiveId" clId="{07EB4EBF-03EA-4909-A429-B31D7FD69294}" dt="2025-04-20T16:29:24.309" v="1164" actId="207"/>
        <pc:sldMkLst>
          <pc:docMk/>
          <pc:sldMk cId="3208854968" sldId="316"/>
        </pc:sldMkLst>
        <pc:spChg chg="mod">
          <ac:chgData name="Zijian Jia" userId="8bfd73afe6e12625" providerId="LiveId" clId="{07EB4EBF-03EA-4909-A429-B31D7FD69294}" dt="2025-04-16T02:36:53.805" v="592" actId="207"/>
          <ac:spMkLst>
            <pc:docMk/>
            <pc:sldMk cId="3208854968" sldId="316"/>
            <ac:spMk id="18" creationId="{60C52F76-A517-EA7F-1013-89916FF6AA0E}"/>
          </ac:spMkLst>
        </pc:spChg>
        <pc:spChg chg="mod">
          <ac:chgData name="Zijian Jia" userId="8bfd73afe6e12625" providerId="LiveId" clId="{07EB4EBF-03EA-4909-A429-B31D7FD69294}" dt="2025-04-16T02:36:56.325" v="593" actId="207"/>
          <ac:spMkLst>
            <pc:docMk/>
            <pc:sldMk cId="3208854968" sldId="316"/>
            <ac:spMk id="28" creationId="{D1095990-3C65-11EE-64F6-17BAD0101962}"/>
          </ac:spMkLst>
        </pc:spChg>
        <pc:spChg chg="mod">
          <ac:chgData name="Zijian Jia" userId="8bfd73afe6e12625" providerId="LiveId" clId="{07EB4EBF-03EA-4909-A429-B31D7FD69294}" dt="2025-04-20T16:28:58.348" v="1162" actId="207"/>
          <ac:spMkLst>
            <pc:docMk/>
            <pc:sldMk cId="3208854968" sldId="316"/>
            <ac:spMk id="29" creationId="{2FDB64AA-BF48-A593-2856-B66AE9AB8AA5}"/>
          </ac:spMkLst>
        </pc:spChg>
        <pc:spChg chg="mod">
          <ac:chgData name="Zijian Jia" userId="8bfd73afe6e12625" providerId="LiveId" clId="{07EB4EBF-03EA-4909-A429-B31D7FD69294}" dt="2025-04-16T02:36:58.737" v="594" actId="207"/>
          <ac:spMkLst>
            <pc:docMk/>
            <pc:sldMk cId="3208854968" sldId="316"/>
            <ac:spMk id="31" creationId="{BC2F16E2-F616-DBBC-6180-5BBC0874EFF2}"/>
          </ac:spMkLst>
        </pc:spChg>
        <pc:spChg chg="mod">
          <ac:chgData name="Zijian Jia" userId="8bfd73afe6e12625" providerId="LiveId" clId="{07EB4EBF-03EA-4909-A429-B31D7FD69294}" dt="2025-04-20T16:29:00.882" v="1163" actId="207"/>
          <ac:spMkLst>
            <pc:docMk/>
            <pc:sldMk cId="3208854968" sldId="316"/>
            <ac:spMk id="32" creationId="{5EDE3A53-3315-5D65-7F6E-208DD1A0E769}"/>
          </ac:spMkLst>
        </pc:spChg>
        <pc:spChg chg="mod">
          <ac:chgData name="Zijian Jia" userId="8bfd73afe6e12625" providerId="LiveId" clId="{07EB4EBF-03EA-4909-A429-B31D7FD69294}" dt="2025-04-16T02:37:01.213" v="595" actId="207"/>
          <ac:spMkLst>
            <pc:docMk/>
            <pc:sldMk cId="3208854968" sldId="316"/>
            <ac:spMk id="34" creationId="{31684764-ED0E-9C89-1F39-ACE79D58DFE8}"/>
          </ac:spMkLst>
        </pc:spChg>
        <pc:spChg chg="mod">
          <ac:chgData name="Zijian Jia" userId="8bfd73afe6e12625" providerId="LiveId" clId="{07EB4EBF-03EA-4909-A429-B31D7FD69294}" dt="2025-04-20T16:29:24.309" v="1164" actId="207"/>
          <ac:spMkLst>
            <pc:docMk/>
            <pc:sldMk cId="3208854968" sldId="316"/>
            <ac:spMk id="35" creationId="{46EC47A7-892B-35E3-6077-0F8E65335CAB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3208854968" sldId="316"/>
            <ac:spMk id="36" creationId="{29DA5E6F-1065-FBF9-C64F-85125A1AC224}"/>
          </ac:spMkLst>
        </pc:spChg>
      </pc:sldChg>
      <pc:sldChg chg="modSp mod">
        <pc:chgData name="Zijian Jia" userId="8bfd73afe6e12625" providerId="LiveId" clId="{07EB4EBF-03EA-4909-A429-B31D7FD69294}" dt="2025-04-16T02:49:21.489" v="639" actId="16037"/>
        <pc:sldMkLst>
          <pc:docMk/>
          <pc:sldMk cId="2249356476" sldId="317"/>
        </pc:sldMkLst>
        <pc:spChg chg="mod">
          <ac:chgData name="Zijian Jia" userId="8bfd73afe6e12625" providerId="LiveId" clId="{07EB4EBF-03EA-4909-A429-B31D7FD69294}" dt="2025-04-15T13:54:35.166" v="501" actId="207"/>
          <ac:spMkLst>
            <pc:docMk/>
            <pc:sldMk cId="2249356476" sldId="317"/>
            <ac:spMk id="76" creationId="{796B8668-F20E-18F3-CFE2-1D9945E4F3F9}"/>
          </ac:spMkLst>
        </pc:spChg>
        <pc:spChg chg="mod">
          <ac:chgData name="Zijian Jia" userId="8bfd73afe6e12625" providerId="LiveId" clId="{07EB4EBF-03EA-4909-A429-B31D7FD69294}" dt="2025-04-16T02:39:51.055" v="611" actId="207"/>
          <ac:spMkLst>
            <pc:docMk/>
            <pc:sldMk cId="2249356476" sldId="317"/>
            <ac:spMk id="78" creationId="{593FF5E9-3B23-355D-96D9-2552F4CCF04E}"/>
          </ac:spMkLst>
        </pc:spChg>
        <pc:spChg chg="mod">
          <ac:chgData name="Zijian Jia" userId="8bfd73afe6e12625" providerId="LiveId" clId="{07EB4EBF-03EA-4909-A429-B31D7FD69294}" dt="2025-04-16T02:49:21.489" v="639" actId="16037"/>
          <ac:spMkLst>
            <pc:docMk/>
            <pc:sldMk cId="2249356476" sldId="317"/>
            <ac:spMk id="80" creationId="{F11E8F20-ED10-CBD5-1E52-65C78B59B449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2249356476" sldId="317"/>
            <ac:spMk id="97" creationId="{C7F84D2F-9970-0919-A1E8-282DB1FB65E3}"/>
          </ac:spMkLst>
        </pc:spChg>
        <pc:spChg chg="mod">
          <ac:chgData name="Zijian Jia" userId="8bfd73afe6e12625" providerId="LiveId" clId="{07EB4EBF-03EA-4909-A429-B31D7FD69294}" dt="2025-04-16T02:39:49.299" v="610" actId="207"/>
          <ac:spMkLst>
            <pc:docMk/>
            <pc:sldMk cId="2249356476" sldId="317"/>
            <ac:spMk id="105" creationId="{BC4A95BB-DA57-B29E-0B3C-B99079B6D550}"/>
          </ac:spMkLst>
        </pc:spChg>
      </pc:sldChg>
      <pc:sldChg chg="modSp">
        <pc:chgData name="Zijian Jia" userId="8bfd73afe6e12625" providerId="LiveId" clId="{07EB4EBF-03EA-4909-A429-B31D7FD69294}" dt="2025-04-16T02:37:25.577" v="601"/>
        <pc:sldMkLst>
          <pc:docMk/>
          <pc:sldMk cId="2185163172" sldId="319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2185163172" sldId="319"/>
            <ac:spMk id="30" creationId="{D768CAF9-9500-1F9C-63CC-43AA8930A657}"/>
          </ac:spMkLst>
        </pc:spChg>
      </pc:sldChg>
      <pc:sldChg chg="modSp mod">
        <pc:chgData name="Zijian Jia" userId="8bfd73afe6e12625" providerId="LiveId" clId="{07EB4EBF-03EA-4909-A429-B31D7FD69294}" dt="2025-04-20T16:27:40.815" v="994" actId="207"/>
        <pc:sldMkLst>
          <pc:docMk/>
          <pc:sldMk cId="762060923" sldId="320"/>
        </pc:sldMkLst>
        <pc:spChg chg="mod">
          <ac:chgData name="Zijian Jia" userId="8bfd73afe6e12625" providerId="LiveId" clId="{07EB4EBF-03EA-4909-A429-B31D7FD69294}" dt="2025-04-16T02:35:40.240" v="562" actId="108"/>
          <ac:spMkLst>
            <pc:docMk/>
            <pc:sldMk cId="762060923" sldId="320"/>
            <ac:spMk id="3" creationId="{6B34223E-1BA4-FC9F-EA83-A16E8EC02B3F}"/>
          </ac:spMkLst>
        </pc:spChg>
        <pc:spChg chg="mod">
          <ac:chgData name="Zijian Jia" userId="8bfd73afe6e12625" providerId="LiveId" clId="{07EB4EBF-03EA-4909-A429-B31D7FD69294}" dt="2025-04-20T16:27:40.815" v="994" actId="207"/>
          <ac:spMkLst>
            <pc:docMk/>
            <pc:sldMk cId="762060923" sldId="320"/>
            <ac:spMk id="6" creationId="{3079BE40-1BFB-985F-356E-FA4E6234386F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762060923" sldId="320"/>
            <ac:spMk id="30" creationId="{D2993A99-644A-3202-2D9D-F7BB08F313AC}"/>
          </ac:spMkLst>
        </pc:spChg>
      </pc:sldChg>
      <pc:sldChg chg="modSp mod">
        <pc:chgData name="Zijian Jia" userId="8bfd73afe6e12625" providerId="LiveId" clId="{07EB4EBF-03EA-4909-A429-B31D7FD69294}" dt="2025-04-16T02:37:25.577" v="601"/>
        <pc:sldMkLst>
          <pc:docMk/>
          <pc:sldMk cId="1359682502" sldId="321"/>
        </pc:sldMkLst>
        <pc:spChg chg="mod">
          <ac:chgData name="Zijian Jia" userId="8bfd73afe6e12625" providerId="LiveId" clId="{07EB4EBF-03EA-4909-A429-B31D7FD69294}" dt="2025-04-16T02:35:33.837" v="559" actId="108"/>
          <ac:spMkLst>
            <pc:docMk/>
            <pc:sldMk cId="1359682502" sldId="321"/>
            <ac:spMk id="11" creationId="{536AAD24-B395-40BA-9CBC-3BB47D342010}"/>
          </ac:spMkLst>
        </pc:spChg>
        <pc:spChg chg="mod">
          <ac:chgData name="Zijian Jia" userId="8bfd73afe6e12625" providerId="LiveId" clId="{07EB4EBF-03EA-4909-A429-B31D7FD69294}" dt="2025-04-16T02:37:25.577" v="601"/>
          <ac:spMkLst>
            <pc:docMk/>
            <pc:sldMk cId="1359682502" sldId="321"/>
            <ac:spMk id="30" creationId="{F8380A79-3A31-02E1-D3DB-3CB57BDF04BD}"/>
          </ac:spMkLst>
        </pc:spChg>
      </pc:sldChg>
      <pc:sldChg chg="modSp">
        <pc:chgData name="Zijian Jia" userId="8bfd73afe6e12625" providerId="LiveId" clId="{07EB4EBF-03EA-4909-A429-B31D7FD69294}" dt="2025-04-16T02:37:25.577" v="601"/>
        <pc:sldMkLst>
          <pc:docMk/>
          <pc:sldMk cId="2118593384" sldId="322"/>
        </pc:sldMkLst>
        <pc:spChg chg="mod">
          <ac:chgData name="Zijian Jia" userId="8bfd73afe6e12625" providerId="LiveId" clId="{07EB4EBF-03EA-4909-A429-B31D7FD69294}" dt="2025-04-16T02:37:25.577" v="601"/>
          <ac:spMkLst>
            <pc:docMk/>
            <pc:sldMk cId="2118593384" sldId="322"/>
            <ac:spMk id="30" creationId="{BCFA1728-64C7-D9D3-D6B9-35BAEB46A66D}"/>
          </ac:spMkLst>
        </pc:spChg>
      </pc:sldChg>
      <pc:sldMasterChg chg="modSldLayout">
        <pc:chgData name="Zijian Jia" userId="8bfd73afe6e12625" providerId="LiveId" clId="{07EB4EBF-03EA-4909-A429-B31D7FD69294}" dt="2025-04-20T16:25:57.744" v="674" actId="207"/>
        <pc:sldMasterMkLst>
          <pc:docMk/>
          <pc:sldMasterMk cId="901526032" sldId="2147483648"/>
        </pc:sldMasterMkLst>
        <pc:sldLayoutChg chg="modSp mod">
          <pc:chgData name="Zijian Jia" userId="8bfd73afe6e12625" providerId="LiveId" clId="{07EB4EBF-03EA-4909-A429-B31D7FD69294}" dt="2025-04-20T16:25:57.744" v="674" actId="207"/>
          <pc:sldLayoutMkLst>
            <pc:docMk/>
            <pc:sldMasterMk cId="901526032" sldId="2147483648"/>
            <pc:sldLayoutMk cId="3691190958" sldId="2147483649"/>
          </pc:sldLayoutMkLst>
          <pc:spChg chg="mod">
            <ac:chgData name="Zijian Jia" userId="8bfd73afe6e12625" providerId="LiveId" clId="{07EB4EBF-03EA-4909-A429-B31D7FD69294}" dt="2025-04-20T16:25:57.744" v="674" actId="207"/>
            <ac:spMkLst>
              <pc:docMk/>
              <pc:sldMasterMk cId="901526032" sldId="2147483648"/>
              <pc:sldLayoutMk cId="3691190958" sldId="2147483649"/>
              <ac:spMk id="8" creationId="{49F92878-D915-BAEF-3F05-0C2D1F8BF67D}"/>
            </ac:spMkLst>
          </pc:spChg>
        </pc:sldLayoutChg>
      </pc:sldMasterChg>
    </pc:docChg>
  </pc:docChgLst>
  <pc:docChgLst>
    <pc:chgData name="Zijian Jia" userId="8bfd73afe6e12625" providerId="LiveId" clId="{03C4690D-D977-4FCD-98A5-A74818C5151F}"/>
    <pc:docChg chg="undo redo custSel addSld delSld modSld modMainMaster modSection">
      <pc:chgData name="Zijian Jia" userId="8bfd73afe6e12625" providerId="LiveId" clId="{03C4690D-D977-4FCD-98A5-A74818C5151F}" dt="2025-03-28T10:13:45.414" v="8055" actId="14100"/>
      <pc:docMkLst>
        <pc:docMk/>
      </pc:docMkLst>
      <pc:sldChg chg="modSp add del mod">
        <pc:chgData name="Zijian Jia" userId="8bfd73afe6e12625" providerId="LiveId" clId="{03C4690D-D977-4FCD-98A5-A74818C5151F}" dt="2025-03-27T16:15:51.422" v="1832" actId="47"/>
        <pc:sldMkLst>
          <pc:docMk/>
          <pc:sldMk cId="488714139" sldId="256"/>
        </pc:sldMkLst>
      </pc:sldChg>
      <pc:sldChg chg="addSp delSp modSp add del mod">
        <pc:chgData name="Zijian Jia" userId="8bfd73afe6e12625" providerId="LiveId" clId="{03C4690D-D977-4FCD-98A5-A74818C5151F}" dt="2025-03-27T16:01:15.434" v="1169" actId="47"/>
        <pc:sldMkLst>
          <pc:docMk/>
          <pc:sldMk cId="2474063469" sldId="256"/>
        </pc:sldMkLst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571918545" sldId="257"/>
        </pc:sldMkLst>
      </pc:sldChg>
      <pc:sldChg chg="addSp delSp modSp 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4255654303" sldId="258"/>
        </pc:sldMkLst>
        <pc:spChg chg="add mod ord">
          <ac:chgData name="Zijian Jia" userId="8bfd73afe6e12625" providerId="LiveId" clId="{03C4690D-D977-4FCD-98A5-A74818C5151F}" dt="2025-03-27T15:40:10.859" v="673" actId="108"/>
          <ac:spMkLst>
            <pc:docMk/>
            <pc:sldMk cId="4255654303" sldId="258"/>
            <ac:spMk id="2" creationId="{FE6A4BF7-C6F2-FF68-AC7C-E09178E47ADC}"/>
          </ac:spMkLst>
        </pc:spChg>
        <pc:spChg chg="add mod ord">
          <ac:chgData name="Zijian Jia" userId="8bfd73afe6e12625" providerId="LiveId" clId="{03C4690D-D977-4FCD-98A5-A74818C5151F}" dt="2025-03-27T15:40:18.331" v="675" actId="207"/>
          <ac:spMkLst>
            <pc:docMk/>
            <pc:sldMk cId="4255654303" sldId="258"/>
            <ac:spMk id="24" creationId="{8E845F39-F2F1-2260-DEF6-DFF4F982D323}"/>
          </ac:spMkLst>
        </pc:spChg>
        <pc:spChg chg="add mod">
          <ac:chgData name="Zijian Jia" userId="8bfd73afe6e12625" providerId="LiveId" clId="{03C4690D-D977-4FCD-98A5-A74818C5151F}" dt="2025-03-27T17:10:53.135" v="3029"/>
          <ac:spMkLst>
            <pc:docMk/>
            <pc:sldMk cId="4255654303" sldId="258"/>
            <ac:spMk id="39" creationId="{D9CCA362-A8B4-D983-4642-5939A4404854}"/>
          </ac:spMkLst>
        </pc:spChg>
        <pc:spChg chg="add mod">
          <ac:chgData name="Zijian Jia" userId="8bfd73afe6e12625" providerId="LiveId" clId="{03C4690D-D977-4FCD-98A5-A74818C5151F}" dt="2025-03-27T17:10:38.552" v="3022" actId="164"/>
          <ac:spMkLst>
            <pc:docMk/>
            <pc:sldMk cId="4255654303" sldId="258"/>
            <ac:spMk id="41" creationId="{4DBC2E65-63CD-EA44-260B-92C80DC19567}"/>
          </ac:spMkLst>
        </pc:spChg>
        <pc:spChg chg="add mod">
          <ac:chgData name="Zijian Jia" userId="8bfd73afe6e12625" providerId="LiveId" clId="{03C4690D-D977-4FCD-98A5-A74818C5151F}" dt="2025-03-27T17:10:38.552" v="3022" actId="164"/>
          <ac:spMkLst>
            <pc:docMk/>
            <pc:sldMk cId="4255654303" sldId="258"/>
            <ac:spMk id="42" creationId="{1A2907BD-4729-37DF-93B9-1B6643CD00D9}"/>
          </ac:spMkLst>
        </pc:spChg>
        <pc:spChg chg="add mod">
          <ac:chgData name="Zijian Jia" userId="8bfd73afe6e12625" providerId="LiveId" clId="{03C4690D-D977-4FCD-98A5-A74818C5151F}" dt="2025-03-27T17:10:38.552" v="3022" actId="164"/>
          <ac:spMkLst>
            <pc:docMk/>
            <pc:sldMk cId="4255654303" sldId="258"/>
            <ac:spMk id="43" creationId="{62ABED7F-B29E-D188-44DF-8464B6DF1937}"/>
          </ac:spMkLst>
        </pc:spChg>
        <pc:spChg chg="mod">
          <ac:chgData name="Zijian Jia" userId="8bfd73afe6e12625" providerId="LiveId" clId="{03C4690D-D977-4FCD-98A5-A74818C5151F}" dt="2025-03-27T15:40:07.974" v="672" actId="108"/>
          <ac:spMkLst>
            <pc:docMk/>
            <pc:sldMk cId="4255654303" sldId="258"/>
            <ac:spMk id="102" creationId="{FF679245-027C-9220-1A39-2543A3C9D945}"/>
          </ac:spMkLst>
        </pc:spChg>
        <pc:spChg chg="mod">
          <ac:chgData name="Zijian Jia" userId="8bfd73afe6e12625" providerId="LiveId" clId="{03C4690D-D977-4FCD-98A5-A74818C5151F}" dt="2025-03-27T15:34:20.643" v="527" actId="1076"/>
          <ac:spMkLst>
            <pc:docMk/>
            <pc:sldMk cId="4255654303" sldId="258"/>
            <ac:spMk id="106" creationId="{64053511-4E92-EC83-354D-7C18546E4F9C}"/>
          </ac:spMkLst>
        </pc:spChg>
        <pc:grpChg chg="add mod">
          <ac:chgData name="Zijian Jia" userId="8bfd73afe6e12625" providerId="LiveId" clId="{03C4690D-D977-4FCD-98A5-A74818C5151F}" dt="2025-03-27T17:10:38.552" v="3022" actId="164"/>
          <ac:grpSpMkLst>
            <pc:docMk/>
            <pc:sldMk cId="4255654303" sldId="258"/>
            <ac:grpSpMk id="44" creationId="{DB2AA92C-60BA-7977-3DD8-8F3C556BBDDA}"/>
          </ac:grpSpMkLst>
        </pc:grpChg>
        <pc:grpChg chg="mod">
          <ac:chgData name="Zijian Jia" userId="8bfd73afe6e12625" providerId="LiveId" clId="{03C4690D-D977-4FCD-98A5-A74818C5151F}" dt="2025-03-27T15:34:20.643" v="527" actId="1076"/>
          <ac:grpSpMkLst>
            <pc:docMk/>
            <pc:sldMk cId="4255654303" sldId="258"/>
            <ac:grpSpMk id="118" creationId="{1A0C6C5E-A335-680B-F48A-ABB498F51DB7}"/>
          </ac:grpSpMkLst>
        </pc:grpChg>
        <pc:picChg chg="mod">
          <ac:chgData name="Zijian Jia" userId="8bfd73afe6e12625" providerId="LiveId" clId="{03C4690D-D977-4FCD-98A5-A74818C5151F}" dt="2025-03-27T15:34:23.366" v="528" actId="1076"/>
          <ac:picMkLst>
            <pc:docMk/>
            <pc:sldMk cId="4255654303" sldId="258"/>
            <ac:picMk id="111" creationId="{B1958A77-5900-C7CA-6F8B-2EC5E8E69C25}"/>
          </ac:picMkLst>
        </pc:picChg>
      </pc:sldChg>
      <pc:sldChg chg="addSp modSp modTransition">
        <pc:chgData name="Zijian Jia" userId="8bfd73afe6e12625" providerId="LiveId" clId="{03C4690D-D977-4FCD-98A5-A74818C5151F}" dt="2025-03-28T09:11:38.925" v="7320"/>
        <pc:sldMkLst>
          <pc:docMk/>
          <pc:sldMk cId="96379669" sldId="260"/>
        </pc:sldMkLst>
      </pc:sldChg>
      <pc:sldChg chg="addSp delSp modSp 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201209689" sldId="261"/>
        </pc:sldMkLst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2" creationId="{91B781CD-B821-A8D6-3886-9CB39342DC06}"/>
          </ac:spMkLst>
        </pc:spChg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3" creationId="{340AEF3E-1DBD-B37B-C39B-B723CF28258D}"/>
          </ac:spMkLst>
        </pc:spChg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4" creationId="{7264AE6F-FBD0-AA66-8277-C86CBAEB3ECB}"/>
          </ac:spMkLst>
        </pc:spChg>
        <pc:spChg chg="mod">
          <ac:chgData name="Zijian Jia" userId="8bfd73afe6e12625" providerId="LiveId" clId="{03C4690D-D977-4FCD-98A5-A74818C5151F}" dt="2025-03-28T07:23:57.178" v="7313" actId="1076"/>
          <ac:spMkLst>
            <pc:docMk/>
            <pc:sldMk cId="201209689" sldId="261"/>
            <ac:spMk id="9" creationId="{C16ACC6B-9BCF-66AE-2B4C-0CB618B79EA3}"/>
          </ac:spMkLst>
        </pc:spChg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3325368948" sldId="263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444203080" sldId="264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594510344" sldId="265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4076547589" sldId="266"/>
        </pc:sldMkLst>
      </pc:sldChg>
      <pc:sldChg chg="modSp 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3576836614" sldId="267"/>
        </pc:sldMkLst>
        <pc:spChg chg="mod">
          <ac:chgData name="Zijian Jia" userId="8bfd73afe6e12625" providerId="LiveId" clId="{03C4690D-D977-4FCD-98A5-A74818C5151F}" dt="2025-03-28T07:03:18.993" v="7094" actId="1076"/>
          <ac:spMkLst>
            <pc:docMk/>
            <pc:sldMk cId="3576836614" sldId="267"/>
            <ac:spMk id="2" creationId="{C6FCA20E-A924-5B3D-C07D-66CFA2ADF2D2}"/>
          </ac:spMkLst>
        </pc:spChg>
        <pc:spChg chg="mod">
          <ac:chgData name="Zijian Jia" userId="8bfd73afe6e12625" providerId="LiveId" clId="{03C4690D-D977-4FCD-98A5-A74818C5151F}" dt="2025-03-28T07:03:18.993" v="7094" actId="1076"/>
          <ac:spMkLst>
            <pc:docMk/>
            <pc:sldMk cId="3576836614" sldId="267"/>
            <ac:spMk id="5" creationId="{4FE4FB2C-8D09-6917-9E4F-47356EC250B2}"/>
          </ac:spMkLst>
        </pc:spChg>
        <pc:spChg chg="mod">
          <ac:chgData name="Zijian Jia" userId="8bfd73afe6e12625" providerId="LiveId" clId="{03C4690D-D977-4FCD-98A5-A74818C5151F}" dt="2025-03-28T07:03:54.365" v="7106"/>
          <ac:spMkLst>
            <pc:docMk/>
            <pc:sldMk cId="3576836614" sldId="267"/>
            <ac:spMk id="7" creationId="{7F690FD6-318D-CF40-2151-43911473A51E}"/>
          </ac:spMkLst>
        </pc:sp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040992244" sldId="268"/>
        </pc:sldMkLst>
      </pc:sldChg>
      <pc:sldChg chg="addSp delSp modSp mod modTransition">
        <pc:chgData name="Zijian Jia" userId="8bfd73afe6e12625" providerId="LiveId" clId="{03C4690D-D977-4FCD-98A5-A74818C5151F}" dt="2025-03-28T09:35:19.468" v="7879"/>
        <pc:sldMkLst>
          <pc:docMk/>
          <pc:sldMk cId="3343592026" sldId="272"/>
        </pc:sldMkLst>
        <pc:spChg chg="mod">
          <ac:chgData name="Zijian Jia" userId="8bfd73afe6e12625" providerId="LiveId" clId="{03C4690D-D977-4FCD-98A5-A74818C5151F}" dt="2025-03-28T06:40:38.236" v="6546" actId="207"/>
          <ac:spMkLst>
            <pc:docMk/>
            <pc:sldMk cId="3343592026" sldId="272"/>
            <ac:spMk id="2" creationId="{DD0C016B-3BBE-FC9D-8316-AD95170E436C}"/>
          </ac:spMkLst>
        </pc:spChg>
        <pc:spChg chg="add mod ord">
          <ac:chgData name="Zijian Jia" userId="8bfd73afe6e12625" providerId="LiveId" clId="{03C4690D-D977-4FCD-98A5-A74818C5151F}" dt="2025-03-28T09:26:27.459" v="7595" actId="1076"/>
          <ac:spMkLst>
            <pc:docMk/>
            <pc:sldMk cId="3343592026" sldId="272"/>
            <ac:spMk id="6" creationId="{F9C43AC3-1CE4-0B7C-A72C-CE5F12CD2D87}"/>
          </ac:spMkLst>
        </pc:spChg>
        <pc:spChg chg="add del mod topLvl">
          <ac:chgData name="Zijian Jia" userId="8bfd73afe6e12625" providerId="LiveId" clId="{03C4690D-D977-4FCD-98A5-A74818C5151F}" dt="2025-03-28T09:32:23.736" v="7851" actId="478"/>
          <ac:spMkLst>
            <pc:docMk/>
            <pc:sldMk cId="3343592026" sldId="272"/>
            <ac:spMk id="11" creationId="{CA26A686-F170-1478-DB13-64A29E176584}"/>
          </ac:spMkLst>
        </pc:spChg>
        <pc:spChg chg="mod topLvl">
          <ac:chgData name="Zijian Jia" userId="8bfd73afe6e12625" providerId="LiveId" clId="{03C4690D-D977-4FCD-98A5-A74818C5151F}" dt="2025-03-28T09:32:23.736" v="7851" actId="478"/>
          <ac:spMkLst>
            <pc:docMk/>
            <pc:sldMk cId="3343592026" sldId="272"/>
            <ac:spMk id="17" creationId="{0D73E8F4-4B4A-2F25-6C9B-FE614FBAFDA1}"/>
          </ac:spMkLst>
        </pc:spChg>
        <pc:spChg chg="mod">
          <ac:chgData name="Zijian Jia" userId="8bfd73afe6e12625" providerId="LiveId" clId="{03C4690D-D977-4FCD-98A5-A74818C5151F}" dt="2025-03-28T09:26:43.027" v="7598" actId="12"/>
          <ac:spMkLst>
            <pc:docMk/>
            <pc:sldMk cId="3343592026" sldId="272"/>
            <ac:spMk id="18" creationId="{5CB43A03-DAB4-5408-DB6C-5D95CB470EE4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19" creationId="{FA2D821E-ECBE-36E0-7F8A-03B8CA27D787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30" creationId="{4CEF9889-3A99-5C4B-632B-6F3C07C701CD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35" creationId="{AAC3A75F-5ED8-13C8-5BB4-81E30EB70F92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48" creationId="{E58B6681-C968-B77C-70A4-76C6B3D5427A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49" creationId="{369616DE-BFDE-DAAA-EB90-7D4D206E7D53}"/>
          </ac:spMkLst>
        </pc:spChg>
        <pc:spChg chg="mod">
          <ac:chgData name="Zijian Jia" userId="8bfd73afe6e12625" providerId="LiveId" clId="{03C4690D-D977-4FCD-98A5-A74818C5151F}" dt="2025-03-28T06:53:26.555" v="6932" actId="1076"/>
          <ac:spMkLst>
            <pc:docMk/>
            <pc:sldMk cId="3343592026" sldId="272"/>
            <ac:spMk id="50" creationId="{2A212729-4E9D-A799-7AB9-6EE7CCEB0AB2}"/>
          </ac:spMkLst>
        </pc:spChg>
        <pc:grpChg chg="add del mod">
          <ac:chgData name="Zijian Jia" userId="8bfd73afe6e12625" providerId="LiveId" clId="{03C4690D-D977-4FCD-98A5-A74818C5151F}" dt="2025-03-28T09:32:23.736" v="7851" actId="478"/>
          <ac:grpSpMkLst>
            <pc:docMk/>
            <pc:sldMk cId="3343592026" sldId="272"/>
            <ac:grpSpMk id="10" creationId="{8BB6E849-3DDA-ECE6-BB39-070D1DEB073C}"/>
          </ac:grpSpMkLst>
        </pc:grpChg>
        <pc:grpChg chg="mod">
          <ac:chgData name="Zijian Jia" userId="8bfd73afe6e12625" providerId="LiveId" clId="{03C4690D-D977-4FCD-98A5-A74818C5151F}" dt="2025-03-28T06:53:26.555" v="6932" actId="1076"/>
          <ac:grpSpMkLst>
            <pc:docMk/>
            <pc:sldMk cId="3343592026" sldId="272"/>
            <ac:grpSpMk id="41" creationId="{C7CFEEA8-AC87-9841-4D5D-7C0E920997CE}"/>
          </ac:grpSpMkLst>
        </pc:grpChg>
        <pc:grpChg chg="mod">
          <ac:chgData name="Zijian Jia" userId="8bfd73afe6e12625" providerId="LiveId" clId="{03C4690D-D977-4FCD-98A5-A74818C5151F}" dt="2025-03-28T06:53:26.555" v="6932" actId="1076"/>
          <ac:grpSpMkLst>
            <pc:docMk/>
            <pc:sldMk cId="3343592026" sldId="272"/>
            <ac:grpSpMk id="52" creationId="{5267F1AA-7BA1-4B9F-D2B1-B156EFA3C099}"/>
          </ac:grpSpMkLst>
        </pc:grpChg>
        <pc:graphicFrameChg chg="add del mod">
          <ac:chgData name="Zijian Jia" userId="8bfd73afe6e12625" providerId="LiveId" clId="{03C4690D-D977-4FCD-98A5-A74818C5151F}" dt="2025-03-28T09:32:21.968" v="7849" actId="478"/>
          <ac:graphicFrameMkLst>
            <pc:docMk/>
            <pc:sldMk cId="3343592026" sldId="272"/>
            <ac:graphicFrameMk id="3" creationId="{8F57EE38-FE3F-215F-49D4-9A3BE34A89CE}"/>
          </ac:graphicFrameMkLst>
        </pc:graphicFrame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2970418184" sldId="273"/>
        </pc:sldMkLst>
        <pc:spChg chg="mod">
          <ac:chgData name="Zijian Jia" userId="8bfd73afe6e12625" providerId="LiveId" clId="{03C4690D-D977-4FCD-98A5-A74818C5151F}" dt="2025-03-27T17:03:28.346" v="2832" actId="1076"/>
          <ac:spMkLst>
            <pc:docMk/>
            <pc:sldMk cId="2970418184" sldId="273"/>
            <ac:spMk id="2" creationId="{B89E9D28-660C-D1B1-33C8-B705BF33215B}"/>
          </ac:spMkLst>
        </pc:spChg>
        <pc:spChg chg="mod">
          <ac:chgData name="Zijian Jia" userId="8bfd73afe6e12625" providerId="LiveId" clId="{03C4690D-D977-4FCD-98A5-A74818C5151F}" dt="2025-03-27T17:03:59.765" v="2836" actId="11530"/>
          <ac:spMkLst>
            <pc:docMk/>
            <pc:sldMk cId="2970418184" sldId="273"/>
            <ac:spMk id="110" creationId="{054ACA33-92AC-75D2-5482-E08BC24F5AB3}"/>
          </ac:spMkLst>
        </pc:spChg>
        <pc:grpChg chg="add mod">
          <ac:chgData name="Zijian Jia" userId="8bfd73afe6e12625" providerId="LiveId" clId="{03C4690D-D977-4FCD-98A5-A74818C5151F}" dt="2025-03-27T17:03:54.101" v="2835" actId="14100"/>
          <ac:grpSpMkLst>
            <pc:docMk/>
            <pc:sldMk cId="2970418184" sldId="273"/>
            <ac:grpSpMk id="7" creationId="{A63A1AB4-4854-5C4B-0E0D-CC528BAD0191}"/>
          </ac:grpSpMkLst>
        </pc:gr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570994901" sldId="274"/>
        </pc:sldMkLst>
        <pc:spChg chg="mod">
          <ac:chgData name="Zijian Jia" userId="8bfd73afe6e12625" providerId="LiveId" clId="{03C4690D-D977-4FCD-98A5-A74818C5151F}" dt="2025-03-27T16:12:00.918" v="1765" actId="1076"/>
          <ac:spMkLst>
            <pc:docMk/>
            <pc:sldMk cId="3570994901" sldId="274"/>
            <ac:spMk id="3" creationId="{4BB2AF7A-1D61-8AAB-B97F-1905E3CB0B5C}"/>
          </ac:spMkLst>
        </pc:spChg>
        <pc:spChg chg="add mod">
          <ac:chgData name="Zijian Jia" userId="8bfd73afe6e12625" providerId="LiveId" clId="{03C4690D-D977-4FCD-98A5-A74818C5151F}" dt="2025-03-27T16:11:06.587" v="1752" actId="164"/>
          <ac:spMkLst>
            <pc:docMk/>
            <pc:sldMk cId="3570994901" sldId="274"/>
            <ac:spMk id="4" creationId="{D462D7BB-DC05-8869-0848-32EA88413A8A}"/>
          </ac:spMkLst>
        </pc:spChg>
        <pc:spChg chg="add mod">
          <ac:chgData name="Zijian Jia" userId="8bfd73afe6e12625" providerId="LiveId" clId="{03C4690D-D977-4FCD-98A5-A74818C5151F}" dt="2025-03-27T16:11:06.587" v="1752" actId="164"/>
          <ac:spMkLst>
            <pc:docMk/>
            <pc:sldMk cId="3570994901" sldId="274"/>
            <ac:spMk id="5" creationId="{95A32086-1E2D-DCC6-90E6-49330D4846BF}"/>
          </ac:spMkLst>
        </pc:spChg>
        <pc:spChg chg="add mod">
          <ac:chgData name="Zijian Jia" userId="8bfd73afe6e12625" providerId="LiveId" clId="{03C4690D-D977-4FCD-98A5-A74818C5151F}" dt="2025-03-27T16:11:06.587" v="1752" actId="164"/>
          <ac:spMkLst>
            <pc:docMk/>
            <pc:sldMk cId="3570994901" sldId="274"/>
            <ac:spMk id="6" creationId="{CFAE02B5-970B-2B5D-57D0-3420DF20A17C}"/>
          </ac:spMkLst>
        </pc:spChg>
        <pc:spChg chg="mod">
          <ac:chgData name="Zijian Jia" userId="8bfd73afe6e12625" providerId="LiveId" clId="{03C4690D-D977-4FCD-98A5-A74818C5151F}" dt="2025-03-27T16:12:27.713" v="1766" actId="207"/>
          <ac:spMkLst>
            <pc:docMk/>
            <pc:sldMk cId="3570994901" sldId="274"/>
            <ac:spMk id="11" creationId="{4DBB1C1D-BC19-1131-3358-81A2F97A0E78}"/>
          </ac:spMkLst>
        </pc:spChg>
        <pc:spChg chg="mod">
          <ac:chgData name="Zijian Jia" userId="8bfd73afe6e12625" providerId="LiveId" clId="{03C4690D-D977-4FCD-98A5-A74818C5151F}" dt="2025-03-27T16:12:32.036" v="1767" actId="207"/>
          <ac:spMkLst>
            <pc:docMk/>
            <pc:sldMk cId="3570994901" sldId="274"/>
            <ac:spMk id="13" creationId="{077500AB-4705-B7AD-2E16-1C928BBF6226}"/>
          </ac:spMkLst>
        </pc:spChg>
        <pc:spChg chg="mod">
          <ac:chgData name="Zijian Jia" userId="8bfd73afe6e12625" providerId="LiveId" clId="{03C4690D-D977-4FCD-98A5-A74818C5151F}" dt="2025-03-27T16:13:12.572" v="1793" actId="207"/>
          <ac:spMkLst>
            <pc:docMk/>
            <pc:sldMk cId="3570994901" sldId="274"/>
            <ac:spMk id="15" creationId="{9D144E38-67F1-F10F-C87B-FCFFC7D1698C}"/>
          </ac:spMkLst>
        </pc:spChg>
        <pc:spChg chg="mod">
          <ac:chgData name="Zijian Jia" userId="8bfd73afe6e12625" providerId="LiveId" clId="{03C4690D-D977-4FCD-98A5-A74818C5151F}" dt="2025-03-27T16:11:21.750" v="1754"/>
          <ac:spMkLst>
            <pc:docMk/>
            <pc:sldMk cId="3570994901" sldId="274"/>
            <ac:spMk id="17" creationId="{62291C44-C739-4179-2774-6D0BD7802CF3}"/>
          </ac:spMkLst>
        </pc:spChg>
        <pc:spChg chg="mod">
          <ac:chgData name="Zijian Jia" userId="8bfd73afe6e12625" providerId="LiveId" clId="{03C4690D-D977-4FCD-98A5-A74818C5151F}" dt="2025-03-27T16:11:21.750" v="1754"/>
          <ac:spMkLst>
            <pc:docMk/>
            <pc:sldMk cId="3570994901" sldId="274"/>
            <ac:spMk id="18" creationId="{A7483046-F971-D59F-2F39-D2FE035821AF}"/>
          </ac:spMkLst>
        </pc:spChg>
        <pc:spChg chg="mod">
          <ac:chgData name="Zijian Jia" userId="8bfd73afe6e12625" providerId="LiveId" clId="{03C4690D-D977-4FCD-98A5-A74818C5151F}" dt="2025-03-27T16:11:21.750" v="1754"/>
          <ac:spMkLst>
            <pc:docMk/>
            <pc:sldMk cId="3570994901" sldId="274"/>
            <ac:spMk id="19" creationId="{3E3A94A0-0632-39F0-FE83-1F8BC72ED753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1" creationId="{AE6F8C27-32EB-6C7A-DEE6-D4E40723179A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3" creationId="{C286EC30-0ABE-3565-DF4B-7F3FABA8A0DB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5" creationId="{81E29507-02B6-CBFA-F6AA-EE50A2EE748D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7" creationId="{649AA523-5CA2-9262-95B1-85D0F30142D9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8" creationId="{9C14FF00-C14F-AFFD-61DA-C72EF9AEC91D}"/>
          </ac:spMkLst>
        </pc:spChg>
        <pc:spChg chg="mod">
          <ac:chgData name="Zijian Jia" userId="8bfd73afe6e12625" providerId="LiveId" clId="{03C4690D-D977-4FCD-98A5-A74818C5151F}" dt="2025-03-27T16:11:24.661" v="1756"/>
          <ac:spMkLst>
            <pc:docMk/>
            <pc:sldMk cId="3570994901" sldId="274"/>
            <ac:spMk id="29" creationId="{909694C9-67BC-5C86-9F9F-512584F2F96A}"/>
          </ac:spMkLst>
        </pc:spChg>
        <pc:spChg chg="mod">
          <ac:chgData name="Zijian Jia" userId="8bfd73afe6e12625" providerId="LiveId" clId="{03C4690D-D977-4FCD-98A5-A74818C5151F}" dt="2025-03-27T16:10:24.924" v="1736" actId="164"/>
          <ac:spMkLst>
            <pc:docMk/>
            <pc:sldMk cId="3570994901" sldId="274"/>
            <ac:spMk id="42" creationId="{4B0FA6E4-BC22-B898-9C91-84D73644C67C}"/>
          </ac:spMkLst>
        </pc:spChg>
        <pc:spChg chg="mod">
          <ac:chgData name="Zijian Jia" userId="8bfd73afe6e12625" providerId="LiveId" clId="{03C4690D-D977-4FCD-98A5-A74818C5151F}" dt="2025-03-27T16:10:24.924" v="1736" actId="164"/>
          <ac:spMkLst>
            <pc:docMk/>
            <pc:sldMk cId="3570994901" sldId="274"/>
            <ac:spMk id="63" creationId="{A129D4E1-59F7-D94C-231A-11FFA88DF694}"/>
          </ac:spMkLst>
        </pc:spChg>
        <pc:spChg chg="mod">
          <ac:chgData name="Zijian Jia" userId="8bfd73afe6e12625" providerId="LiveId" clId="{03C4690D-D977-4FCD-98A5-A74818C5151F}" dt="2025-03-27T16:10:37.299" v="1741" actId="1076"/>
          <ac:spMkLst>
            <pc:docMk/>
            <pc:sldMk cId="3570994901" sldId="274"/>
            <ac:spMk id="88" creationId="{873BF364-FC23-2008-7734-7A125F70AFA5}"/>
          </ac:spMkLst>
        </pc:spChg>
        <pc:grpChg chg="add mod">
          <ac:chgData name="Zijian Jia" userId="8bfd73afe6e12625" providerId="LiveId" clId="{03C4690D-D977-4FCD-98A5-A74818C5151F}" dt="2025-03-27T16:10:51.587" v="1745" actId="1076"/>
          <ac:grpSpMkLst>
            <pc:docMk/>
            <pc:sldMk cId="3570994901" sldId="274"/>
            <ac:grpSpMk id="8" creationId="{A6DB2695-128D-7041-1B0D-FB0B3617D8B0}"/>
          </ac:grpSpMkLst>
        </pc:grpChg>
        <pc:grpChg chg="add mod">
          <ac:chgData name="Zijian Jia" userId="8bfd73afe6e12625" providerId="LiveId" clId="{03C4690D-D977-4FCD-98A5-A74818C5151F}" dt="2025-03-27T16:11:57.349" v="1764" actId="1076"/>
          <ac:grpSpMkLst>
            <pc:docMk/>
            <pc:sldMk cId="3570994901" sldId="274"/>
            <ac:grpSpMk id="9" creationId="{8D162C9E-D0DF-2AC3-58C9-BE546B0F401F}"/>
          </ac:grpSpMkLst>
        </pc:grpChg>
        <pc:grpChg chg="add mod">
          <ac:chgData name="Zijian Jia" userId="8bfd73afe6e12625" providerId="LiveId" clId="{03C4690D-D977-4FCD-98A5-A74818C5151F}" dt="2025-03-27T16:11:52.671" v="1762" actId="1076"/>
          <ac:grpSpMkLst>
            <pc:docMk/>
            <pc:sldMk cId="3570994901" sldId="274"/>
            <ac:grpSpMk id="10" creationId="{51054F90-FBD1-7ED1-5903-2EA28170319F}"/>
          </ac:grpSpMkLst>
        </pc:grpChg>
        <pc:grpChg chg="add mod">
          <ac:chgData name="Zijian Jia" userId="8bfd73afe6e12625" providerId="LiveId" clId="{03C4690D-D977-4FCD-98A5-A74818C5151F}" dt="2025-03-27T16:11:57.349" v="1764" actId="1076"/>
          <ac:grpSpMkLst>
            <pc:docMk/>
            <pc:sldMk cId="3570994901" sldId="274"/>
            <ac:grpSpMk id="16" creationId="{D469796A-A3D7-A219-E078-79A3966B6F28}"/>
          </ac:grpSpMkLst>
        </pc:grpChg>
        <pc:grpChg chg="add mod">
          <ac:chgData name="Zijian Jia" userId="8bfd73afe6e12625" providerId="LiveId" clId="{03C4690D-D977-4FCD-98A5-A74818C5151F}" dt="2025-03-27T16:11:28.743" v="1757" actId="1076"/>
          <ac:grpSpMkLst>
            <pc:docMk/>
            <pc:sldMk cId="3570994901" sldId="274"/>
            <ac:grpSpMk id="20" creationId="{4999D05C-361B-C797-48A2-69C7E4DD1503}"/>
          </ac:grpSpMkLst>
        </pc:grpChg>
        <pc:grpChg chg="add mod">
          <ac:chgData name="Zijian Jia" userId="8bfd73afe6e12625" providerId="LiveId" clId="{03C4690D-D977-4FCD-98A5-A74818C5151F}" dt="2025-03-27T16:11:57.349" v="1764" actId="1076"/>
          <ac:grpSpMkLst>
            <pc:docMk/>
            <pc:sldMk cId="3570994901" sldId="274"/>
            <ac:grpSpMk id="26" creationId="{AD5188F9-6CF2-5811-C6FC-7331D2886BAF}"/>
          </ac:grpSpMkLst>
        </pc:grpChg>
        <pc:picChg chg="mod">
          <ac:chgData name="Zijian Jia" userId="8bfd73afe6e12625" providerId="LiveId" clId="{03C4690D-D977-4FCD-98A5-A74818C5151F}" dt="2025-03-27T16:13:04.066" v="1790" actId="14100"/>
          <ac:picMkLst>
            <pc:docMk/>
            <pc:sldMk cId="3570994901" sldId="274"/>
            <ac:picMk id="12" creationId="{599DE261-00CA-666A-24E1-6699A8C1D6A6}"/>
          </ac:picMkLst>
        </pc:picChg>
        <pc:picChg chg="mod">
          <ac:chgData name="Zijian Jia" userId="8bfd73afe6e12625" providerId="LiveId" clId="{03C4690D-D977-4FCD-98A5-A74818C5151F}" dt="2025-03-27T16:11:21.750" v="1754"/>
          <ac:picMkLst>
            <pc:docMk/>
            <pc:sldMk cId="3570994901" sldId="274"/>
            <ac:picMk id="14" creationId="{46AE6851-E816-A676-74E0-CE0720C72EA7}"/>
          </ac:picMkLst>
        </pc:picChg>
        <pc:picChg chg="mod">
          <ac:chgData name="Zijian Jia" userId="8bfd73afe6e12625" providerId="LiveId" clId="{03C4690D-D977-4FCD-98A5-A74818C5151F}" dt="2025-03-27T16:11:24.661" v="1756"/>
          <ac:picMkLst>
            <pc:docMk/>
            <pc:sldMk cId="3570994901" sldId="274"/>
            <ac:picMk id="22" creationId="{E5657A40-AE4B-CDB7-6E0F-C0C04762A6B2}"/>
          </ac:picMkLst>
        </pc:picChg>
        <pc:picChg chg="mod">
          <ac:chgData name="Zijian Jia" userId="8bfd73afe6e12625" providerId="LiveId" clId="{03C4690D-D977-4FCD-98A5-A74818C5151F}" dt="2025-03-27T16:11:24.661" v="1756"/>
          <ac:picMkLst>
            <pc:docMk/>
            <pc:sldMk cId="3570994901" sldId="274"/>
            <ac:picMk id="24" creationId="{CF4B526F-D1B4-EBC7-2FA8-A18D2CF596ED}"/>
          </ac:picMkLst>
        </pc:picChg>
        <pc:picChg chg="mod">
          <ac:chgData name="Zijian Jia" userId="8bfd73afe6e12625" providerId="LiveId" clId="{03C4690D-D977-4FCD-98A5-A74818C5151F}" dt="2025-03-27T16:10:24.924" v="1736" actId="164"/>
          <ac:picMkLst>
            <pc:docMk/>
            <pc:sldMk cId="3570994901" sldId="274"/>
            <ac:picMk id="54" creationId="{1955E25A-8D7B-32A5-9DCB-9FB09937332F}"/>
          </ac:picMkLst>
        </pc:picChg>
        <pc:picChg chg="mod">
          <ac:chgData name="Zijian Jia" userId="8bfd73afe6e12625" providerId="LiveId" clId="{03C4690D-D977-4FCD-98A5-A74818C5151F}" dt="2025-03-27T16:10:24.924" v="1736" actId="164"/>
          <ac:picMkLst>
            <pc:docMk/>
            <pc:sldMk cId="3570994901" sldId="274"/>
            <ac:picMk id="84" creationId="{86205F40-ABBB-53E5-D76F-5FA34C940FE7}"/>
          </ac:picMkLst>
        </pc:picChg>
      </pc:sldChg>
      <pc:sldChg chg="addSp delSp modSp mod modTransition">
        <pc:chgData name="Zijian Jia" userId="8bfd73afe6e12625" providerId="LiveId" clId="{03C4690D-D977-4FCD-98A5-A74818C5151F}" dt="2025-03-28T09:29:56.607" v="7827" actId="2085"/>
        <pc:sldMkLst>
          <pc:docMk/>
          <pc:sldMk cId="2472245123" sldId="275"/>
        </pc:sldMkLst>
        <pc:spChg chg="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2" creationId="{893CD909-ACEE-0CD9-E1A4-569C3E13C7DE}"/>
          </ac:spMkLst>
        </pc:spChg>
        <pc:spChg chg="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7" creationId="{6206DC03-FF3A-6F19-E960-EBE2B20B0A8D}"/>
          </ac:spMkLst>
        </pc:spChg>
        <pc:spChg chg="add del mod ord">
          <ac:chgData name="Zijian Jia" userId="8bfd73afe6e12625" providerId="LiveId" clId="{03C4690D-D977-4FCD-98A5-A74818C5151F}" dt="2025-03-28T09:29:56.607" v="7827" actId="2085"/>
          <ac:spMkLst>
            <pc:docMk/>
            <pc:sldMk cId="2472245123" sldId="275"/>
            <ac:spMk id="34" creationId="{9B083116-0A29-5164-7140-1BAECF83BEAE}"/>
          </ac:spMkLst>
        </pc:spChg>
        <pc:spChg chg="add mod">
          <ac:chgData name="Zijian Jia" userId="8bfd73afe6e12625" providerId="LiveId" clId="{03C4690D-D977-4FCD-98A5-A74818C5151F}" dt="2025-03-28T04:22:53.173" v="4681" actId="14100"/>
          <ac:spMkLst>
            <pc:docMk/>
            <pc:sldMk cId="2472245123" sldId="275"/>
            <ac:spMk id="75" creationId="{F2340EC4-BF65-574B-1EFA-E424489E3F63}"/>
          </ac:spMkLst>
        </pc:spChg>
        <pc:spChg chg="add mod">
          <ac:chgData name="Zijian Jia" userId="8bfd73afe6e12625" providerId="LiveId" clId="{03C4690D-D977-4FCD-98A5-A74818C5151F}" dt="2025-03-27T16:23:10.874" v="2050" actId="1076"/>
          <ac:spMkLst>
            <pc:docMk/>
            <pc:sldMk cId="2472245123" sldId="275"/>
            <ac:spMk id="76" creationId="{ECA87843-5464-D99F-5A38-AC99CF8AA522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77" creationId="{74F6FBD2-B7E3-5E1D-BA50-EAC38E069E50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79" creationId="{00524052-24A3-CED5-1E8A-4B0F1D692258}"/>
          </ac:spMkLst>
        </pc:spChg>
        <pc:spChg chg="add mod">
          <ac:chgData name="Zijian Jia" userId="8bfd73afe6e12625" providerId="LiveId" clId="{03C4690D-D977-4FCD-98A5-A74818C5151F}" dt="2025-03-28T04:22:56.255" v="4682" actId="14100"/>
          <ac:spMkLst>
            <pc:docMk/>
            <pc:sldMk cId="2472245123" sldId="275"/>
            <ac:spMk id="80" creationId="{EEEFA33D-885B-73AF-9DCF-2F9D9EB42148}"/>
          </ac:spMkLst>
        </pc:spChg>
        <pc:spChg chg="add mod">
          <ac:chgData name="Zijian Jia" userId="8bfd73afe6e12625" providerId="LiveId" clId="{03C4690D-D977-4FCD-98A5-A74818C5151F}" dt="2025-03-28T04:22:39.852" v="4679" actId="1076"/>
          <ac:spMkLst>
            <pc:docMk/>
            <pc:sldMk cId="2472245123" sldId="275"/>
            <ac:spMk id="87" creationId="{642EC6F7-2002-F3A7-1767-925F60C9DF42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88" creationId="{3E3B9E5C-4FEE-C25F-5545-B5B2363E0D02}"/>
          </ac:spMkLst>
        </pc:spChg>
        <pc:spChg chg="add mod">
          <ac:chgData name="Zijian Jia" userId="8bfd73afe6e12625" providerId="LiveId" clId="{03C4690D-D977-4FCD-98A5-A74818C5151F}" dt="2025-03-28T04:22:43.407" v="4680" actId="552"/>
          <ac:spMkLst>
            <pc:docMk/>
            <pc:sldMk cId="2472245123" sldId="275"/>
            <ac:spMk id="90" creationId="{C6E0607A-A66B-BEB2-6DE9-4A163969665D}"/>
          </ac:spMkLst>
        </pc:spChg>
        <pc:spChg chg="add mod">
          <ac:chgData name="Zijian Jia" userId="8bfd73afe6e12625" providerId="LiveId" clId="{03C4690D-D977-4FCD-98A5-A74818C5151F}" dt="2025-03-28T04:22:59.657" v="4683" actId="14100"/>
          <ac:spMkLst>
            <pc:docMk/>
            <pc:sldMk cId="2472245123" sldId="275"/>
            <ac:spMk id="91" creationId="{06C12C1D-5576-C730-0FC9-CA3E381BB7F4}"/>
          </ac:spMkLst>
        </pc:spChg>
        <pc:picChg chg="mod">
          <ac:chgData name="Zijian Jia" userId="8bfd73afe6e12625" providerId="LiveId" clId="{03C4690D-D977-4FCD-98A5-A74818C5151F}" dt="2025-03-27T16:21:25.616" v="2011" actId="1076"/>
          <ac:picMkLst>
            <pc:docMk/>
            <pc:sldMk cId="2472245123" sldId="275"/>
            <ac:picMk id="3" creationId="{183ECD9E-D6D0-5456-884F-D34CB6B5465F}"/>
          </ac:picMkLst>
        </pc:picChg>
        <pc:picChg chg="add mod">
          <ac:chgData name="Zijian Jia" userId="8bfd73afe6e12625" providerId="LiveId" clId="{03C4690D-D977-4FCD-98A5-A74818C5151F}" dt="2025-03-27T16:23:10.874" v="2050" actId="1076"/>
          <ac:picMkLst>
            <pc:docMk/>
            <pc:sldMk cId="2472245123" sldId="275"/>
            <ac:picMk id="78" creationId="{9B6ADE4E-27A7-7390-DCC7-5A05BE5FAE50}"/>
          </ac:picMkLst>
        </pc:picChg>
        <pc:picChg chg="add mod">
          <ac:chgData name="Zijian Jia" userId="8bfd73afe6e12625" providerId="LiveId" clId="{03C4690D-D977-4FCD-98A5-A74818C5151F}" dt="2025-03-27T16:23:14.239" v="2052" actId="1076"/>
          <ac:picMkLst>
            <pc:docMk/>
            <pc:sldMk cId="2472245123" sldId="275"/>
            <ac:picMk id="89" creationId="{528AA688-080D-BB33-DEC8-47D8671EFD11}"/>
          </ac:picMkLst>
        </pc:picChg>
      </pc:sldChg>
      <pc:sldChg chg="addSp delSp modSp mod modTransition">
        <pc:chgData name="Zijian Jia" userId="8bfd73afe6e12625" providerId="LiveId" clId="{03C4690D-D977-4FCD-98A5-A74818C5151F}" dt="2025-03-28T10:13:45.414" v="8055" actId="14100"/>
        <pc:sldMkLst>
          <pc:docMk/>
          <pc:sldMk cId="3951967204" sldId="278"/>
        </pc:sldMkLst>
        <pc:spChg chg="mod">
          <ac:chgData name="Zijian Jia" userId="8bfd73afe6e12625" providerId="LiveId" clId="{03C4690D-D977-4FCD-98A5-A74818C5151F}" dt="2025-03-28T06:45:58.063" v="6792" actId="207"/>
          <ac:spMkLst>
            <pc:docMk/>
            <pc:sldMk cId="3951967204" sldId="278"/>
            <ac:spMk id="5" creationId="{E7A05C62-A1D1-E0D0-F521-E8F959E008D6}"/>
          </ac:spMkLst>
        </pc:spChg>
        <pc:spChg chg="add mod">
          <ac:chgData name="Zijian Jia" userId="8bfd73afe6e12625" providerId="LiveId" clId="{03C4690D-D977-4FCD-98A5-A74818C5151F}" dt="2025-03-28T10:12:12.787" v="8025" actId="12789"/>
          <ac:spMkLst>
            <pc:docMk/>
            <pc:sldMk cId="3951967204" sldId="278"/>
            <ac:spMk id="10" creationId="{86C297BA-ED04-BDFD-2A9F-0444583D52A5}"/>
          </ac:spMkLst>
        </pc:spChg>
        <pc:spChg chg="add mod">
          <ac:chgData name="Zijian Jia" userId="8bfd73afe6e12625" providerId="LiveId" clId="{03C4690D-D977-4FCD-98A5-A74818C5151F}" dt="2025-03-28T10:08:22.092" v="7975" actId="1076"/>
          <ac:spMkLst>
            <pc:docMk/>
            <pc:sldMk cId="3951967204" sldId="278"/>
            <ac:spMk id="12" creationId="{38DCD631-B02D-0E3A-DB8F-F9ABCC7CE5DA}"/>
          </ac:spMkLst>
        </pc:spChg>
        <pc:spChg chg="add mod">
          <ac:chgData name="Zijian Jia" userId="8bfd73afe6e12625" providerId="LiveId" clId="{03C4690D-D977-4FCD-98A5-A74818C5151F}" dt="2025-03-28T10:13:32.504" v="8046"/>
          <ac:spMkLst>
            <pc:docMk/>
            <pc:sldMk cId="3951967204" sldId="278"/>
            <ac:spMk id="13" creationId="{7F525B21-3F66-7FE5-2C7D-0AC5974A0755}"/>
          </ac:spMkLst>
        </pc:spChg>
        <pc:spChg chg="mod">
          <ac:chgData name="Zijian Jia" userId="8bfd73afe6e12625" providerId="LiveId" clId="{03C4690D-D977-4FCD-98A5-A74818C5151F}" dt="2025-03-28T10:08:16.377" v="7974" actId="1076"/>
          <ac:spMkLst>
            <pc:docMk/>
            <pc:sldMk cId="3951967204" sldId="278"/>
            <ac:spMk id="14" creationId="{9E244D16-AD89-F447-A515-D5C96E5243C5}"/>
          </ac:spMkLst>
        </pc:spChg>
        <pc:spChg chg="add mod">
          <ac:chgData name="Zijian Jia" userId="8bfd73afe6e12625" providerId="LiveId" clId="{03C4690D-D977-4FCD-98A5-A74818C5151F}" dt="2025-03-28T10:13:36.450" v="8051"/>
          <ac:spMkLst>
            <pc:docMk/>
            <pc:sldMk cId="3951967204" sldId="278"/>
            <ac:spMk id="15" creationId="{1A64F447-D8D4-6A11-8FF7-6BA366BAFCED}"/>
          </ac:spMkLst>
        </pc:spChg>
        <pc:spChg chg="add mod">
          <ac:chgData name="Zijian Jia" userId="8bfd73afe6e12625" providerId="LiveId" clId="{03C4690D-D977-4FCD-98A5-A74818C5151F}" dt="2025-03-28T10:13:39.569" v="8054"/>
          <ac:spMkLst>
            <pc:docMk/>
            <pc:sldMk cId="3951967204" sldId="278"/>
            <ac:spMk id="16" creationId="{DD1BF5B8-747F-99A1-5ADB-E6281F545358}"/>
          </ac:spMkLst>
        </pc:spChg>
        <pc:spChg chg="add mod ord">
          <ac:chgData name="Zijian Jia" userId="8bfd73afe6e12625" providerId="LiveId" clId="{03C4690D-D977-4FCD-98A5-A74818C5151F}" dt="2025-03-28T10:13:21.497" v="8040" actId="14100"/>
          <ac:spMkLst>
            <pc:docMk/>
            <pc:sldMk cId="3951967204" sldId="278"/>
            <ac:spMk id="17" creationId="{FE6A587E-4DC6-DC7E-880C-02C74EE20242}"/>
          </ac:spMkLst>
        </pc:spChg>
        <pc:spChg chg="mod">
          <ac:chgData name="Zijian Jia" userId="8bfd73afe6e12625" providerId="LiveId" clId="{03C4690D-D977-4FCD-98A5-A74818C5151F}" dt="2025-03-28T10:07:39.967" v="7958" actId="21"/>
          <ac:spMkLst>
            <pc:docMk/>
            <pc:sldMk cId="3951967204" sldId="278"/>
            <ac:spMk id="62" creationId="{26A22AD0-6772-91AB-8C9B-0A9BC8784513}"/>
          </ac:spMkLst>
        </pc:spChg>
        <pc:spChg chg="mod">
          <ac:chgData name="Zijian Jia" userId="8bfd73afe6e12625" providerId="LiveId" clId="{03C4690D-D977-4FCD-98A5-A74818C5151F}" dt="2025-03-28T10:13:45.414" v="8055" actId="14100"/>
          <ac:spMkLst>
            <pc:docMk/>
            <pc:sldMk cId="3951967204" sldId="278"/>
            <ac:spMk id="81" creationId="{572298DB-81EA-8416-623B-89A4963A8EA6}"/>
          </ac:spMkLst>
        </pc:spChg>
        <pc:spChg chg="mod">
          <ac:chgData name="Zijian Jia" userId="8bfd73afe6e12625" providerId="LiveId" clId="{03C4690D-D977-4FCD-98A5-A74818C5151F}" dt="2025-03-28T10:12:09.973" v="8024" actId="12789"/>
          <ac:spMkLst>
            <pc:docMk/>
            <pc:sldMk cId="3951967204" sldId="278"/>
            <ac:spMk id="88" creationId="{7BCD16A9-15B1-32CB-8C6F-FE9C01C72E5D}"/>
          </ac:spMkLst>
        </pc:spChg>
        <pc:spChg chg="mod">
          <ac:chgData name="Zijian Jia" userId="8bfd73afe6e12625" providerId="LiveId" clId="{03C4690D-D977-4FCD-98A5-A74818C5151F}" dt="2025-03-28T10:12:07.878" v="8023" actId="12789"/>
          <ac:spMkLst>
            <pc:docMk/>
            <pc:sldMk cId="3951967204" sldId="278"/>
            <ac:spMk id="89" creationId="{34DEC36B-5A5D-CA05-E62A-CB6E05F5CE0E}"/>
          </ac:spMkLst>
        </pc:spChg>
        <pc:spChg chg="mod">
          <ac:chgData name="Zijian Jia" userId="8bfd73afe6e12625" providerId="LiveId" clId="{03C4690D-D977-4FCD-98A5-A74818C5151F}" dt="2025-03-28T10:12:12.787" v="8025" actId="12789"/>
          <ac:spMkLst>
            <pc:docMk/>
            <pc:sldMk cId="3951967204" sldId="278"/>
            <ac:spMk id="93" creationId="{C6DF3E3C-0B48-1A2A-F6DD-18A571DD1D98}"/>
          </ac:spMkLst>
        </pc:spChg>
        <pc:spChg chg="mod">
          <ac:chgData name="Zijian Jia" userId="8bfd73afe6e12625" providerId="LiveId" clId="{03C4690D-D977-4FCD-98A5-A74818C5151F}" dt="2025-03-28T10:12:04.965" v="8022" actId="12789"/>
          <ac:spMkLst>
            <pc:docMk/>
            <pc:sldMk cId="3951967204" sldId="278"/>
            <ac:spMk id="94" creationId="{8E7FE008-85E0-CEDD-945C-68A3F8DEF071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057612862" sldId="279"/>
        </pc:sldMkLst>
        <pc:spChg chg="add mod topLvl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82" creationId="{AE59FDBD-627A-D921-1337-3F43DC36B7DE}"/>
          </ac:spMkLst>
        </pc:spChg>
        <pc:spChg chg="add mod topLvl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84" creationId="{56139E71-65C8-E950-F976-DE16B50DC011}"/>
          </ac:spMkLst>
        </pc:spChg>
        <pc:spChg chg="mod">
          <ac:chgData name="Zijian Jia" userId="8bfd73afe6e12625" providerId="LiveId" clId="{03C4690D-D977-4FCD-98A5-A74818C5151F}" dt="2025-03-28T04:02:47.623" v="4038" actId="113"/>
          <ac:spMkLst>
            <pc:docMk/>
            <pc:sldMk cId="1057612862" sldId="279"/>
            <ac:spMk id="85" creationId="{7F2D205B-D901-9A02-CD8F-60E2A1AC5A05}"/>
          </ac:spMkLst>
        </pc:spChg>
        <pc:spChg chg="mod">
          <ac:chgData name="Zijian Jia" userId="8bfd73afe6e12625" providerId="LiveId" clId="{03C4690D-D977-4FCD-98A5-A74818C5151F}" dt="2025-03-28T04:03:11.423" v="4044" actId="1076"/>
          <ac:spMkLst>
            <pc:docMk/>
            <pc:sldMk cId="1057612862" sldId="279"/>
            <ac:spMk id="96" creationId="{433569EB-9133-33E5-BE02-94CA12B11DA1}"/>
          </ac:spMkLst>
        </pc:spChg>
        <pc:spChg chg="add del mod topLvl">
          <ac:chgData name="Zijian Jia" userId="8bfd73afe6e12625" providerId="LiveId" clId="{03C4690D-D977-4FCD-98A5-A74818C5151F}" dt="2025-03-27T15:54:35.770" v="1025" actId="164"/>
          <ac:spMkLst>
            <pc:docMk/>
            <pc:sldMk cId="1057612862" sldId="279"/>
            <ac:spMk id="98" creationId="{71DFDFE4-A521-76F4-9631-F4854C17FC11}"/>
          </ac:spMkLst>
        </pc:spChg>
        <pc:spChg chg="add mod topLvl">
          <ac:chgData name="Zijian Jia" userId="8bfd73afe6e12625" providerId="LiveId" clId="{03C4690D-D977-4FCD-98A5-A74818C5151F}" dt="2025-03-27T15:54:35.770" v="1025" actId="164"/>
          <ac:spMkLst>
            <pc:docMk/>
            <pc:sldMk cId="1057612862" sldId="279"/>
            <ac:spMk id="108" creationId="{7F695A40-545F-D2E7-4B6A-9E0410E7897A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35" creationId="{9635D075-1E7E-4EF3-9E5E-0E729438B834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36" creationId="{3E4FEF62-50C4-97F5-E09F-44F081F3E590}"/>
          </ac:spMkLst>
        </pc:spChg>
        <pc:spChg chg="mod">
          <ac:chgData name="Zijian Jia" userId="8bfd73afe6e12625" providerId="LiveId" clId="{03C4690D-D977-4FCD-98A5-A74818C5151F}" dt="2025-03-27T15:54:58.849" v="1033" actId="20577"/>
          <ac:spMkLst>
            <pc:docMk/>
            <pc:sldMk cId="1057612862" sldId="279"/>
            <ac:spMk id="137" creationId="{52E02ED2-A0F2-867B-D7A8-5970F828CE25}"/>
          </ac:spMkLst>
        </pc:spChg>
        <pc:spChg chg="mod">
          <ac:chgData name="Zijian Jia" userId="8bfd73afe6e12625" providerId="LiveId" clId="{03C4690D-D977-4FCD-98A5-A74818C5151F}" dt="2025-03-28T04:02:47.623" v="4038" actId="113"/>
          <ac:spMkLst>
            <pc:docMk/>
            <pc:sldMk cId="1057612862" sldId="279"/>
            <ac:spMk id="138" creationId="{57B2709C-7B7B-C5FD-D23E-0F8B54D48C92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1" creationId="{B3BD109D-87E2-27D2-87FA-957436966CEA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2" creationId="{1776FBB7-9BB3-3044-55EB-71E0B0AF9F9D}"/>
          </ac:spMkLst>
        </pc:spChg>
        <pc:spChg chg="mod">
          <ac:chgData name="Zijian Jia" userId="8bfd73afe6e12625" providerId="LiveId" clId="{03C4690D-D977-4FCD-98A5-A74818C5151F}" dt="2025-03-27T15:54:59.903" v="1034" actId="20577"/>
          <ac:spMkLst>
            <pc:docMk/>
            <pc:sldMk cId="1057612862" sldId="279"/>
            <ac:spMk id="143" creationId="{B69F8926-D443-D53A-9655-7940C7E9D586}"/>
          </ac:spMkLst>
        </pc:spChg>
        <pc:spChg chg="mod">
          <ac:chgData name="Zijian Jia" userId="8bfd73afe6e12625" providerId="LiveId" clId="{03C4690D-D977-4FCD-98A5-A74818C5151F}" dt="2025-03-27T15:54:45.303" v="1029"/>
          <ac:spMkLst>
            <pc:docMk/>
            <pc:sldMk cId="1057612862" sldId="279"/>
            <ac:spMk id="144" creationId="{38BBB53E-F3BC-EB80-D90A-313A6A0D7BE5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7" creationId="{4591C358-2E29-EC12-65A6-63410F838F6C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48" creationId="{E48C1EC7-E825-8279-0099-5624A88A7D91}"/>
          </ac:spMkLst>
        </pc:spChg>
        <pc:spChg chg="mod">
          <ac:chgData name="Zijian Jia" userId="8bfd73afe6e12625" providerId="LiveId" clId="{03C4690D-D977-4FCD-98A5-A74818C5151F}" dt="2025-03-28T04:02:47.623" v="4038" actId="113"/>
          <ac:spMkLst>
            <pc:docMk/>
            <pc:sldMk cId="1057612862" sldId="279"/>
            <ac:spMk id="149" creationId="{4D4E9CF5-5169-C6C9-64FD-CA3B6792EED9}"/>
          </ac:spMkLst>
        </pc:spChg>
        <pc:spChg chg="mod">
          <ac:chgData name="Zijian Jia" userId="8bfd73afe6e12625" providerId="LiveId" clId="{03C4690D-D977-4FCD-98A5-A74818C5151F}" dt="2025-03-27T15:54:45.711" v="1030"/>
          <ac:spMkLst>
            <pc:docMk/>
            <pc:sldMk cId="1057612862" sldId="279"/>
            <ac:spMk id="150" creationId="{0FC58EDF-FE06-C3E6-645A-6FFD9A101D1E}"/>
          </ac:spMkLst>
        </pc:spChg>
        <pc:spChg chg="add mod ord">
          <ac:chgData name="Zijian Jia" userId="8bfd73afe6e12625" providerId="LiveId" clId="{03C4690D-D977-4FCD-98A5-A74818C5151F}" dt="2025-03-28T04:03:37.508" v="4047" actId="108"/>
          <ac:spMkLst>
            <pc:docMk/>
            <pc:sldMk cId="1057612862" sldId="279"/>
            <ac:spMk id="152" creationId="{035F49C2-E294-29FF-DC6F-EF341AB117C9}"/>
          </ac:spMkLst>
        </pc:spChg>
        <pc:spChg chg="mod">
          <ac:chgData name="Zijian Jia" userId="8bfd73afe6e12625" providerId="LiveId" clId="{03C4690D-D977-4FCD-98A5-A74818C5151F}" dt="2025-03-28T04:02:48.108" v="4039" actId="113"/>
          <ac:spMkLst>
            <pc:docMk/>
            <pc:sldMk cId="1057612862" sldId="279"/>
            <ac:spMk id="156" creationId="{2EBC4341-6194-C146-8E7D-8824B9C3A407}"/>
          </ac:spMkLst>
        </pc:s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33" creationId="{B34EFD2B-EE7D-9BED-212D-684D3CA2B3C1}"/>
          </ac:grpSpMkLst>
        </pc:gr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34" creationId="{2E08518F-36CB-99D0-69FE-9779ED2967F5}"/>
          </ac:grpSpMkLst>
        </pc:gr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40" creationId="{55FD0C07-5A87-28C6-3C58-3B04E9C3C919}"/>
          </ac:grpSpMkLst>
        </pc:grpChg>
        <pc:grpChg chg="add mod">
          <ac:chgData name="Zijian Jia" userId="8bfd73afe6e12625" providerId="LiveId" clId="{03C4690D-D977-4FCD-98A5-A74818C5151F}" dt="2025-03-28T04:03:06.572" v="4043" actId="1076"/>
          <ac:grpSpMkLst>
            <pc:docMk/>
            <pc:sldMk cId="1057612862" sldId="279"/>
            <ac:grpSpMk id="146" creationId="{70B10070-90F8-9491-3711-F137F8D907A4}"/>
          </ac:grpSpMkLst>
        </pc:grpChg>
        <pc:cxnChg chg="add mod topLvl">
          <ac:chgData name="Zijian Jia" userId="8bfd73afe6e12625" providerId="LiveId" clId="{03C4690D-D977-4FCD-98A5-A74818C5151F}" dt="2025-03-27T15:54:35.770" v="1025" actId="164"/>
          <ac:cxnSpMkLst>
            <pc:docMk/>
            <pc:sldMk cId="1057612862" sldId="279"/>
            <ac:cxnSpMk id="110" creationId="{436169DE-C271-D718-934E-F9A3EF4A7794}"/>
          </ac:cxnSpMkLst>
        </pc:cxnChg>
        <pc:cxnChg chg="mod">
          <ac:chgData name="Zijian Jia" userId="8bfd73afe6e12625" providerId="LiveId" clId="{03C4690D-D977-4FCD-98A5-A74818C5151F}" dt="2025-03-27T15:54:40.560" v="1027"/>
          <ac:cxnSpMkLst>
            <pc:docMk/>
            <pc:sldMk cId="1057612862" sldId="279"/>
            <ac:cxnSpMk id="139" creationId="{2F7BF5E5-C3C8-076C-F6F9-4DB209EEA537}"/>
          </ac:cxnSpMkLst>
        </pc:cxnChg>
        <pc:cxnChg chg="mod">
          <ac:chgData name="Zijian Jia" userId="8bfd73afe6e12625" providerId="LiveId" clId="{03C4690D-D977-4FCD-98A5-A74818C5151F}" dt="2025-03-27T15:54:45.303" v="1029"/>
          <ac:cxnSpMkLst>
            <pc:docMk/>
            <pc:sldMk cId="1057612862" sldId="279"/>
            <ac:cxnSpMk id="145" creationId="{EA35FC6D-9CB4-C43C-93EA-96020315A6E5}"/>
          </ac:cxnSpMkLst>
        </pc:cxnChg>
        <pc:cxnChg chg="mod">
          <ac:chgData name="Zijian Jia" userId="8bfd73afe6e12625" providerId="LiveId" clId="{03C4690D-D977-4FCD-98A5-A74818C5151F}" dt="2025-03-27T15:54:45.711" v="1030"/>
          <ac:cxnSpMkLst>
            <pc:docMk/>
            <pc:sldMk cId="1057612862" sldId="279"/>
            <ac:cxnSpMk id="151" creationId="{01EFA169-8BEC-3ECC-1952-69DE4D32D511}"/>
          </ac:cxnSpMkLst>
        </pc:cxn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515845747" sldId="280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3522770440" sldId="281"/>
        </pc:sldMkLst>
      </pc:sldChg>
      <pc:sldChg chg="modSp mod modTransition">
        <pc:chgData name="Zijian Jia" userId="8bfd73afe6e12625" providerId="LiveId" clId="{03C4690D-D977-4FCD-98A5-A74818C5151F}" dt="2025-03-28T09:11:38.925" v="7320"/>
        <pc:sldMkLst>
          <pc:docMk/>
          <pc:sldMk cId="1436095487" sldId="282"/>
        </pc:sldMkLst>
        <pc:spChg chg="mod">
          <ac:chgData name="Zijian Jia" userId="8bfd73afe6e12625" providerId="LiveId" clId="{03C4690D-D977-4FCD-98A5-A74818C5151F}" dt="2025-03-27T16:29:13.572" v="2267" actId="207"/>
          <ac:spMkLst>
            <pc:docMk/>
            <pc:sldMk cId="1436095487" sldId="282"/>
            <ac:spMk id="2" creationId="{0856986B-10DC-DD92-D0C4-AAF76385E404}"/>
          </ac:spMkLst>
        </pc:spChg>
        <pc:graphicFrameChg chg="mod">
          <ac:chgData name="Zijian Jia" userId="8bfd73afe6e12625" providerId="LiveId" clId="{03C4690D-D977-4FCD-98A5-A74818C5151F}" dt="2025-03-27T16:29:46.064" v="2273"/>
          <ac:graphicFrameMkLst>
            <pc:docMk/>
            <pc:sldMk cId="1436095487" sldId="282"/>
            <ac:graphicFrameMk id="40" creationId="{8C3599E8-6B10-6D64-CBE2-2518E979EB86}"/>
          </ac:graphicFrameMkLst>
        </pc:graphicFrameChg>
      </pc:sldChg>
      <pc:sldChg chg="addSp modSp modTransition">
        <pc:chgData name="Zijian Jia" userId="8bfd73afe6e12625" providerId="LiveId" clId="{03C4690D-D977-4FCD-98A5-A74818C5151F}" dt="2025-03-28T09:11:38.925" v="7320"/>
        <pc:sldMkLst>
          <pc:docMk/>
          <pc:sldMk cId="1517980193" sldId="283"/>
        </pc:sldMkLst>
      </pc:sldChg>
      <pc:sldChg chg="del">
        <pc:chgData name="Zijian Jia" userId="8bfd73afe6e12625" providerId="LiveId" clId="{03C4690D-D977-4FCD-98A5-A74818C5151F}" dt="2025-03-27T16:41:37.920" v="2486" actId="47"/>
        <pc:sldMkLst>
          <pc:docMk/>
          <pc:sldMk cId="447184685" sldId="284"/>
        </pc:sldMkLst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1920105932" sldId="285"/>
        </pc:sldMkLst>
        <pc:spChg chg="add mod ord">
          <ac:chgData name="Zijian Jia" userId="8bfd73afe6e12625" providerId="LiveId" clId="{03C4690D-D977-4FCD-98A5-A74818C5151F}" dt="2025-03-28T03:45:44.832" v="3370" actId="207"/>
          <ac:spMkLst>
            <pc:docMk/>
            <pc:sldMk cId="1920105932" sldId="285"/>
            <ac:spMk id="3" creationId="{4F6EF472-D727-C249-D58E-8A90D4E2EE39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4238347285" sldId="286"/>
        </pc:sldMkLst>
        <pc:spChg chg="add mod ord">
          <ac:chgData name="Zijian Jia" userId="8bfd73afe6e12625" providerId="LiveId" clId="{03C4690D-D977-4FCD-98A5-A74818C5151F}" dt="2025-03-28T03:50:11.440" v="3773" actId="207"/>
          <ac:spMkLst>
            <pc:docMk/>
            <pc:sldMk cId="4238347285" sldId="286"/>
            <ac:spMk id="5" creationId="{8545C808-6A6F-534B-7252-8808E5707914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28757221" sldId="287"/>
        </pc:sldMkLst>
      </pc:sldChg>
      <pc:sldChg chg="addSp delSp modSp del mod">
        <pc:chgData name="Zijian Jia" userId="8bfd73afe6e12625" providerId="LiveId" clId="{03C4690D-D977-4FCD-98A5-A74818C5151F}" dt="2025-03-28T06:25:42.722" v="6416" actId="47"/>
        <pc:sldMkLst>
          <pc:docMk/>
          <pc:sldMk cId="2798716654" sldId="288"/>
        </pc:sldMkLst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4119419808" sldId="289"/>
        </pc:sldMkLst>
        <pc:spChg chg="add mod ord">
          <ac:chgData name="Zijian Jia" userId="8bfd73afe6e12625" providerId="LiveId" clId="{03C4690D-D977-4FCD-98A5-A74818C5151F}" dt="2025-03-28T06:50:45.888" v="6891" actId="1076"/>
          <ac:spMkLst>
            <pc:docMk/>
            <pc:sldMk cId="4119419808" sldId="289"/>
            <ac:spMk id="7" creationId="{DC2B8942-DC3F-CE73-749D-BE99A6874D73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1" creationId="{082CAC75-A4BD-B134-908C-076D1DA32454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2" creationId="{24F9632F-7B32-548F-97F0-378DD32744B0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4" creationId="{94E56843-E28E-BF9C-4D80-465914E2D11F}"/>
          </ac:spMkLst>
        </pc:spChg>
        <pc:spChg chg="mod">
          <ac:chgData name="Zijian Jia" userId="8bfd73afe6e12625" providerId="LiveId" clId="{03C4690D-D977-4FCD-98A5-A74818C5151F}" dt="2025-03-28T06:50:23.559" v="6887"/>
          <ac:spMkLst>
            <pc:docMk/>
            <pc:sldMk cId="4119419808" sldId="289"/>
            <ac:spMk id="15" creationId="{04408CD8-8D53-1DDE-52EB-1A443120896A}"/>
          </ac:spMkLst>
        </pc:spChg>
        <pc:spChg chg="mod">
          <ac:chgData name="Zijian Jia" userId="8bfd73afe6e12625" providerId="LiveId" clId="{03C4690D-D977-4FCD-98A5-A74818C5151F}" dt="2025-03-28T04:20:14.531" v="4589" actId="12789"/>
          <ac:spMkLst>
            <pc:docMk/>
            <pc:sldMk cId="4119419808" sldId="289"/>
            <ac:spMk id="58" creationId="{9A476152-7BA1-53BE-B398-05636B46846C}"/>
          </ac:spMkLst>
        </pc:spChg>
        <pc:grpChg chg="add mod ord">
          <ac:chgData name="Zijian Jia" userId="8bfd73afe6e12625" providerId="LiveId" clId="{03C4690D-D977-4FCD-98A5-A74818C5151F}" dt="2025-03-28T06:50:28.926" v="6889" actId="167"/>
          <ac:grpSpMkLst>
            <pc:docMk/>
            <pc:sldMk cId="4119419808" sldId="289"/>
            <ac:grpSpMk id="3" creationId="{974AB8A7-40B6-3B1C-E52A-0BDBB11430A1}"/>
          </ac:grpSpMkLst>
        </pc:grpChg>
      </pc:sldChg>
      <pc:sldChg chg="addSp modSp mod modTransition">
        <pc:chgData name="Zijian Jia" userId="8bfd73afe6e12625" providerId="LiveId" clId="{03C4690D-D977-4FCD-98A5-A74818C5151F}" dt="2025-03-28T09:27:09.889" v="7599" actId="12"/>
        <pc:sldMkLst>
          <pc:docMk/>
          <pc:sldMk cId="3237645197" sldId="290"/>
        </pc:sldMkLst>
        <pc:spChg chg="add mod ord">
          <ac:chgData name="Zijian Jia" userId="8bfd73afe6e12625" providerId="LiveId" clId="{03C4690D-D977-4FCD-98A5-A74818C5151F}" dt="2025-03-27T16:27:57.229" v="2094" actId="1076"/>
          <ac:spMkLst>
            <pc:docMk/>
            <pc:sldMk cId="3237645197" sldId="290"/>
            <ac:spMk id="3" creationId="{1DDA033E-9DDA-C420-193D-6E50DA0CABA4}"/>
          </ac:spMkLst>
        </pc:spChg>
        <pc:spChg chg="mod">
          <ac:chgData name="Zijian Jia" userId="8bfd73afe6e12625" providerId="LiveId" clId="{03C4690D-D977-4FCD-98A5-A74818C5151F}" dt="2025-03-28T09:27:09.889" v="7599" actId="12"/>
          <ac:spMkLst>
            <pc:docMk/>
            <pc:sldMk cId="3237645197" sldId="290"/>
            <ac:spMk id="18" creationId="{D2EE6FA2-1455-EA4B-0EDB-5DBE8B53E487}"/>
          </ac:spMkLst>
        </pc:spChg>
        <pc:graphicFrameChg chg="mod modGraphic">
          <ac:chgData name="Zijian Jia" userId="8bfd73afe6e12625" providerId="LiveId" clId="{03C4690D-D977-4FCD-98A5-A74818C5151F}" dt="2025-03-27T16:28:18.972" v="2116"/>
          <ac:graphicFrameMkLst>
            <pc:docMk/>
            <pc:sldMk cId="3237645197" sldId="290"/>
            <ac:graphicFrameMk id="2" creationId="{E3FA8518-A21E-BD63-0351-5B0BBE53F1A0}"/>
          </ac:graphicFrameMkLst>
        </pc:graphicFrame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597821163" sldId="291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4179329492" sldId="292"/>
        </pc:sldMkLst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1790498198" sldId="293"/>
        </pc:sldMkLst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4" creationId="{338EB37B-2654-28AD-317E-657418EFE486}"/>
          </ac:spMkLst>
        </pc:spChg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6" creationId="{51FBCD9E-508C-765A-0252-A4E7794B9019}"/>
          </ac:spMkLst>
        </pc:spChg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7" creationId="{DFB3AFF0-93DE-31B5-FEE2-C22C17CC3B6F}"/>
          </ac:spMkLst>
        </pc:spChg>
        <pc:spChg chg="mod">
          <ac:chgData name="Zijian Jia" userId="8bfd73afe6e12625" providerId="LiveId" clId="{03C4690D-D977-4FCD-98A5-A74818C5151F}" dt="2025-03-28T06:50:02.492" v="6884"/>
          <ac:spMkLst>
            <pc:docMk/>
            <pc:sldMk cId="1790498198" sldId="293"/>
            <ac:spMk id="10" creationId="{F1384148-15DC-07F1-6493-99D96320281D}"/>
          </ac:spMkLst>
        </pc:spChg>
        <pc:grpChg chg="add mod ord">
          <ac:chgData name="Zijian Jia" userId="8bfd73afe6e12625" providerId="LiveId" clId="{03C4690D-D977-4FCD-98A5-A74818C5151F}" dt="2025-03-28T06:50:05.974" v="6886" actId="167"/>
          <ac:grpSpMkLst>
            <pc:docMk/>
            <pc:sldMk cId="1790498198" sldId="293"/>
            <ac:grpSpMk id="3" creationId="{376EB618-75B0-56A5-1559-CAAEAF27ED9F}"/>
          </ac:grpSpMkLst>
        </pc:grpChg>
        <pc:grpChg chg="mod">
          <ac:chgData name="Zijian Jia" userId="8bfd73afe6e12625" providerId="LiveId" clId="{03C4690D-D977-4FCD-98A5-A74818C5151F}" dt="2025-03-28T04:17:47.276" v="4544" actId="1076"/>
          <ac:grpSpMkLst>
            <pc:docMk/>
            <pc:sldMk cId="1790498198" sldId="293"/>
            <ac:grpSpMk id="47" creationId="{EC071B1D-4D91-F921-9867-D835BF4F2B23}"/>
          </ac:grpSpMkLst>
        </pc:gr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604753715" sldId="294"/>
        </pc:sldMkLst>
        <pc:spChg chg="mod topLvl">
          <ac:chgData name="Zijian Jia" userId="8bfd73afe6e12625" providerId="LiveId" clId="{03C4690D-D977-4FCD-98A5-A74818C5151F}" dt="2025-03-28T04:01:45.629" v="4025" actId="164"/>
          <ac:spMkLst>
            <pc:docMk/>
            <pc:sldMk cId="1604753715" sldId="294"/>
            <ac:spMk id="9" creationId="{AA1B8084-D7B8-5C53-9F7A-E002899AECDA}"/>
          </ac:spMkLst>
        </pc:spChg>
        <pc:spChg chg="mod">
          <ac:chgData name="Zijian Jia" userId="8bfd73afe6e12625" providerId="LiveId" clId="{03C4690D-D977-4FCD-98A5-A74818C5151F}" dt="2025-03-27T17:00:55.601" v="2688" actId="1076"/>
          <ac:spMkLst>
            <pc:docMk/>
            <pc:sldMk cId="1604753715" sldId="294"/>
            <ac:spMk id="11" creationId="{B3522272-BF8B-75B7-A21D-C1B24D824157}"/>
          </ac:spMkLst>
        </pc:spChg>
        <pc:spChg chg="add mod ord topLvl">
          <ac:chgData name="Zijian Jia" userId="8bfd73afe6e12625" providerId="LiveId" clId="{03C4690D-D977-4FCD-98A5-A74818C5151F}" dt="2025-03-28T04:01:45.629" v="4025" actId="164"/>
          <ac:spMkLst>
            <pc:docMk/>
            <pc:sldMk cId="1604753715" sldId="294"/>
            <ac:spMk id="12" creationId="{349DE30C-62F5-0E54-75F2-07E1105CEC57}"/>
          </ac:spMkLst>
        </pc:spChg>
        <pc:grpChg chg="add mod">
          <ac:chgData name="Zijian Jia" userId="8bfd73afe6e12625" providerId="LiveId" clId="{03C4690D-D977-4FCD-98A5-A74818C5151F}" dt="2025-03-28T04:01:47.965" v="4027" actId="1076"/>
          <ac:grpSpMkLst>
            <pc:docMk/>
            <pc:sldMk cId="1604753715" sldId="294"/>
            <ac:grpSpMk id="15" creationId="{9000F1A4-8492-CCCD-565B-0B8E2CD623B0}"/>
          </ac:grpSpMkLst>
        </pc:grpChg>
      </pc:sldChg>
      <pc:sldChg chg="modSp modTransition">
        <pc:chgData name="Zijian Jia" userId="8bfd73afe6e12625" providerId="LiveId" clId="{03C4690D-D977-4FCD-98A5-A74818C5151F}" dt="2025-03-28T09:11:38.925" v="7320"/>
        <pc:sldMkLst>
          <pc:docMk/>
          <pc:sldMk cId="2319654815" sldId="295"/>
        </pc:sldMkLst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4" creationId="{E9CC0454-410E-3300-D6FB-D0AD9E3BFDCF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5" creationId="{7321D9AC-B756-E126-262E-AFCA19089AC8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6" creationId="{40D6E62B-A75F-72AE-B0E8-FE7E89A49458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7" creationId="{F82CF6C1-5667-048E-A99A-1A43DDDE2BE0}"/>
          </ac:spMkLst>
        </pc:spChg>
        <pc:spChg chg="mod">
          <ac:chgData name="Zijian Jia" userId="8bfd73afe6e12625" providerId="LiveId" clId="{03C4690D-D977-4FCD-98A5-A74818C5151F}" dt="2025-03-28T04:31:18.656" v="4787" actId="11530"/>
          <ac:spMkLst>
            <pc:docMk/>
            <pc:sldMk cId="2319654815" sldId="295"/>
            <ac:spMk id="48" creationId="{8EAF96E3-8140-3DDF-2762-0A4E755E92A2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502546789" sldId="296"/>
        </pc:sldMkLst>
        <pc:picChg chg="mod">
          <ac:chgData name="Zijian Jia" userId="8bfd73afe6e12625" providerId="LiveId" clId="{03C4690D-D977-4FCD-98A5-A74818C5151F}" dt="2025-03-28T04:27:23.442" v="4727" actId="1440"/>
          <ac:picMkLst>
            <pc:docMk/>
            <pc:sldMk cId="3502546789" sldId="296"/>
            <ac:picMk id="3" creationId="{F0195EFA-D230-C474-6AF8-7765B693C5F3}"/>
          </ac:picMkLst>
        </pc:picChg>
        <pc:picChg chg="mod">
          <ac:chgData name="Zijian Jia" userId="8bfd73afe6e12625" providerId="LiveId" clId="{03C4690D-D977-4FCD-98A5-A74818C5151F}" dt="2025-03-28T04:27:20.854" v="4726" actId="1440"/>
          <ac:picMkLst>
            <pc:docMk/>
            <pc:sldMk cId="3502546789" sldId="296"/>
            <ac:picMk id="111" creationId="{521F0B05-556E-F794-407A-5B1A05BAE34D}"/>
          </ac:picMkLst>
        </pc:picChg>
      </pc:sldChg>
      <pc:sldChg chg="addSp delSp modSp mod modTransition">
        <pc:chgData name="Zijian Jia" userId="8bfd73afe6e12625" providerId="LiveId" clId="{03C4690D-D977-4FCD-98A5-A74818C5151F}" dt="2025-03-28T09:40:40.598" v="7902" actId="12788"/>
        <pc:sldMkLst>
          <pc:docMk/>
          <pc:sldMk cId="3351166604" sldId="297"/>
        </pc:sldMkLst>
        <pc:spChg chg="add mod ord">
          <ac:chgData name="Zijian Jia" userId="8bfd73afe6e12625" providerId="LiveId" clId="{03C4690D-D977-4FCD-98A5-A74818C5151F}" dt="2025-03-28T09:40:40.598" v="7902" actId="12788"/>
          <ac:spMkLst>
            <pc:docMk/>
            <pc:sldMk cId="3351166604" sldId="297"/>
            <ac:spMk id="4" creationId="{451355BB-372E-2A1D-A216-C3E72E9C1D3B}"/>
          </ac:spMkLst>
        </pc:spChg>
        <pc:spChg chg="mod">
          <ac:chgData name="Zijian Jia" userId="8bfd73afe6e12625" providerId="LiveId" clId="{03C4690D-D977-4FCD-98A5-A74818C5151F}" dt="2025-03-27T16:05:34.155" v="1534" actId="207"/>
          <ac:spMkLst>
            <pc:docMk/>
            <pc:sldMk cId="3351166604" sldId="297"/>
            <ac:spMk id="5" creationId="{4B298697-E232-288E-04A2-9BE0AD2B00B9}"/>
          </ac:spMkLst>
        </pc:spChg>
        <pc:spChg chg="mod">
          <ac:chgData name="Zijian Jia" userId="8bfd73afe6e12625" providerId="LiveId" clId="{03C4690D-D977-4FCD-98A5-A74818C5151F}" dt="2025-03-28T09:39:40.748" v="7888" actId="207"/>
          <ac:spMkLst>
            <pc:docMk/>
            <pc:sldMk cId="3351166604" sldId="297"/>
            <ac:spMk id="29" creationId="{5BFFCDC7-0614-7AEA-3323-6D54FB46C23E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37" creationId="{538E4FC6-4073-A2FE-1740-ECC4D535976E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38" creationId="{3E2B6C5A-F373-3F19-EA17-FBE83F47BBDE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40" creationId="{3DCF609E-2913-CF2A-A06D-833E40BBF2B2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41" creationId="{349FBA58-657E-8328-DD42-D95D7A05AB75}"/>
          </ac:spMkLst>
        </pc:spChg>
        <pc:spChg chg="mod">
          <ac:chgData name="Zijian Jia" userId="8bfd73afe6e12625" providerId="LiveId" clId="{03C4690D-D977-4FCD-98A5-A74818C5151F}" dt="2025-03-28T09:39:38.409" v="7887" actId="1076"/>
          <ac:spMkLst>
            <pc:docMk/>
            <pc:sldMk cId="3351166604" sldId="297"/>
            <ac:spMk id="42" creationId="{06455644-EBA0-E2A8-CF07-DF7101C7E187}"/>
          </ac:spMkLst>
        </pc:spChg>
        <pc:spChg chg="mod">
          <ac:chgData name="Zijian Jia" userId="8bfd73afe6e12625" providerId="LiveId" clId="{03C4690D-D977-4FCD-98A5-A74818C5151F}" dt="2025-03-28T04:31:52.110" v="4789" actId="1076"/>
          <ac:spMkLst>
            <pc:docMk/>
            <pc:sldMk cId="3351166604" sldId="297"/>
            <ac:spMk id="51" creationId="{A6127941-D68B-04EF-0E0A-27AE48F41071}"/>
          </ac:spMkLst>
        </pc:spChg>
        <pc:cxnChg chg="mod">
          <ac:chgData name="Zijian Jia" userId="8bfd73afe6e12625" providerId="LiveId" clId="{03C4690D-D977-4FCD-98A5-A74818C5151F}" dt="2025-03-28T09:39:38.409" v="7887" actId="1076"/>
          <ac:cxnSpMkLst>
            <pc:docMk/>
            <pc:sldMk cId="3351166604" sldId="297"/>
            <ac:cxnSpMk id="39" creationId="{28BCD38A-D279-69CF-33A0-9ADAE97B85B8}"/>
          </ac:cxnSpMkLst>
        </pc:cxn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631779465" sldId="298"/>
        </pc:sldMkLst>
      </pc:sldChg>
      <pc:sldChg chg="modSp mod modTransition">
        <pc:chgData name="Zijian Jia" userId="8bfd73afe6e12625" providerId="LiveId" clId="{03C4690D-D977-4FCD-98A5-A74818C5151F}" dt="2025-03-28T09:11:38.925" v="7320"/>
        <pc:sldMkLst>
          <pc:docMk/>
          <pc:sldMk cId="593123856" sldId="299"/>
        </pc:sldMkLst>
        <pc:spChg chg="mod">
          <ac:chgData name="Zijian Jia" userId="8bfd73afe6e12625" providerId="LiveId" clId="{03C4690D-D977-4FCD-98A5-A74818C5151F}" dt="2025-03-28T04:21:24.085" v="4673" actId="207"/>
          <ac:spMkLst>
            <pc:docMk/>
            <pc:sldMk cId="593123856" sldId="299"/>
            <ac:spMk id="11" creationId="{D824343C-AD1F-E352-D3C5-E2175C53E219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12" creationId="{BFB72A6E-40CE-CC7C-9EAF-F8FBD157FCFA}"/>
          </ac:spMkLst>
        </pc:spChg>
        <pc:spChg chg="mod">
          <ac:chgData name="Zijian Jia" userId="8bfd73afe6e12625" providerId="LiveId" clId="{03C4690D-D977-4FCD-98A5-A74818C5151F}" dt="2025-03-28T05:38:36.709" v="5568"/>
          <ac:spMkLst>
            <pc:docMk/>
            <pc:sldMk cId="593123856" sldId="299"/>
            <ac:spMk id="55" creationId="{0AE58751-3166-1BBD-AC25-8A0DD4809105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93" creationId="{B2A3CC9E-A8CF-2F4B-D3A4-8E4C6A9B4AAE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94" creationId="{882A6C78-D9D2-7AA2-A987-B31FFCCC1E40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95" creationId="{3FADD768-3565-3201-560B-295820C4B368}"/>
          </ac:spMkLst>
        </pc:spChg>
        <pc:spChg chg="mod">
          <ac:chgData name="Zijian Jia" userId="8bfd73afe6e12625" providerId="LiveId" clId="{03C4690D-D977-4FCD-98A5-A74818C5151F}" dt="2025-03-28T04:21:34.930" v="4675" actId="207"/>
          <ac:spMkLst>
            <pc:docMk/>
            <pc:sldMk cId="593123856" sldId="299"/>
            <ac:spMk id="103" creationId="{BB85345B-0226-B207-84DB-7C1C8C43A89C}"/>
          </ac:spMkLst>
        </pc:spChg>
        <pc:spChg chg="mod">
          <ac:chgData name="Zijian Jia" userId="8bfd73afe6e12625" providerId="LiveId" clId="{03C4690D-D977-4FCD-98A5-A74818C5151F}" dt="2025-03-28T05:41:25.386" v="5624" actId="108"/>
          <ac:spMkLst>
            <pc:docMk/>
            <pc:sldMk cId="593123856" sldId="299"/>
            <ac:spMk id="106" creationId="{69043548-9DD3-FAC3-0BD9-B1E290A20EA0}"/>
          </ac:spMkLst>
        </pc:spChg>
        <pc:spChg chg="mod">
          <ac:chgData name="Zijian Jia" userId="8bfd73afe6e12625" providerId="LiveId" clId="{03C4690D-D977-4FCD-98A5-A74818C5151F}" dt="2025-03-28T05:38:37.928" v="5569"/>
          <ac:spMkLst>
            <pc:docMk/>
            <pc:sldMk cId="593123856" sldId="299"/>
            <ac:spMk id="120" creationId="{5F8B4D8F-0314-54FB-F2E9-3A771C259F8B}"/>
          </ac:spMkLst>
        </pc:spChg>
        <pc:spChg chg="mod">
          <ac:chgData name="Zijian Jia" userId="8bfd73afe6e12625" providerId="LiveId" clId="{03C4690D-D977-4FCD-98A5-A74818C5151F}" dt="2025-03-28T05:38:38.936" v="5570"/>
          <ac:spMkLst>
            <pc:docMk/>
            <pc:sldMk cId="593123856" sldId="299"/>
            <ac:spMk id="123" creationId="{92F295F9-E3AF-7056-4322-4A3A8260669F}"/>
          </ac:spMkLst>
        </pc:spChg>
        <pc:spChg chg="mod">
          <ac:chgData name="Zijian Jia" userId="8bfd73afe6e12625" providerId="LiveId" clId="{03C4690D-D977-4FCD-98A5-A74818C5151F}" dt="2025-03-28T05:38:39.767" v="5571"/>
          <ac:spMkLst>
            <pc:docMk/>
            <pc:sldMk cId="593123856" sldId="299"/>
            <ac:spMk id="126" creationId="{6A57306F-D184-65B5-D5E1-840C14616624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27180666" sldId="300"/>
        </pc:sldMkLst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29" creationId="{DD311C52-C1A1-DF5D-7D77-8789470418D3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0" creationId="{425C3BC4-5C43-0056-6B11-296DF1859D4B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2" creationId="{D586E020-0603-6833-1A74-4E0A2FA94850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3" creationId="{226BD2C0-4F4F-C924-A649-0726115A3BA7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4" creationId="{C31ED6CA-8CF0-0588-C562-CF8BFD86ADF3}"/>
          </ac:spMkLst>
        </pc:spChg>
        <pc:spChg chg="add mo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5" creationId="{9BA40757-4F0A-E0E5-FEE7-A696F4C765AA}"/>
          </ac:spMkLst>
        </pc:spChg>
        <pc:spChg chg="add mod ord">
          <ac:chgData name="Zijian Jia" userId="8bfd73afe6e12625" providerId="LiveId" clId="{03C4690D-D977-4FCD-98A5-A74818C5151F}" dt="2025-03-28T04:26:24.778" v="4724" actId="1076"/>
          <ac:spMkLst>
            <pc:docMk/>
            <pc:sldMk cId="127180666" sldId="300"/>
            <ac:spMk id="36" creationId="{E85A2EA2-DC2F-7387-080A-A7BC83B23BA7}"/>
          </ac:spMkLst>
        </pc:spChg>
        <pc:picChg chg="mod">
          <ac:chgData name="Zijian Jia" userId="8bfd73afe6e12625" providerId="LiveId" clId="{03C4690D-D977-4FCD-98A5-A74818C5151F}" dt="2025-03-28T04:26:24.778" v="4724" actId="1076"/>
          <ac:picMkLst>
            <pc:docMk/>
            <pc:sldMk cId="127180666" sldId="300"/>
            <ac:picMk id="111" creationId="{B6A6B061-D823-1A05-C193-F086EA85F81F}"/>
          </ac:picMkLst>
        </pc:picChg>
        <pc:cxnChg chg="add mod">
          <ac:chgData name="Zijian Jia" userId="8bfd73afe6e12625" providerId="LiveId" clId="{03C4690D-D977-4FCD-98A5-A74818C5151F}" dt="2025-03-28T04:26:24.778" v="4724" actId="1076"/>
          <ac:cxnSpMkLst>
            <pc:docMk/>
            <pc:sldMk cId="127180666" sldId="300"/>
            <ac:cxnSpMk id="28" creationId="{149BA5B1-70D1-EA69-41A1-DC82C3D14B5D}"/>
          </ac:cxnSpMkLst>
        </pc:cxnChg>
        <pc:cxnChg chg="add mod">
          <ac:chgData name="Zijian Jia" userId="8bfd73afe6e12625" providerId="LiveId" clId="{03C4690D-D977-4FCD-98A5-A74818C5151F}" dt="2025-03-28T04:26:24.778" v="4724" actId="1076"/>
          <ac:cxnSpMkLst>
            <pc:docMk/>
            <pc:sldMk cId="127180666" sldId="300"/>
            <ac:cxnSpMk id="31" creationId="{6466DAAD-A75A-2977-44CD-F398DF7ADB60}"/>
          </ac:cxnSpMkLst>
        </pc:cxn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1100700149" sldId="301"/>
        </pc:sldMkLst>
        <pc:spChg chg="add mod ord">
          <ac:chgData name="Zijian Jia" userId="8bfd73afe6e12625" providerId="LiveId" clId="{03C4690D-D977-4FCD-98A5-A74818C5151F}" dt="2025-03-28T04:13:08.353" v="4455" actId="14100"/>
          <ac:spMkLst>
            <pc:docMk/>
            <pc:sldMk cId="1100700149" sldId="301"/>
            <ac:spMk id="3" creationId="{67E9E623-C452-EBE2-C30F-B8B7ADDF5888}"/>
          </ac:spMkLst>
        </pc:spChg>
        <pc:spChg chg="add mod ord">
          <ac:chgData name="Zijian Jia" userId="8bfd73afe6e12625" providerId="LiveId" clId="{03C4690D-D977-4FCD-98A5-A74818C5151F}" dt="2025-03-28T04:13:10.871" v="4456" actId="14100"/>
          <ac:spMkLst>
            <pc:docMk/>
            <pc:sldMk cId="1100700149" sldId="301"/>
            <ac:spMk id="4" creationId="{7C9B972B-7E14-0FAF-0B29-47327E9A88DE}"/>
          </ac:spMkLst>
        </pc:spChg>
        <pc:spChg chg="add mod ord">
          <ac:chgData name="Zijian Jia" userId="8bfd73afe6e12625" providerId="LiveId" clId="{03C4690D-D977-4FCD-98A5-A74818C5151F}" dt="2025-03-28T04:13:14.755" v="4458" actId="14100"/>
          <ac:spMkLst>
            <pc:docMk/>
            <pc:sldMk cId="1100700149" sldId="301"/>
            <ac:spMk id="5" creationId="{4CCDD183-0A99-E9AF-3855-5E6B672FDCD3}"/>
          </ac:spMkLst>
        </pc:spChg>
        <pc:spChg chg="add mod ord">
          <ac:chgData name="Zijian Jia" userId="8bfd73afe6e12625" providerId="LiveId" clId="{03C4690D-D977-4FCD-98A5-A74818C5151F}" dt="2025-03-28T04:13:13.219" v="4457" actId="14100"/>
          <ac:spMkLst>
            <pc:docMk/>
            <pc:sldMk cId="1100700149" sldId="301"/>
            <ac:spMk id="6" creationId="{FAD0FCBB-C91B-825F-2588-E656A241A932}"/>
          </ac:spMkLst>
        </pc:spChg>
        <pc:spChg chg="mod">
          <ac:chgData name="Zijian Jia" userId="8bfd73afe6e12625" providerId="LiveId" clId="{03C4690D-D977-4FCD-98A5-A74818C5151F}" dt="2025-03-28T06:26:37.757" v="6417"/>
          <ac:spMkLst>
            <pc:docMk/>
            <pc:sldMk cId="1100700149" sldId="301"/>
            <ac:spMk id="13" creationId="{D73A2734-290A-2851-377D-BB4B95022B13}"/>
          </ac:spMkLst>
        </pc:spChg>
        <pc:spChg chg="add del mod">
          <ac:chgData name="Zijian Jia" userId="8bfd73afe6e12625" providerId="LiveId" clId="{03C4690D-D977-4FCD-98A5-A74818C5151F}" dt="2025-03-28T06:49:52.205" v="6875" actId="478"/>
          <ac:spMkLst>
            <pc:docMk/>
            <pc:sldMk cId="1100700149" sldId="301"/>
            <ac:spMk id="14" creationId="{9F18A0B0-BF2A-565D-7160-96F5BC42DCD3}"/>
          </ac:spMkLst>
        </pc:spChg>
        <pc:spChg chg="mod">
          <ac:chgData name="Zijian Jia" userId="8bfd73afe6e12625" providerId="LiveId" clId="{03C4690D-D977-4FCD-98A5-A74818C5151F}" dt="2025-03-28T06:26:58.445" v="6432" actId="1076"/>
          <ac:spMkLst>
            <pc:docMk/>
            <pc:sldMk cId="1100700149" sldId="301"/>
            <ac:spMk id="15" creationId="{7F5EF0C1-3C14-56F4-A7EC-EC59BA0353C4}"/>
          </ac:spMkLst>
        </pc:spChg>
        <pc:spChg chg="mod">
          <ac:chgData name="Zijian Jia" userId="8bfd73afe6e12625" providerId="LiveId" clId="{03C4690D-D977-4FCD-98A5-A74818C5151F}" dt="2025-03-27T16:38:53.086" v="2434" actId="1076"/>
          <ac:spMkLst>
            <pc:docMk/>
            <pc:sldMk cId="1100700149" sldId="301"/>
            <ac:spMk id="81" creationId="{4719A5B8-008D-CB57-6013-8631419F53DF}"/>
          </ac:spMkLst>
        </pc:spChg>
        <pc:grpChg chg="add del mod ord">
          <ac:chgData name="Zijian Jia" userId="8bfd73afe6e12625" providerId="LiveId" clId="{03C4690D-D977-4FCD-98A5-A74818C5151F}" dt="2025-03-28T06:49:52.609" v="6876" actId="1076"/>
          <ac:grpSpMkLst>
            <pc:docMk/>
            <pc:sldMk cId="1100700149" sldId="301"/>
            <ac:grpSpMk id="12" creationId="{C926738E-29B5-927C-2B94-7C284423BE31}"/>
          </ac:grpSpMkLst>
        </pc:grpChg>
        <pc:graphicFrameChg chg="mod">
          <ac:chgData name="Zijian Jia" userId="8bfd73afe6e12625" providerId="LiveId" clId="{03C4690D-D977-4FCD-98A5-A74818C5151F}" dt="2025-03-28T06:49:51.582" v="6872" actId="1076"/>
          <ac:graphicFrameMkLst>
            <pc:docMk/>
            <pc:sldMk cId="1100700149" sldId="301"/>
            <ac:graphicFrameMk id="2" creationId="{40EC4699-916B-B0E6-145E-A98B678B634A}"/>
          </ac:graphicFrameMkLst>
        </pc:graphicFrame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866172131" sldId="302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1064241792" sldId="303"/>
        </pc:sldMkLst>
      </pc:sldChg>
      <pc:sldChg chg="addSp delSp modSp add del mod modTransition">
        <pc:chgData name="Zijian Jia" userId="8bfd73afe6e12625" providerId="LiveId" clId="{03C4690D-D977-4FCD-98A5-A74818C5151F}" dt="2025-03-28T09:30:43.448" v="7834" actId="1076"/>
        <pc:sldMkLst>
          <pc:docMk/>
          <pc:sldMk cId="511742250" sldId="304"/>
        </pc:sldMkLst>
        <pc:spChg chg="mod topLvl">
          <ac:chgData name="Zijian Jia" userId="8bfd73afe6e12625" providerId="LiveId" clId="{03C4690D-D977-4FCD-98A5-A74818C5151F}" dt="2025-03-28T05:14:39.501" v="4937" actId="165"/>
          <ac:spMkLst>
            <pc:docMk/>
            <pc:sldMk cId="511742250" sldId="304"/>
            <ac:spMk id="7" creationId="{51B153B7-7504-D856-817B-A82F3E4C73DC}"/>
          </ac:spMkLst>
        </pc:spChg>
        <pc:spChg chg="mod topLvl">
          <ac:chgData name="Zijian Jia" userId="8bfd73afe6e12625" providerId="LiveId" clId="{03C4690D-D977-4FCD-98A5-A74818C5151F}" dt="2025-03-28T05:15:14.327" v="5006" actId="2085"/>
          <ac:spMkLst>
            <pc:docMk/>
            <pc:sldMk cId="511742250" sldId="304"/>
            <ac:spMk id="15" creationId="{4F42020F-CECD-7B3E-7DAC-AC29B14E8377}"/>
          </ac:spMkLst>
        </pc:spChg>
        <pc:spChg chg="mod topLvl">
          <ac:chgData name="Zijian Jia" userId="8bfd73afe6e12625" providerId="LiveId" clId="{03C4690D-D977-4FCD-98A5-A74818C5151F}" dt="2025-03-28T09:30:43.448" v="7834" actId="1076"/>
          <ac:spMkLst>
            <pc:docMk/>
            <pc:sldMk cId="511742250" sldId="304"/>
            <ac:spMk id="31" creationId="{1857C7D0-FDD1-0A73-8FC7-1061C9531317}"/>
          </ac:spMkLst>
        </pc:spChg>
        <pc:spChg chg="add mod or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32" creationId="{5210B890-9A27-520F-7B8C-4BEFC0C80527}"/>
          </ac:spMkLst>
        </pc:spChg>
        <pc:spChg chg="add mod or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33" creationId="{6763D8C0-79DA-D209-0F92-9368D0ABB20D}"/>
          </ac:spMkLst>
        </pc:spChg>
        <pc:spChg chg="add mo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39" creationId="{E452A2F4-E285-188F-D093-EC3701CCDA17}"/>
          </ac:spMkLst>
        </pc:spChg>
        <pc:spChg chg="add mod">
          <ac:chgData name="Zijian Jia" userId="8bfd73afe6e12625" providerId="LiveId" clId="{03C4690D-D977-4FCD-98A5-A74818C5151F}" dt="2025-03-28T05:16:07.718" v="5024" actId="164"/>
          <ac:spMkLst>
            <pc:docMk/>
            <pc:sldMk cId="511742250" sldId="304"/>
            <ac:spMk id="40" creationId="{DD070E4F-9570-1B4C-3172-195A3029A68E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47" creationId="{A184792A-30D8-2C89-38D8-0E6B7B67C311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48" creationId="{223C2EDB-F7D5-0217-B05C-425CA048EF39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49" creationId="{3659EC9A-F172-E22D-4DCB-74407DA2554C}"/>
          </ac:spMkLst>
        </pc:spChg>
        <pc:spChg chg="mod">
          <ac:chgData name="Zijian Jia" userId="8bfd73afe6e12625" providerId="LiveId" clId="{03C4690D-D977-4FCD-98A5-A74818C5151F}" dt="2025-03-28T05:16:15.531" v="5031"/>
          <ac:spMkLst>
            <pc:docMk/>
            <pc:sldMk cId="511742250" sldId="304"/>
            <ac:spMk id="50" creationId="{043E0B93-46E4-56D4-B1F6-93C00A4E2EB9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2" creationId="{D5CA47C6-89BF-437B-FAED-BAB214C7D960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3" creationId="{97718908-3022-B26F-C9B1-3BCE844459A1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4" creationId="{AB54F8CF-6D98-CD5B-0C23-93BC29B4AB59}"/>
          </ac:spMkLst>
        </pc:spChg>
        <pc:spChg chg="mod">
          <ac:chgData name="Zijian Jia" userId="8bfd73afe6e12625" providerId="LiveId" clId="{03C4690D-D977-4FCD-98A5-A74818C5151F}" dt="2025-03-28T05:16:19.044" v="5033"/>
          <ac:spMkLst>
            <pc:docMk/>
            <pc:sldMk cId="511742250" sldId="304"/>
            <ac:spMk id="55" creationId="{755C8A56-528F-C473-969E-9CCBD53932D2}"/>
          </ac:spMkLst>
        </pc:spChg>
        <pc:grpChg chg="add del mod">
          <ac:chgData name="Zijian Jia" userId="8bfd73afe6e12625" providerId="LiveId" clId="{03C4690D-D977-4FCD-98A5-A74818C5151F}" dt="2025-03-28T05:14:39.501" v="4937" actId="165"/>
          <ac:grpSpMkLst>
            <pc:docMk/>
            <pc:sldMk cId="511742250" sldId="304"/>
            <ac:grpSpMk id="38" creationId="{726D13E2-A00A-5C6A-80F8-A7B10ECAEE24}"/>
          </ac:grpSpMkLst>
        </pc:grpChg>
        <pc:grpChg chg="add mod ord">
          <ac:chgData name="Zijian Jia" userId="8bfd73afe6e12625" providerId="LiveId" clId="{03C4690D-D977-4FCD-98A5-A74818C5151F}" dt="2025-03-28T05:16:15.173" v="5030" actId="167"/>
          <ac:grpSpMkLst>
            <pc:docMk/>
            <pc:sldMk cId="511742250" sldId="304"/>
            <ac:grpSpMk id="45" creationId="{755009FF-EB62-5682-77FE-CE34FD565ED2}"/>
          </ac:grpSpMkLst>
        </pc:grpChg>
        <pc:grpChg chg="add mod ord">
          <ac:chgData name="Zijian Jia" userId="8bfd73afe6e12625" providerId="LiveId" clId="{03C4690D-D977-4FCD-98A5-A74818C5151F}" dt="2025-03-28T05:16:35.044" v="5041" actId="167"/>
          <ac:grpSpMkLst>
            <pc:docMk/>
            <pc:sldMk cId="511742250" sldId="304"/>
            <ac:grpSpMk id="46" creationId="{AB73BB14-5F92-03DA-2276-B4503ECC33AA}"/>
          </ac:grpSpMkLst>
        </pc:grpChg>
        <pc:grpChg chg="add mod ord">
          <ac:chgData name="Zijian Jia" userId="8bfd73afe6e12625" providerId="LiveId" clId="{03C4690D-D977-4FCD-98A5-A74818C5151F}" dt="2025-03-28T05:16:31.666" v="5039" actId="1076"/>
          <ac:grpSpMkLst>
            <pc:docMk/>
            <pc:sldMk cId="511742250" sldId="304"/>
            <ac:grpSpMk id="51" creationId="{E93CAC2E-1246-5F27-69A6-5BE90B2BA6A9}"/>
          </ac:grpSpMkLst>
        </pc:grp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3085522384" sldId="305"/>
        </pc:sldMkLst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3065352337" sldId="306"/>
        </pc:sldMkLst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2" creationId="{EA6F1F31-627D-61F7-6F8F-2746EA8C8B3B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3" creationId="{B7AE1740-2F7D-9566-AD61-2ED9B74584CA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4" creationId="{7C37B8D9-D8FD-B130-EF2E-134659D8DADA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7" creationId="{10F1907E-4ADB-1CA3-0119-561789A4A844}"/>
          </ac:spMkLst>
        </pc:spChg>
        <pc:spChg chg="add mod">
          <ac:chgData name="Zijian Jia" userId="8bfd73afe6e12625" providerId="LiveId" clId="{03C4690D-D977-4FCD-98A5-A74818C5151F}" dt="2025-03-27T16:36:36.240" v="2391" actId="108"/>
          <ac:spMkLst>
            <pc:docMk/>
            <pc:sldMk cId="3065352337" sldId="306"/>
            <ac:spMk id="18" creationId="{953853AE-BC9E-466F-B07D-FFAB1A0A9192}"/>
          </ac:spMkLst>
        </pc:spChg>
        <pc:spChg chg="add 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19" creationId="{8AED0821-9AF9-F053-8934-0F5EA2FC27D8}"/>
          </ac:spMkLst>
        </pc:spChg>
        <pc:spChg chg="add mod">
          <ac:chgData name="Zijian Jia" userId="8bfd73afe6e12625" providerId="LiveId" clId="{03C4690D-D977-4FCD-98A5-A74818C5151F}" dt="2025-03-28T06:28:54.492" v="6527" actId="1076"/>
          <ac:spMkLst>
            <pc:docMk/>
            <pc:sldMk cId="3065352337" sldId="306"/>
            <ac:spMk id="22" creationId="{99398C21-D8E1-33B4-7667-70D3CB26B536}"/>
          </ac:spMkLst>
        </pc:spChg>
        <pc:spChg chg="add mod">
          <ac:chgData name="Zijian Jia" userId="8bfd73afe6e12625" providerId="LiveId" clId="{03C4690D-D977-4FCD-98A5-A74818C5151F}" dt="2025-03-28T06:28:57.619" v="6528" actId="1076"/>
          <ac:spMkLst>
            <pc:docMk/>
            <pc:sldMk cId="3065352337" sldId="306"/>
            <ac:spMk id="26" creationId="{206DFE8F-297D-33F0-1523-38F3A7656390}"/>
          </ac:spMkLst>
        </pc:spChg>
        <pc:spChg chg="add mod ord">
          <ac:chgData name="Zijian Jia" userId="8bfd73afe6e12625" providerId="LiveId" clId="{03C4690D-D977-4FCD-98A5-A74818C5151F}" dt="2025-03-28T04:46:37.811" v="4808" actId="14100"/>
          <ac:spMkLst>
            <pc:docMk/>
            <pc:sldMk cId="3065352337" sldId="306"/>
            <ac:spMk id="28" creationId="{D310FC6D-9892-2553-F13E-ECC4F7C30BF0}"/>
          </ac:spMkLst>
        </pc:spChg>
        <pc:spChg chg="add mod">
          <ac:chgData name="Zijian Jia" userId="8bfd73afe6e12625" providerId="LiveId" clId="{03C4690D-D977-4FCD-98A5-A74818C5151F}" dt="2025-03-28T06:28:49.673" v="6526" actId="1076"/>
          <ac:spMkLst>
            <pc:docMk/>
            <pc:sldMk cId="3065352337" sldId="306"/>
            <ac:spMk id="32" creationId="{A94DDD86-E737-16CD-3126-3F42ECFC43F3}"/>
          </ac:spMkLst>
        </pc:spChg>
        <pc:spChg chg="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75" creationId="{BCB28C39-6329-2E94-EFAA-C2BE467BAD94}"/>
          </ac:spMkLst>
        </pc:spChg>
        <pc:spChg chg="mod">
          <ac:chgData name="Zijian Jia" userId="8bfd73afe6e12625" providerId="LiveId" clId="{03C4690D-D977-4FCD-98A5-A74818C5151F}" dt="2025-03-27T16:38:07.202" v="2422" actId="1076"/>
          <ac:spMkLst>
            <pc:docMk/>
            <pc:sldMk cId="3065352337" sldId="306"/>
            <ac:spMk id="76" creationId="{980A86AB-40AD-B326-91E6-643CE8E00C28}"/>
          </ac:spMkLst>
        </pc:spChg>
        <pc:spChg chg="add del mod ord">
          <ac:chgData name="Zijian Jia" userId="8bfd73afe6e12625" providerId="LiveId" clId="{03C4690D-D977-4FCD-98A5-A74818C5151F}" dt="2025-03-28T06:28:18.891" v="6522"/>
          <ac:spMkLst>
            <pc:docMk/>
            <pc:sldMk cId="3065352337" sldId="306"/>
            <ac:spMk id="119" creationId="{25AC7DA6-CAE8-AE0C-4748-F40C468BB9BE}"/>
          </ac:spMkLst>
        </pc:spChg>
        <pc:spChg chg="mod">
          <ac:chgData name="Zijian Jia" userId="8bfd73afe6e12625" providerId="LiveId" clId="{03C4690D-D977-4FCD-98A5-A74818C5151F}" dt="2025-03-27T16:37:16.931" v="2399" actId="1076"/>
          <ac:spMkLst>
            <pc:docMk/>
            <pc:sldMk cId="3065352337" sldId="306"/>
            <ac:spMk id="207" creationId="{E7128AF8-100E-BAD6-B7AD-05203C86AFDF}"/>
          </ac:spMkLst>
        </pc:spChg>
        <pc:spChg chg="mod">
          <ac:chgData name="Zijian Jia" userId="8bfd73afe6e12625" providerId="LiveId" clId="{03C4690D-D977-4FCD-98A5-A74818C5151F}" dt="2025-03-27T16:37:16.931" v="2399" actId="1076"/>
          <ac:spMkLst>
            <pc:docMk/>
            <pc:sldMk cId="3065352337" sldId="306"/>
            <ac:spMk id="208" creationId="{9946F271-D094-9194-1990-D5B0F55C8CE0}"/>
          </ac:spMkLst>
        </pc:spChg>
        <pc:grpChg chg="mod">
          <ac:chgData name="Zijian Jia" userId="8bfd73afe6e12625" providerId="LiveId" clId="{03C4690D-D977-4FCD-98A5-A74818C5151F}" dt="2025-03-27T16:37:16.931" v="2399" actId="1076"/>
          <ac:grpSpMkLst>
            <pc:docMk/>
            <pc:sldMk cId="3065352337" sldId="306"/>
            <ac:grpSpMk id="201" creationId="{043D8B7C-7358-EC26-BBA8-27B3DE694DC3}"/>
          </ac:grpSpMkLst>
        </pc:grpChg>
        <pc:grpChg chg="mod">
          <ac:chgData name="Zijian Jia" userId="8bfd73afe6e12625" providerId="LiveId" clId="{03C4690D-D977-4FCD-98A5-A74818C5151F}" dt="2025-03-27T16:37:16.931" v="2399" actId="1076"/>
          <ac:grpSpMkLst>
            <pc:docMk/>
            <pc:sldMk cId="3065352337" sldId="306"/>
            <ac:grpSpMk id="209" creationId="{4EFFDE60-80C2-B466-DD85-62013A526524}"/>
          </ac:grpSpMkLst>
        </pc:grpChg>
        <pc:cxnChg chg="add mod">
          <ac:chgData name="Zijian Jia" userId="8bfd73afe6e12625" providerId="LiveId" clId="{03C4690D-D977-4FCD-98A5-A74818C5151F}" dt="2025-03-27T16:32:28.870" v="2336" actId="14100"/>
          <ac:cxnSpMkLst>
            <pc:docMk/>
            <pc:sldMk cId="3065352337" sldId="306"/>
            <ac:cxnSpMk id="7" creationId="{94460AD0-9DFA-D85B-D9B3-E2D4265452A6}"/>
          </ac:cxnSpMkLst>
        </pc:cxnChg>
        <pc:cxnChg chg="add mod">
          <ac:chgData name="Zijian Jia" userId="8bfd73afe6e12625" providerId="LiveId" clId="{03C4690D-D977-4FCD-98A5-A74818C5151F}" dt="2025-03-27T16:32:40.492" v="2339" actId="1076"/>
          <ac:cxnSpMkLst>
            <pc:docMk/>
            <pc:sldMk cId="3065352337" sldId="306"/>
            <ac:cxnSpMk id="16" creationId="{2F15C1CF-9E4C-B158-2472-4423F847FE86}"/>
          </ac:cxnSpMkLst>
        </pc:cxnChg>
        <pc:cxnChg chg="add mod">
          <ac:chgData name="Zijian Jia" userId="8bfd73afe6e12625" providerId="LiveId" clId="{03C4690D-D977-4FCD-98A5-A74818C5151F}" dt="2025-03-27T16:32:40.647" v="2340"/>
          <ac:cxnSpMkLst>
            <pc:docMk/>
            <pc:sldMk cId="3065352337" sldId="306"/>
            <ac:cxnSpMk id="21" creationId="{12C7C1AC-2D2A-C401-0159-1968724C9574}"/>
          </ac:cxnSpMkLst>
        </pc:cxn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600128636" sldId="308"/>
        </pc:sldMkLst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526698822" sldId="310"/>
        </pc:sldMkLst>
      </pc:sldChg>
      <pc:sldChg chg="mod modTransition modClrScheme chgLayout">
        <pc:chgData name="Zijian Jia" userId="8bfd73afe6e12625" providerId="LiveId" clId="{03C4690D-D977-4FCD-98A5-A74818C5151F}" dt="2025-03-28T09:11:38.925" v="7320"/>
        <pc:sldMkLst>
          <pc:docMk/>
          <pc:sldMk cId="4239282490" sldId="311"/>
        </pc:sldMkLst>
      </pc:sldChg>
      <pc:sldChg chg="addSp modSp mod modTransition">
        <pc:chgData name="Zijian Jia" userId="8bfd73afe6e12625" providerId="LiveId" clId="{03C4690D-D977-4FCD-98A5-A74818C5151F}" dt="2025-03-28T09:11:38.925" v="7320"/>
        <pc:sldMkLst>
          <pc:docMk/>
          <pc:sldMk cId="3038442761" sldId="312"/>
        </pc:sldMkLst>
      </pc:sldChg>
      <pc:sldChg chg="addSp delSp modSp mod modTransition">
        <pc:chgData name="Zijian Jia" userId="8bfd73afe6e12625" providerId="LiveId" clId="{03C4690D-D977-4FCD-98A5-A74818C5151F}" dt="2025-03-28T09:30:08.936" v="7831" actId="14100"/>
        <pc:sldMkLst>
          <pc:docMk/>
          <pc:sldMk cId="198591530" sldId="313"/>
        </pc:sldMkLst>
        <pc:spChg chg="mod">
          <ac:chgData name="Zijian Jia" userId="8bfd73afe6e12625" providerId="LiveId" clId="{03C4690D-D977-4FCD-98A5-A74818C5151F}" dt="2025-03-28T09:30:08.936" v="7831" actId="14100"/>
          <ac:spMkLst>
            <pc:docMk/>
            <pc:sldMk cId="198591530" sldId="313"/>
            <ac:spMk id="33" creationId="{456CD7FD-6AF3-858E-71C3-EC889DD50924}"/>
          </ac:spMkLst>
        </pc:spChg>
        <pc:spChg chg="mod">
          <ac:chgData name="Zijian Jia" userId="8bfd73afe6e12625" providerId="LiveId" clId="{03C4690D-D977-4FCD-98A5-A74818C5151F}" dt="2025-03-28T09:30:08.764" v="7830" actId="14100"/>
          <ac:spMkLst>
            <pc:docMk/>
            <pc:sldMk cId="198591530" sldId="313"/>
            <ac:spMk id="36" creationId="{C775BE1B-3BA4-3576-162C-86C07A70E785}"/>
          </ac:spMkLst>
        </pc:spChg>
      </pc:sldChg>
      <pc:sldChg chg="addSp delSp modSp mod modTransition">
        <pc:chgData name="Zijian Jia" userId="8bfd73afe6e12625" providerId="LiveId" clId="{03C4690D-D977-4FCD-98A5-A74818C5151F}" dt="2025-03-28T09:11:38.925" v="7320"/>
        <pc:sldMkLst>
          <pc:docMk/>
          <pc:sldMk cId="432545740" sldId="314"/>
        </pc:sldMkLst>
        <pc:spChg chg="mod or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4" creationId="{A104B2FB-BDA3-1E03-1E05-99AA325576AD}"/>
          </ac:spMkLst>
        </pc:spChg>
        <pc:spChg chg="mod">
          <ac:chgData name="Zijian Jia" userId="8bfd73afe6e12625" providerId="LiveId" clId="{03C4690D-D977-4FCD-98A5-A74818C5151F}" dt="2025-03-28T04:29:26.159" v="4759" actId="1076"/>
          <ac:spMkLst>
            <pc:docMk/>
            <pc:sldMk cId="432545740" sldId="314"/>
            <ac:spMk id="28" creationId="{AB9EBBAB-8277-8459-72C9-C96FA330B6FB}"/>
          </ac:spMkLst>
        </pc:spChg>
        <pc:spChg chg="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29" creationId="{9F49EA14-ECB7-6B55-61F6-D099C28FA8C9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38" creationId="{730F0532-48A2-945C-18F0-898A919F28BB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5" creationId="{7D055246-43FC-E63F-BD3A-1EDDD5D6E71D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6" creationId="{A06F3270-44CA-C2AA-37D7-BA3449D4D4EF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8" creationId="{3B56E0C6-D070-1079-8EE2-B2F011E03E62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59" creationId="{870EBE9E-7A47-8963-94E4-98D039DE6533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60" creationId="{687CCDD4-A466-AFCB-E8C7-841744A88574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62" creationId="{63C623C2-5B96-6BBE-9F87-DD7CA551E564}"/>
          </ac:spMkLst>
        </pc:spChg>
        <pc:spChg chg="add mod topLvl">
          <ac:chgData name="Zijian Jia" userId="8bfd73afe6e12625" providerId="LiveId" clId="{03C4690D-D977-4FCD-98A5-A74818C5151F}" dt="2025-03-28T04:32:44.464" v="4800" actId="165"/>
          <ac:spMkLst>
            <pc:docMk/>
            <pc:sldMk cId="432545740" sldId="314"/>
            <ac:spMk id="63" creationId="{88CD52E2-87E0-053B-6454-07164C2CF65C}"/>
          </ac:spMkLst>
        </pc:spChg>
        <pc:spChg chg="add mod">
          <ac:chgData name="Zijian Jia" userId="8bfd73afe6e12625" providerId="LiveId" clId="{03C4690D-D977-4FCD-98A5-A74818C5151F}" dt="2025-03-28T04:32:39.337" v="4797"/>
          <ac:spMkLst>
            <pc:docMk/>
            <pc:sldMk cId="432545740" sldId="314"/>
            <ac:spMk id="64" creationId="{DA3882C4-2DE5-1AE0-4292-EADB52E7E4E8}"/>
          </ac:spMkLst>
        </pc:spChg>
        <pc:spChg chg="add mod">
          <ac:chgData name="Zijian Jia" userId="8bfd73afe6e12625" providerId="LiveId" clId="{03C4690D-D977-4FCD-98A5-A74818C5151F}" dt="2025-03-28T04:32:39.337" v="4797"/>
          <ac:spMkLst>
            <pc:docMk/>
            <pc:sldMk cId="432545740" sldId="314"/>
            <ac:spMk id="66" creationId="{B121476F-39C8-458B-F010-950E8D42A6F2}"/>
          </ac:spMkLst>
        </pc:spChg>
        <pc:picChg chg="mod">
          <ac:chgData name="Zijian Jia" userId="8bfd73afe6e12625" providerId="LiveId" clId="{03C4690D-D977-4FCD-98A5-A74818C5151F}" dt="2025-03-28T04:32:28.576" v="4792" actId="14100"/>
          <ac:picMkLst>
            <pc:docMk/>
            <pc:sldMk cId="432545740" sldId="314"/>
            <ac:picMk id="32" creationId="{83AC3BE0-FAEF-E826-E18A-7BAAFCBEC588}"/>
          </ac:picMkLst>
        </pc:picChg>
        <pc:picChg chg="add mod">
          <ac:chgData name="Zijian Jia" userId="8bfd73afe6e12625" providerId="LiveId" clId="{03C4690D-D977-4FCD-98A5-A74818C5151F}" dt="2025-03-28T04:32:38.777" v="4795" actId="1076"/>
          <ac:picMkLst>
            <pc:docMk/>
            <pc:sldMk cId="432545740" sldId="314"/>
            <ac:picMk id="57" creationId="{728557E8-BB77-CC1E-493B-3DBA4DB082D2}"/>
          </ac:picMkLst>
        </pc:picChg>
        <pc:picChg chg="add mod">
          <ac:chgData name="Zijian Jia" userId="8bfd73afe6e12625" providerId="LiveId" clId="{03C4690D-D977-4FCD-98A5-A74818C5151F}" dt="2025-03-28T04:32:38.947" v="4796"/>
          <ac:picMkLst>
            <pc:docMk/>
            <pc:sldMk cId="432545740" sldId="314"/>
            <ac:picMk id="61" creationId="{30ED3492-3E91-4839-2AD3-6FFA951EA134}"/>
          </ac:picMkLst>
        </pc:picChg>
        <pc:picChg chg="add mod">
          <ac:chgData name="Zijian Jia" userId="8bfd73afe6e12625" providerId="LiveId" clId="{03C4690D-D977-4FCD-98A5-A74818C5151F}" dt="2025-03-28T04:32:39.337" v="4797"/>
          <ac:picMkLst>
            <pc:docMk/>
            <pc:sldMk cId="432545740" sldId="314"/>
            <ac:picMk id="65" creationId="{E06276EB-673B-A345-7329-10841F9A8CDE}"/>
          </ac:picMkLst>
        </pc:picChg>
      </pc:sldChg>
      <pc:sldChg chg="modTransition">
        <pc:chgData name="Zijian Jia" userId="8bfd73afe6e12625" providerId="LiveId" clId="{03C4690D-D977-4FCD-98A5-A74818C5151F}" dt="2025-03-28T09:11:38.925" v="7320"/>
        <pc:sldMkLst>
          <pc:docMk/>
          <pc:sldMk cId="2299595501" sldId="315"/>
        </pc:sldMkLst>
      </pc:sldChg>
      <pc:sldChg chg="addSp delSp modSp add mod modTransition">
        <pc:chgData name="Zijian Jia" userId="8bfd73afe6e12625" providerId="LiveId" clId="{03C4690D-D977-4FCD-98A5-A74818C5151F}" dt="2025-03-28T09:11:38.925" v="7320"/>
        <pc:sldMkLst>
          <pc:docMk/>
          <pc:sldMk cId="3208854968" sldId="316"/>
        </pc:sldMkLst>
        <pc:spChg chg="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" creationId="{933EB082-8B47-ED6C-CB7F-F4F43C3EC6DC}"/>
          </ac:spMkLst>
        </pc:spChg>
        <pc:spChg chg="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18" creationId="{60C52F76-A517-EA7F-1013-89916FF6AA0E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6" creationId="{9AFABF45-0DFA-C207-DBB5-1FACA74B24B0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7" creationId="{DA8A0446-6BD3-E10B-407C-10035F0AC993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28" creationId="{D1095990-3C65-11EE-64F6-17BAD0101962}"/>
          </ac:spMkLst>
        </pc:spChg>
        <pc:spChg chg="add mod">
          <ac:chgData name="Zijian Jia" userId="8bfd73afe6e12625" providerId="LiveId" clId="{03C4690D-D977-4FCD-98A5-A74818C5151F}" dt="2025-03-28T04:24:04.049" v="4684" actId="20577"/>
          <ac:spMkLst>
            <pc:docMk/>
            <pc:sldMk cId="3208854968" sldId="316"/>
            <ac:spMk id="29" creationId="{2FDB64AA-BF48-A593-2856-B66AE9AB8AA5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30" creationId="{BF37B43F-C16E-E8D5-E82E-ACC7C87A0E76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31" creationId="{BC2F16E2-F616-DBBC-6180-5BBC0874EFF2}"/>
          </ac:spMkLst>
        </pc:spChg>
        <pc:spChg chg="add mod">
          <ac:chgData name="Zijian Jia" userId="8bfd73afe6e12625" providerId="LiveId" clId="{03C4690D-D977-4FCD-98A5-A74818C5151F}" dt="2025-03-28T04:24:06.804" v="4685" actId="20577"/>
          <ac:spMkLst>
            <pc:docMk/>
            <pc:sldMk cId="3208854968" sldId="316"/>
            <ac:spMk id="32" creationId="{5EDE3A53-3315-5D65-7F6E-208DD1A0E769}"/>
          </ac:spMkLst>
        </pc:spChg>
        <pc:spChg chg="add mod">
          <ac:chgData name="Zijian Jia" userId="8bfd73afe6e12625" providerId="LiveId" clId="{03C4690D-D977-4FCD-98A5-A74818C5151F}" dt="2025-03-27T16:00:26.249" v="1154"/>
          <ac:spMkLst>
            <pc:docMk/>
            <pc:sldMk cId="3208854968" sldId="316"/>
            <ac:spMk id="33" creationId="{EFAF7D04-C3FE-6E8F-DF2B-06B0398CDC77}"/>
          </ac:spMkLst>
        </pc:spChg>
        <pc:spChg chg="add mod">
          <ac:chgData name="Zijian Jia" userId="8bfd73afe6e12625" providerId="LiveId" clId="{03C4690D-D977-4FCD-98A5-A74818C5151F}" dt="2025-03-27T16:00:30.737" v="1155" actId="1076"/>
          <ac:spMkLst>
            <pc:docMk/>
            <pc:sldMk cId="3208854968" sldId="316"/>
            <ac:spMk id="34" creationId="{31684764-ED0E-9C89-1F39-ACE79D58DFE8}"/>
          </ac:spMkLst>
        </pc:spChg>
        <pc:spChg chg="add mod">
          <ac:chgData name="Zijian Jia" userId="8bfd73afe6e12625" providerId="LiveId" clId="{03C4690D-D977-4FCD-98A5-A74818C5151F}" dt="2025-03-28T04:24:07.802" v="4686" actId="20577"/>
          <ac:spMkLst>
            <pc:docMk/>
            <pc:sldMk cId="3208854968" sldId="316"/>
            <ac:spMk id="35" creationId="{46EC47A7-892B-35E3-6077-0F8E65335CAB}"/>
          </ac:spMkLst>
        </pc:spChg>
        <pc:picChg chg="add del mod">
          <ac:chgData name="Zijian Jia" userId="8bfd73afe6e12625" providerId="LiveId" clId="{03C4690D-D977-4FCD-98A5-A74818C5151F}" dt="2025-03-27T16:00:21.850" v="1150" actId="478"/>
          <ac:picMkLst>
            <pc:docMk/>
            <pc:sldMk cId="3208854968" sldId="316"/>
            <ac:picMk id="111" creationId="{C7A35C05-4CDC-9BF6-911F-F1C38FC60E73}"/>
          </ac:picMkLst>
        </pc:picChg>
      </pc:sldChg>
      <pc:sldChg chg="modSp add del mod">
        <pc:chgData name="Zijian Jia" userId="8bfd73afe6e12625" providerId="LiveId" clId="{03C4690D-D977-4FCD-98A5-A74818C5151F}" dt="2025-03-27T15:49:25.430" v="839" actId="2890"/>
        <pc:sldMkLst>
          <pc:docMk/>
          <pc:sldMk cId="3399427389" sldId="316"/>
        </pc:sldMkLst>
      </pc:sldChg>
      <pc:sldChg chg="modSp add del mod">
        <pc:chgData name="Zijian Jia" userId="8bfd73afe6e12625" providerId="LiveId" clId="{03C4690D-D977-4FCD-98A5-A74818C5151F}" dt="2025-03-27T15:57:04.675" v="1075" actId="47"/>
        <pc:sldMkLst>
          <pc:docMk/>
          <pc:sldMk cId="3966903445" sldId="316"/>
        </pc:sldMkLst>
      </pc:sldChg>
      <pc:sldChg chg="add del">
        <pc:chgData name="Zijian Jia" userId="8bfd73afe6e12625" providerId="LiveId" clId="{03C4690D-D977-4FCD-98A5-A74818C5151F}" dt="2025-03-28T04:26:36.649" v="4725" actId="47"/>
        <pc:sldMkLst>
          <pc:docMk/>
          <pc:sldMk cId="1947068602" sldId="317"/>
        </pc:sldMkLst>
      </pc:sldChg>
      <pc:sldChg chg="addSp delSp modSp add mod modTransition">
        <pc:chgData name="Zijian Jia" userId="8bfd73afe6e12625" providerId="LiveId" clId="{03C4690D-D977-4FCD-98A5-A74818C5151F}" dt="2025-03-28T09:11:38.925" v="7320"/>
        <pc:sldMkLst>
          <pc:docMk/>
          <pc:sldMk cId="2249356476" sldId="317"/>
        </pc:sldMkLst>
        <pc:spChg chg="mod topLvl">
          <ac:chgData name="Zijian Jia" userId="8bfd73afe6e12625" providerId="LiveId" clId="{03C4690D-D977-4FCD-98A5-A74818C5151F}" dt="2025-03-28T05:41:30.109" v="5626" actId="108"/>
          <ac:spMkLst>
            <pc:docMk/>
            <pc:sldMk cId="2249356476" sldId="317"/>
            <ac:spMk id="10" creationId="{9DF01F27-7355-2EB0-5F83-D0908E2C1CD5}"/>
          </ac:spMkLst>
        </pc:spChg>
        <pc:spChg chg="mod topLvl">
          <ac:chgData name="Zijian Jia" userId="8bfd73afe6e12625" providerId="LiveId" clId="{03C4690D-D977-4FCD-98A5-A74818C5151F}" dt="2025-03-28T05:38:23.146" v="5567" actId="1076"/>
          <ac:spMkLst>
            <pc:docMk/>
            <pc:sldMk cId="2249356476" sldId="317"/>
            <ac:spMk id="15" creationId="{4DDAAA44-8C92-5EBF-94FC-B945CF670BA1}"/>
          </ac:spMkLst>
        </pc:spChg>
        <pc:spChg chg="mod">
          <ac:chgData name="Zijian Jia" userId="8bfd73afe6e12625" providerId="LiveId" clId="{03C4690D-D977-4FCD-98A5-A74818C5151F}" dt="2025-03-28T05:41:41.821" v="5632" actId="14100"/>
          <ac:spMkLst>
            <pc:docMk/>
            <pc:sldMk cId="2249356476" sldId="317"/>
            <ac:spMk id="65" creationId="{6DE7A816-2059-3294-3C95-CC8EEB5D82A5}"/>
          </ac:spMkLst>
        </pc:spChg>
        <pc:spChg chg="mod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66" creationId="{09C5D95D-B34D-18BD-D446-011F21DE6B5F}"/>
          </ac:spMkLst>
        </pc:spChg>
        <pc:spChg chg="add mod topLvl">
          <ac:chgData name="Zijian Jia" userId="8bfd73afe6e12625" providerId="LiveId" clId="{03C4690D-D977-4FCD-98A5-A74818C5151F}" dt="2025-03-28T05:40:31.721" v="5611" actId="207"/>
          <ac:spMkLst>
            <pc:docMk/>
            <pc:sldMk cId="2249356476" sldId="317"/>
            <ac:spMk id="76" creationId="{796B8668-F20E-18F3-CFE2-1D9945E4F3F9}"/>
          </ac:spMkLst>
        </pc:spChg>
        <pc:spChg chg="add mod topLvl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77" creationId="{A716F112-2A53-E05C-8621-2FEEB93E7092}"/>
          </ac:spMkLst>
        </pc:spChg>
        <pc:spChg chg="add mod topLvl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78" creationId="{593FF5E9-3B23-355D-96D9-2552F4CCF04E}"/>
          </ac:spMkLst>
        </pc:spChg>
        <pc:spChg chg="add mod topLvl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80" creationId="{F11E8F20-ED10-CBD5-1E52-65C78B59B449}"/>
          </ac:spMkLst>
        </pc:spChg>
        <pc:spChg chg="add mod topLvl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81" creationId="{39293A55-FCD1-898F-33B1-F45FAC90328D}"/>
          </ac:spMkLst>
        </pc:spChg>
        <pc:spChg chg="add mod topLvl">
          <ac:chgData name="Zijian Jia" userId="8bfd73afe6e12625" providerId="LiveId" clId="{03C4690D-D977-4FCD-98A5-A74818C5151F}" dt="2025-03-28T05:42:26.024" v="5640" actId="164"/>
          <ac:spMkLst>
            <pc:docMk/>
            <pc:sldMk cId="2249356476" sldId="317"/>
            <ac:spMk id="82" creationId="{FD2F9864-957A-5F9D-4661-8489E513B625}"/>
          </ac:spMkLst>
        </pc:spChg>
        <pc:spChg chg="add mod topLvl">
          <ac:chgData name="Zijian Jia" userId="8bfd73afe6e12625" providerId="LiveId" clId="{03C4690D-D977-4FCD-98A5-A74818C5151F}" dt="2025-03-28T05:41:31.482" v="5627" actId="108"/>
          <ac:spMkLst>
            <pc:docMk/>
            <pc:sldMk cId="2249356476" sldId="317"/>
            <ac:spMk id="86" creationId="{7097634E-6CF7-D4EC-57F2-27D2E53F20B8}"/>
          </ac:spMkLst>
        </pc:spChg>
        <pc:spChg chg="add mod topLvl">
          <ac:chgData name="Zijian Jia" userId="8bfd73afe6e12625" providerId="LiveId" clId="{03C4690D-D977-4FCD-98A5-A74818C5151F}" dt="2025-03-28T05:40:54.124" v="5612" actId="1076"/>
          <ac:spMkLst>
            <pc:docMk/>
            <pc:sldMk cId="2249356476" sldId="317"/>
            <ac:spMk id="87" creationId="{415B0F71-DAAD-2C9F-4C41-107A5C9E91A2}"/>
          </ac:spMkLst>
        </pc:spChg>
        <pc:spChg chg="add mod">
          <ac:chgData name="Zijian Jia" userId="8bfd73afe6e12625" providerId="LiveId" clId="{03C4690D-D977-4FCD-98A5-A74818C5151F}" dt="2025-03-28T05:41:45.509" v="5634" actId="14100"/>
          <ac:spMkLst>
            <pc:docMk/>
            <pc:sldMk cId="2249356476" sldId="317"/>
            <ac:spMk id="88" creationId="{98214CEE-6A0E-7FE8-151D-A58BCD871123}"/>
          </ac:spMkLst>
        </pc:spChg>
        <pc:spChg chg="add mod">
          <ac:chgData name="Zijian Jia" userId="8bfd73afe6e12625" providerId="LiveId" clId="{03C4690D-D977-4FCD-98A5-A74818C5151F}" dt="2025-03-28T05:32:53.904" v="5321" actId="12789"/>
          <ac:spMkLst>
            <pc:docMk/>
            <pc:sldMk cId="2249356476" sldId="317"/>
            <ac:spMk id="89" creationId="{9082A1FE-0E8F-2EF4-1C82-19FC1D41A50C}"/>
          </ac:spMkLst>
        </pc:spChg>
        <pc:spChg chg="add mod topLvl">
          <ac:chgData name="Zijian Jia" userId="8bfd73afe6e12625" providerId="LiveId" clId="{03C4690D-D977-4FCD-98A5-A74818C5151F}" dt="2025-03-28T05:41:32.683" v="5628" actId="108"/>
          <ac:spMkLst>
            <pc:docMk/>
            <pc:sldMk cId="2249356476" sldId="317"/>
            <ac:spMk id="90" creationId="{9C35D30E-2C81-849E-396A-8F8AC58FF647}"/>
          </ac:spMkLst>
        </pc:spChg>
        <pc:spChg chg="add mod topLvl">
          <ac:chgData name="Zijian Jia" userId="8bfd73afe6e12625" providerId="LiveId" clId="{03C4690D-D977-4FCD-98A5-A74818C5151F}" dt="2025-03-28T05:40:58.633" v="5613" actId="1076"/>
          <ac:spMkLst>
            <pc:docMk/>
            <pc:sldMk cId="2249356476" sldId="317"/>
            <ac:spMk id="91" creationId="{41C526FD-06EE-5BD0-E2F5-E2BA57C51882}"/>
          </ac:spMkLst>
        </pc:spChg>
        <pc:spChg chg="add mod">
          <ac:chgData name="Zijian Jia" userId="8bfd73afe6e12625" providerId="LiveId" clId="{03C4690D-D977-4FCD-98A5-A74818C5151F}" dt="2025-03-28T05:41:47.720" v="5635" actId="14100"/>
          <ac:spMkLst>
            <pc:docMk/>
            <pc:sldMk cId="2249356476" sldId="317"/>
            <ac:spMk id="92" creationId="{3939538D-FCC4-B2CB-60EF-E8E1A4A6D378}"/>
          </ac:spMkLst>
        </pc:spChg>
        <pc:spChg chg="add mod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93" creationId="{ACFD56E7-7FF7-7740-19BB-BC355551E844}"/>
          </ac:spMkLst>
        </pc:spChg>
        <pc:spChg chg="add mod topLvl">
          <ac:chgData name="Zijian Jia" userId="8bfd73afe6e12625" providerId="LiveId" clId="{03C4690D-D977-4FCD-98A5-A74818C5151F}" dt="2025-03-28T05:41:34.159" v="5629" actId="108"/>
          <ac:spMkLst>
            <pc:docMk/>
            <pc:sldMk cId="2249356476" sldId="317"/>
            <ac:spMk id="103" creationId="{E9028E1B-2042-3C36-CEC7-C7F61E0E2377}"/>
          </ac:spMkLst>
        </pc:spChg>
        <pc:spChg chg="add mod topLvl">
          <ac:chgData name="Zijian Jia" userId="8bfd73afe6e12625" providerId="LiveId" clId="{03C4690D-D977-4FCD-98A5-A74818C5151F}" dt="2025-03-28T05:41:00.554" v="5614" actId="1076"/>
          <ac:spMkLst>
            <pc:docMk/>
            <pc:sldMk cId="2249356476" sldId="317"/>
            <ac:spMk id="104" creationId="{FF3A4CAE-2947-FB2B-22AE-50A0E541DC68}"/>
          </ac:spMkLst>
        </pc:spChg>
        <pc:spChg chg="add mod">
          <ac:chgData name="Zijian Jia" userId="8bfd73afe6e12625" providerId="LiveId" clId="{03C4690D-D977-4FCD-98A5-A74818C5151F}" dt="2025-03-28T05:41:40.302" v="5631" actId="14100"/>
          <ac:spMkLst>
            <pc:docMk/>
            <pc:sldMk cId="2249356476" sldId="317"/>
            <ac:spMk id="105" creationId="{BC4A95BB-DA57-B29E-0B3C-B99079B6D550}"/>
          </ac:spMkLst>
        </pc:spChg>
        <pc:spChg chg="add mod">
          <ac:chgData name="Zijian Jia" userId="8bfd73afe6e12625" providerId="LiveId" clId="{03C4690D-D977-4FCD-98A5-A74818C5151F}" dt="2025-03-28T05:32:57.873" v="5322" actId="12789"/>
          <ac:spMkLst>
            <pc:docMk/>
            <pc:sldMk cId="2249356476" sldId="317"/>
            <ac:spMk id="106" creationId="{3202B5CF-4E56-AAF2-7DC5-31833C553B1B}"/>
          </ac:spMkLst>
        </pc:spChg>
        <pc:spChg chg="add mod">
          <ac:chgData name="Zijian Jia" userId="8bfd73afe6e12625" providerId="LiveId" clId="{03C4690D-D977-4FCD-98A5-A74818C5151F}" dt="2025-03-28T05:42:26.024" v="5640" actId="164"/>
          <ac:spMkLst>
            <pc:docMk/>
            <pc:sldMk cId="2249356476" sldId="317"/>
            <ac:spMk id="130" creationId="{AB859500-E822-A9C3-A3FD-E68CA7E461DF}"/>
          </ac:spMkLst>
        </pc:spChg>
        <pc:spChg chg="add mod">
          <ac:chgData name="Zijian Jia" userId="8bfd73afe6e12625" providerId="LiveId" clId="{03C4690D-D977-4FCD-98A5-A74818C5151F}" dt="2025-03-28T05:39:52.544" v="5592" actId="20577"/>
          <ac:spMkLst>
            <pc:docMk/>
            <pc:sldMk cId="2249356476" sldId="317"/>
            <ac:spMk id="138" creationId="{9574A28A-9CFE-6AAC-2DDA-68DB354FC552}"/>
          </ac:spMkLst>
        </pc:spChg>
        <pc:spChg chg="add mod">
          <ac:chgData name="Zijian Jia" userId="8bfd73afe6e12625" providerId="LiveId" clId="{03C4690D-D977-4FCD-98A5-A74818C5151F}" dt="2025-03-28T05:39:17.956" v="5582" actId="1076"/>
          <ac:spMkLst>
            <pc:docMk/>
            <pc:sldMk cId="2249356476" sldId="317"/>
            <ac:spMk id="140" creationId="{A81449B0-A571-DCB7-180C-DCB0A1D3C722}"/>
          </ac:spMkLst>
        </pc:spChg>
        <pc:spChg chg="add mod">
          <ac:chgData name="Zijian Jia" userId="8bfd73afe6e12625" providerId="LiveId" clId="{03C4690D-D977-4FCD-98A5-A74818C5151F}" dt="2025-03-28T05:39:24.573" v="5584" actId="1076"/>
          <ac:spMkLst>
            <pc:docMk/>
            <pc:sldMk cId="2249356476" sldId="317"/>
            <ac:spMk id="144" creationId="{A8B2FE4F-3F1D-87C8-B9FC-E0EF9DFC6C62}"/>
          </ac:spMkLst>
        </pc:spChg>
        <pc:spChg chg="add mod">
          <ac:chgData name="Zijian Jia" userId="8bfd73afe6e12625" providerId="LiveId" clId="{03C4690D-D977-4FCD-98A5-A74818C5151F}" dt="2025-03-28T05:39:31.563" v="5586" actId="1076"/>
          <ac:spMkLst>
            <pc:docMk/>
            <pc:sldMk cId="2249356476" sldId="317"/>
            <ac:spMk id="145" creationId="{199D61EA-00CF-C96F-9BAD-A7D1756095EB}"/>
          </ac:spMkLst>
        </pc:spChg>
        <pc:spChg chg="add mod">
          <ac:chgData name="Zijian Jia" userId="8bfd73afe6e12625" providerId="LiveId" clId="{03C4690D-D977-4FCD-98A5-A74818C5151F}" dt="2025-03-28T05:44:18.105" v="5667" actId="164"/>
          <ac:spMkLst>
            <pc:docMk/>
            <pc:sldMk cId="2249356476" sldId="317"/>
            <ac:spMk id="153" creationId="{999212F9-F4A9-057F-BEC3-B48CCA8E09D7}"/>
          </ac:spMkLst>
        </pc:spChg>
        <pc:spChg chg="add mod">
          <ac:chgData name="Zijian Jia" userId="8bfd73afe6e12625" providerId="LiveId" clId="{03C4690D-D977-4FCD-98A5-A74818C5151F}" dt="2025-03-28T05:44:18.105" v="5667" actId="164"/>
          <ac:spMkLst>
            <pc:docMk/>
            <pc:sldMk cId="2249356476" sldId="317"/>
            <ac:spMk id="154" creationId="{F2C866D3-A68C-5C57-9807-3A260A621E3A}"/>
          </ac:spMkLst>
        </pc:spChg>
        <pc:spChg chg="mod">
          <ac:chgData name="Zijian Jia" userId="8bfd73afe6e12625" providerId="LiveId" clId="{03C4690D-D977-4FCD-98A5-A74818C5151F}" dt="2025-03-28T05:44:19.211" v="5668"/>
          <ac:spMkLst>
            <pc:docMk/>
            <pc:sldMk cId="2249356476" sldId="317"/>
            <ac:spMk id="179" creationId="{17F384E8-8B8B-E621-C0C8-1577C2616208}"/>
          </ac:spMkLst>
        </pc:spChg>
        <pc:spChg chg="mod">
          <ac:chgData name="Zijian Jia" userId="8bfd73afe6e12625" providerId="LiveId" clId="{03C4690D-D977-4FCD-98A5-A74818C5151F}" dt="2025-03-28T05:44:19.211" v="5668"/>
          <ac:spMkLst>
            <pc:docMk/>
            <pc:sldMk cId="2249356476" sldId="317"/>
            <ac:spMk id="180" creationId="{A320F6E5-38D9-9527-8E02-B821CE7149F6}"/>
          </ac:spMkLst>
        </pc:spChg>
        <pc:grpChg chg="add mod">
          <ac:chgData name="Zijian Jia" userId="8bfd73afe6e12625" providerId="LiveId" clId="{03C4690D-D977-4FCD-98A5-A74818C5151F}" dt="2025-03-28T05:42:32.938" v="5641" actId="1076"/>
          <ac:grpSpMkLst>
            <pc:docMk/>
            <pc:sldMk cId="2249356476" sldId="317"/>
            <ac:grpSpMk id="152" creationId="{E6B75AC8-0376-DADA-16F9-3AADF5BD2DC1}"/>
          </ac:grpSpMkLst>
        </pc:grpChg>
        <pc:grpChg chg="add mod">
          <ac:chgData name="Zijian Jia" userId="8bfd73afe6e12625" providerId="LiveId" clId="{03C4690D-D977-4FCD-98A5-A74818C5151F}" dt="2025-03-28T05:44:18.105" v="5667" actId="164"/>
          <ac:grpSpMkLst>
            <pc:docMk/>
            <pc:sldMk cId="2249356476" sldId="317"/>
            <ac:grpSpMk id="177" creationId="{CAE05370-D1C8-7C89-D990-3E1D473242E4}"/>
          </ac:grpSpMkLst>
        </pc:grpChg>
        <pc:grpChg chg="add mod">
          <ac:chgData name="Zijian Jia" userId="8bfd73afe6e12625" providerId="LiveId" clId="{03C4690D-D977-4FCD-98A5-A74818C5151F}" dt="2025-03-28T05:44:32.144" v="5670" actId="1076"/>
          <ac:grpSpMkLst>
            <pc:docMk/>
            <pc:sldMk cId="2249356476" sldId="317"/>
            <ac:grpSpMk id="178" creationId="{479B9DB8-D3B7-8A03-B918-71C6A3751D58}"/>
          </ac:grpSpMkLst>
        </pc:grp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08" creationId="{4AA2E436-E662-6FB6-40FC-97EB78D8449B}"/>
          </ac:cxnSpMkLst>
        </pc:cxn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12" creationId="{2607D03B-F487-665C-A087-2BC9A7CA700E}"/>
          </ac:cxnSpMkLst>
        </pc:cxn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21" creationId="{B238228A-9AFF-3CBE-852E-8E75B9925255}"/>
          </ac:cxnSpMkLst>
        </pc:cxnChg>
        <pc:cxnChg chg="add mod">
          <ac:chgData name="Zijian Jia" userId="8bfd73afe6e12625" providerId="LiveId" clId="{03C4690D-D977-4FCD-98A5-A74818C5151F}" dt="2025-03-28T05:42:13.162" v="5638" actId="693"/>
          <ac:cxnSpMkLst>
            <pc:docMk/>
            <pc:sldMk cId="2249356476" sldId="317"/>
            <ac:cxnSpMk id="125" creationId="{60CDC6E3-BBDA-26E5-6DF9-87AED83CEDEC}"/>
          </ac:cxnSpMkLst>
        </pc:cxnChg>
      </pc:sldChg>
      <pc:sldChg chg="addSp delSp modSp add del mod">
        <pc:chgData name="Zijian Jia" userId="8bfd73afe6e12625" providerId="LiveId" clId="{03C4690D-D977-4FCD-98A5-A74818C5151F}" dt="2025-03-28T06:47:55.577" v="6830" actId="47"/>
        <pc:sldMkLst>
          <pc:docMk/>
          <pc:sldMk cId="800152084" sldId="318"/>
        </pc:sldMkLst>
      </pc:sldChg>
      <pc:sldChg chg="addSp delSp modSp add del mod">
        <pc:chgData name="Zijian Jia" userId="8bfd73afe6e12625" providerId="LiveId" clId="{03C4690D-D977-4FCD-98A5-A74818C5151F}" dt="2025-03-28T09:34:43.831" v="7878" actId="47"/>
        <pc:sldMkLst>
          <pc:docMk/>
          <pc:sldMk cId="2275685926" sldId="318"/>
        </pc:sldMkLst>
      </pc:sldChg>
      <pc:sldMasterChg chg="addSldLayout delSldLayout modSldLayout">
        <pc:chgData name="Zijian Jia" userId="8bfd73afe6e12625" providerId="LiveId" clId="{03C4690D-D977-4FCD-98A5-A74818C5151F}" dt="2025-03-28T07:24:18.143" v="7316" actId="1076"/>
        <pc:sldMasterMkLst>
          <pc:docMk/>
          <pc:sldMasterMk cId="901526032" sldId="2147483648"/>
        </pc:sldMasterMkLst>
        <pc:sldLayoutChg chg="addSp delSp modSp mod">
          <pc:chgData name="Zijian Jia" userId="8bfd73afe6e12625" providerId="LiveId" clId="{03C4690D-D977-4FCD-98A5-A74818C5151F}" dt="2025-03-28T07:16:40.440" v="7203" actId="12788"/>
          <pc:sldLayoutMkLst>
            <pc:docMk/>
            <pc:sldMasterMk cId="901526032" sldId="2147483648"/>
            <pc:sldLayoutMk cId="3691190958" sldId="2147483649"/>
          </pc:sldLayoutMkLst>
          <pc:grpChg chg="add mod">
            <ac:chgData name="Zijian Jia" userId="8bfd73afe6e12625" providerId="LiveId" clId="{03C4690D-D977-4FCD-98A5-A74818C5151F}" dt="2025-03-28T07:16:40.440" v="7203" actId="12788"/>
            <ac:grpSpMkLst>
              <pc:docMk/>
              <pc:sldMasterMk cId="901526032" sldId="2147483648"/>
              <pc:sldLayoutMk cId="3691190958" sldId="2147483649"/>
              <ac:grpSpMk id="14" creationId="{A740BA32-94CA-1635-B0FC-877AB40D1E83}"/>
            </ac:grpSpMkLst>
          </pc:grpChg>
          <pc:picChg chg="add mod topLvl">
            <ac:chgData name="Zijian Jia" userId="8bfd73afe6e12625" providerId="LiveId" clId="{03C4690D-D977-4FCD-98A5-A74818C5151F}" dt="2025-03-28T07:15:20.818" v="7175" actId="1076"/>
            <ac:picMkLst>
              <pc:docMk/>
              <pc:sldMasterMk cId="901526032" sldId="2147483648"/>
              <pc:sldLayoutMk cId="3691190958" sldId="2147483649"/>
              <ac:picMk id="3" creationId="{947FF4A6-9436-A5C9-41AA-C4368197F814}"/>
            </ac:picMkLst>
          </pc:picChg>
          <pc:picChg chg="add mod topLvl">
            <ac:chgData name="Zijian Jia" userId="8bfd73afe6e12625" providerId="LiveId" clId="{03C4690D-D977-4FCD-98A5-A74818C5151F}" dt="2025-03-28T07:15:17.786" v="7173" actId="164"/>
            <ac:picMkLst>
              <pc:docMk/>
              <pc:sldMasterMk cId="901526032" sldId="2147483648"/>
              <pc:sldLayoutMk cId="3691190958" sldId="2147483649"/>
              <ac:picMk id="5" creationId="{0FC71E1D-C8F7-1A8E-3596-D8D8BC5C13BA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8:12.247" v="7243"/>
          <pc:sldLayoutMkLst>
            <pc:docMk/>
            <pc:sldMasterMk cId="901526032" sldId="2147483648"/>
            <pc:sldLayoutMk cId="2521961999" sldId="2147483650"/>
          </pc:sldLayoutMkLst>
          <pc:grpChg chg="add mod">
            <ac:chgData name="Zijian Jia" userId="8bfd73afe6e12625" providerId="LiveId" clId="{03C4690D-D977-4FCD-98A5-A74818C5151F}" dt="2025-03-28T07:18:12.247" v="7243"/>
            <ac:grpSpMkLst>
              <pc:docMk/>
              <pc:sldMasterMk cId="901526032" sldId="2147483648"/>
              <pc:sldLayoutMk cId="2521961999" sldId="2147483650"/>
              <ac:grpSpMk id="5" creationId="{CC5948D0-B451-1FB2-D029-EF32FDB75043}"/>
            </ac:grpSpMkLst>
          </pc:grpChg>
          <pc:picChg chg="mod">
            <ac:chgData name="Zijian Jia" userId="8bfd73afe6e12625" providerId="LiveId" clId="{03C4690D-D977-4FCD-98A5-A74818C5151F}" dt="2025-03-28T07:18:12.247" v="7243"/>
            <ac:picMkLst>
              <pc:docMk/>
              <pc:sldMasterMk cId="901526032" sldId="2147483648"/>
              <pc:sldLayoutMk cId="2521961999" sldId="2147483650"/>
              <ac:picMk id="6" creationId="{95642E29-EC8E-5040-106B-DF897BD28760}"/>
            </ac:picMkLst>
          </pc:picChg>
          <pc:picChg chg="mod">
            <ac:chgData name="Zijian Jia" userId="8bfd73afe6e12625" providerId="LiveId" clId="{03C4690D-D977-4FCD-98A5-A74818C5151F}" dt="2025-03-28T07:18:12.247" v="7243"/>
            <ac:picMkLst>
              <pc:docMk/>
              <pc:sldMasterMk cId="901526032" sldId="2147483648"/>
              <pc:sldLayoutMk cId="2521961999" sldId="2147483650"/>
              <ac:picMk id="12" creationId="{817D6B15-9D13-0398-856C-C8CE860F0B5A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4:06.234" v="7315" actId="1076"/>
          <pc:sldLayoutMkLst>
            <pc:docMk/>
            <pc:sldMasterMk cId="901526032" sldId="2147483648"/>
            <pc:sldLayoutMk cId="4047823934" sldId="2147483651"/>
          </pc:sldLayoutMkLst>
          <pc:spChg chg="mod">
            <ac:chgData name="Zijian Jia" userId="8bfd73afe6e12625" providerId="LiveId" clId="{03C4690D-D977-4FCD-98A5-A74818C5151F}" dt="2025-03-28T06:39:47.271" v="6530" actId="1076"/>
            <ac:spMkLst>
              <pc:docMk/>
              <pc:sldMasterMk cId="901526032" sldId="2147483648"/>
              <pc:sldLayoutMk cId="4047823934" sldId="2147483651"/>
              <ac:spMk id="7" creationId="{1B6B862A-0E07-542B-40E8-3846A58308BD}"/>
            </ac:spMkLst>
          </pc:spChg>
          <pc:grpChg chg="add mod">
            <ac:chgData name="Zijian Jia" userId="8bfd73afe6e12625" providerId="LiveId" clId="{03C4690D-D977-4FCD-98A5-A74818C5151F}" dt="2025-03-28T07:24:06.234" v="7315" actId="1076"/>
            <ac:grpSpMkLst>
              <pc:docMk/>
              <pc:sldMasterMk cId="901526032" sldId="2147483648"/>
              <pc:sldLayoutMk cId="4047823934" sldId="2147483651"/>
              <ac:grpSpMk id="10" creationId="{81882C54-9074-17EA-D07A-F26FFAFA37F2}"/>
            </ac:grpSpMkLst>
          </pc:grpChg>
          <pc:picChg chg="add mod topLvl">
            <ac:chgData name="Zijian Jia" userId="8bfd73afe6e12625" providerId="LiveId" clId="{03C4690D-D977-4FCD-98A5-A74818C5151F}" dt="2025-03-28T07:17:37.727" v="7227" actId="164"/>
            <ac:picMkLst>
              <pc:docMk/>
              <pc:sldMasterMk cId="901526032" sldId="2147483648"/>
              <pc:sldLayoutMk cId="4047823934" sldId="2147483651"/>
              <ac:picMk id="3" creationId="{F8B73187-4E78-F2A9-18EF-B0F341DDA9F8}"/>
            </ac:picMkLst>
          </pc:picChg>
          <pc:picChg chg="add mod topLvl">
            <ac:chgData name="Zijian Jia" userId="8bfd73afe6e12625" providerId="LiveId" clId="{03C4690D-D977-4FCD-98A5-A74818C5151F}" dt="2025-03-28T07:17:37.727" v="7227" actId="164"/>
            <ac:picMkLst>
              <pc:docMk/>
              <pc:sldMasterMk cId="901526032" sldId="2147483648"/>
              <pc:sldLayoutMk cId="4047823934" sldId="2147483651"/>
              <ac:picMk id="5" creationId="{492E450F-2ED1-52C0-E6A2-51B979D00901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8:27.879" v="7246" actId="1076"/>
          <pc:sldLayoutMkLst>
            <pc:docMk/>
            <pc:sldMasterMk cId="901526032" sldId="2147483648"/>
            <pc:sldLayoutMk cId="520544656" sldId="2147483652"/>
          </pc:sldLayoutMkLst>
          <pc:spChg chg="mod">
            <ac:chgData name="Zijian Jia" userId="8bfd73afe6e12625" providerId="LiveId" clId="{03C4690D-D977-4FCD-98A5-A74818C5151F}" dt="2025-03-28T06:24:16.102" v="6415" actId="207"/>
            <ac:spMkLst>
              <pc:docMk/>
              <pc:sldMasterMk cId="901526032" sldId="2147483648"/>
              <pc:sldLayoutMk cId="520544656" sldId="2147483652"/>
              <ac:spMk id="9" creationId="{6682B86F-28AF-C373-D299-0DC4603182ED}"/>
            </ac:spMkLst>
          </pc:spChg>
          <pc:picChg chg="add mod">
            <ac:chgData name="Zijian Jia" userId="8bfd73afe6e12625" providerId="LiveId" clId="{03C4690D-D977-4FCD-98A5-A74818C5151F}" dt="2025-03-28T07:18:27.879" v="7246" actId="1076"/>
            <ac:picMkLst>
              <pc:docMk/>
              <pc:sldMasterMk cId="901526032" sldId="2147483648"/>
              <pc:sldLayoutMk cId="520544656" sldId="2147483652"/>
              <ac:picMk id="2" creationId="{67EB74F5-6217-8C9E-AB76-8E9EE574C907}"/>
            </ac:picMkLst>
          </pc:picChg>
          <pc:picChg chg="add mod ord modCrop">
            <ac:chgData name="Zijian Jia" userId="8bfd73afe6e12625" providerId="LiveId" clId="{03C4690D-D977-4FCD-98A5-A74818C5151F}" dt="2025-03-28T06:23:23.657" v="6186"/>
            <ac:picMkLst>
              <pc:docMk/>
              <pc:sldMasterMk cId="901526032" sldId="2147483648"/>
              <pc:sldLayoutMk cId="520544656" sldId="2147483652"/>
              <ac:picMk id="3" creationId="{305E2167-4117-9FA6-2C66-3C1431B2ECC4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8:58.755" v="7252" actId="1076"/>
          <pc:sldLayoutMkLst>
            <pc:docMk/>
            <pc:sldMasterMk cId="901526032" sldId="2147483648"/>
            <pc:sldLayoutMk cId="31232371" sldId="2147483653"/>
          </pc:sldLayoutMkLst>
          <pc:picChg chg="add mod">
            <ac:chgData name="Zijian Jia" userId="8bfd73afe6e12625" providerId="LiveId" clId="{03C4690D-D977-4FCD-98A5-A74818C5151F}" dt="2025-03-28T07:18:58.755" v="7252" actId="1076"/>
            <ac:picMkLst>
              <pc:docMk/>
              <pc:sldMasterMk cId="901526032" sldId="2147483648"/>
              <pc:sldLayoutMk cId="31232371" sldId="2147483653"/>
              <ac:picMk id="2" creationId="{4EBB2BA8-328C-E852-905D-FEAE17004FE3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3:26.460" v="7311" actId="1076"/>
          <pc:sldLayoutMkLst>
            <pc:docMk/>
            <pc:sldMasterMk cId="901526032" sldId="2147483648"/>
            <pc:sldLayoutMk cId="3339379764" sldId="2147483654"/>
          </pc:sldLayoutMkLst>
          <pc:grpChg chg="add mod">
            <ac:chgData name="Zijian Jia" userId="8bfd73afe6e12625" providerId="LiveId" clId="{03C4690D-D977-4FCD-98A5-A74818C5151F}" dt="2025-03-28T07:23:26.460" v="7311" actId="1076"/>
            <ac:grpSpMkLst>
              <pc:docMk/>
              <pc:sldMasterMk cId="901526032" sldId="2147483648"/>
              <pc:sldLayoutMk cId="3339379764" sldId="2147483654"/>
              <ac:grpSpMk id="20" creationId="{6421AC0D-7A9E-5502-1144-BAF868225DC8}"/>
            </ac:grpSpMkLst>
          </pc:grpChg>
          <pc:picChg chg="mod">
            <ac:chgData name="Zijian Jia" userId="8bfd73afe6e12625" providerId="LiveId" clId="{03C4690D-D977-4FCD-98A5-A74818C5151F}" dt="2025-03-28T07:19:23.205" v="7257"/>
            <ac:picMkLst>
              <pc:docMk/>
              <pc:sldMasterMk cId="901526032" sldId="2147483648"/>
              <pc:sldLayoutMk cId="3339379764" sldId="2147483654"/>
              <ac:picMk id="21" creationId="{B0ADAF61-6339-EB47-10F1-73FE3BD85C79}"/>
            </ac:picMkLst>
          </pc:picChg>
          <pc:picChg chg="mod">
            <ac:chgData name="Zijian Jia" userId="8bfd73afe6e12625" providerId="LiveId" clId="{03C4690D-D977-4FCD-98A5-A74818C5151F}" dt="2025-03-28T07:19:40.966" v="7261" actId="1076"/>
            <ac:picMkLst>
              <pc:docMk/>
              <pc:sldMasterMk cId="901526032" sldId="2147483648"/>
              <pc:sldLayoutMk cId="3339379764" sldId="2147483654"/>
              <ac:picMk id="22" creationId="{28848412-F7E0-615B-5AAB-B58DC482E748}"/>
            </ac:picMkLst>
          </pc:picChg>
          <pc:picChg chg="mod">
            <ac:chgData name="Zijian Jia" userId="8bfd73afe6e12625" providerId="LiveId" clId="{03C4690D-D977-4FCD-98A5-A74818C5151F}" dt="2025-03-28T07:19:21.502" v="7255" actId="1076"/>
            <ac:picMkLst>
              <pc:docMk/>
              <pc:sldMasterMk cId="901526032" sldId="2147483648"/>
              <pc:sldLayoutMk cId="3339379764" sldId="2147483654"/>
              <ac:picMk id="26" creationId="{D604F85F-A377-04E3-7668-FAFA3C3F768F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19:48.708" v="7263"/>
          <pc:sldLayoutMkLst>
            <pc:docMk/>
            <pc:sldMasterMk cId="901526032" sldId="2147483648"/>
            <pc:sldLayoutMk cId="498131979" sldId="2147483655"/>
          </pc:sldLayoutMkLst>
          <pc:picChg chg="add mod">
            <ac:chgData name="Zijian Jia" userId="8bfd73afe6e12625" providerId="LiveId" clId="{03C4690D-D977-4FCD-98A5-A74818C5151F}" dt="2025-03-28T07:19:48.708" v="7263"/>
            <ac:picMkLst>
              <pc:docMk/>
              <pc:sldMasterMk cId="901526032" sldId="2147483648"/>
              <pc:sldLayoutMk cId="498131979" sldId="2147483655"/>
              <ac:picMk id="2" creationId="{713A7D68-A3FA-76A4-7A50-DCEADF61BF18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0:14.742" v="7271" actId="12788"/>
          <pc:sldLayoutMkLst>
            <pc:docMk/>
            <pc:sldMasterMk cId="901526032" sldId="2147483648"/>
            <pc:sldLayoutMk cId="1387097329" sldId="2147483656"/>
          </pc:sldLayoutMkLst>
          <pc:spChg chg="add mod ord">
            <ac:chgData name="Zijian Jia" userId="8bfd73afe6e12625" providerId="LiveId" clId="{03C4690D-D977-4FCD-98A5-A74818C5151F}" dt="2025-03-28T06:58:59.938" v="7052" actId="207"/>
            <ac:spMkLst>
              <pc:docMk/>
              <pc:sldMasterMk cId="901526032" sldId="2147483648"/>
              <pc:sldLayoutMk cId="1387097329" sldId="2147483656"/>
              <ac:spMk id="2" creationId="{E48AD964-C759-1AA5-ACC5-482FA7F37904}"/>
            </ac:spMkLst>
          </pc:spChg>
          <pc:spChg chg="mod">
            <ac:chgData name="Zijian Jia" userId="8bfd73afe6e12625" providerId="LiveId" clId="{03C4690D-D977-4FCD-98A5-A74818C5151F}" dt="2025-03-28T06:59:06.051" v="7054" actId="14100"/>
            <ac:spMkLst>
              <pc:docMk/>
              <pc:sldMasterMk cId="901526032" sldId="2147483648"/>
              <pc:sldLayoutMk cId="1387097329" sldId="2147483656"/>
              <ac:spMk id="6" creationId="{678A037E-FA59-BD48-8EF9-24DD8921F0CE}"/>
            </ac:spMkLst>
          </pc:spChg>
          <pc:picChg chg="add mod">
            <ac:chgData name="Zijian Jia" userId="8bfd73afe6e12625" providerId="LiveId" clId="{03C4690D-D977-4FCD-98A5-A74818C5151F}" dt="2025-03-28T07:20:14.742" v="7271" actId="12788"/>
            <ac:picMkLst>
              <pc:docMk/>
              <pc:sldMasterMk cId="901526032" sldId="2147483648"/>
              <pc:sldLayoutMk cId="1387097329" sldId="2147483656"/>
              <ac:picMk id="4" creationId="{1CC2BA15-5C91-4E2C-7CB1-AE42F6CC9F80}"/>
            </ac:picMkLst>
          </pc:picChg>
          <pc:picChg chg="add del mod ord modCrop">
            <ac:chgData name="Zijian Jia" userId="8bfd73afe6e12625" providerId="LiveId" clId="{03C4690D-D977-4FCD-98A5-A74818C5151F}" dt="2025-03-28T06:58:50.800" v="7030" actId="167"/>
            <ac:picMkLst>
              <pc:docMk/>
              <pc:sldMasterMk cId="901526032" sldId="2147483648"/>
              <pc:sldLayoutMk cId="1387097329" sldId="2147483656"/>
              <ac:picMk id="5" creationId="{7952C54A-8015-5A6A-AD8B-8B3F22EADC1C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0:30.026" v="7279"/>
          <pc:sldLayoutMkLst>
            <pc:docMk/>
            <pc:sldMasterMk cId="901526032" sldId="2147483648"/>
            <pc:sldLayoutMk cId="4002402677" sldId="2147483657"/>
          </pc:sldLayoutMkLst>
          <pc:picChg chg="add mod">
            <ac:chgData name="Zijian Jia" userId="8bfd73afe6e12625" providerId="LiveId" clId="{03C4690D-D977-4FCD-98A5-A74818C5151F}" dt="2025-03-28T07:20:30.026" v="7279"/>
            <ac:picMkLst>
              <pc:docMk/>
              <pc:sldMasterMk cId="901526032" sldId="2147483648"/>
              <pc:sldLayoutMk cId="4002402677" sldId="2147483657"/>
              <ac:picMk id="2" creationId="{D8D445F1-68A1-FCA3-3899-75E707A1907E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0:48.199" v="7284" actId="1076"/>
          <pc:sldLayoutMkLst>
            <pc:docMk/>
            <pc:sldMasterMk cId="901526032" sldId="2147483648"/>
            <pc:sldLayoutMk cId="1583136844" sldId="2147483658"/>
          </pc:sldLayoutMkLst>
          <pc:spChg chg="add mod">
            <ac:chgData name="Zijian Jia" userId="8bfd73afe6e12625" providerId="LiveId" clId="{03C4690D-D977-4FCD-98A5-A74818C5151F}" dt="2025-03-27T17:04:12.083" v="2837" actId="113"/>
            <ac:spMkLst>
              <pc:docMk/>
              <pc:sldMasterMk cId="901526032" sldId="2147483648"/>
              <pc:sldLayoutMk cId="1583136844" sldId="2147483658"/>
              <ac:spMk id="4" creationId="{DD0716CD-F165-9CFB-85B3-6CBEAA6F1F7B}"/>
            </ac:spMkLst>
          </pc:spChg>
          <pc:spChg chg="mod">
            <ac:chgData name="Zijian Jia" userId="8bfd73afe6e12625" providerId="LiveId" clId="{03C4690D-D977-4FCD-98A5-A74818C5151F}" dt="2025-03-28T06:54:08.772" v="6936" actId="1076"/>
            <ac:spMkLst>
              <pc:docMk/>
              <pc:sldMasterMk cId="901526032" sldId="2147483648"/>
              <pc:sldLayoutMk cId="1583136844" sldId="2147483658"/>
              <ac:spMk id="12" creationId="{EE5B6049-94E4-DA81-3B00-878802C625D5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52" creationId="{168DA437-9918-C4C6-A5C8-DACA56739E89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69" creationId="{19ED6229-EEE8-CA4C-C51F-D6DD2291218F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76" creationId="{3499B6CC-E8AA-F973-42E3-1CE982BFC183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93" creationId="{FC1D10E3-30FB-4180-6AE9-20A63C4F8811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35" creationId="{DC40C24C-4188-CE0A-8572-47A07BC03E06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67" creationId="{2BFA2127-8B4E-637C-886C-FD295B0CEA24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73" creationId="{5FD0878D-FD4E-A38D-5D03-E92BE52A51D6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184" creationId="{0498CA31-2B4E-4A9D-90BD-EF72FA743D38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225" creationId="{D4A44A4B-34AB-F359-8930-534F06706CD5}"/>
            </ac:spMkLst>
          </pc:spChg>
          <pc:spChg chg="mod">
            <ac:chgData name="Zijian Jia" userId="8bfd73afe6e12625" providerId="LiveId" clId="{03C4690D-D977-4FCD-98A5-A74818C5151F}" dt="2025-03-28T06:54:12.830" v="6938" actId="1076"/>
            <ac:spMkLst>
              <pc:docMk/>
              <pc:sldMasterMk cId="901526032" sldId="2147483648"/>
              <pc:sldLayoutMk cId="1583136844" sldId="2147483658"/>
              <ac:spMk id="249" creationId="{198E9DA2-32A7-BE57-09AA-F0BFB86903DC}"/>
            </ac:spMkLst>
          </pc:spChg>
          <pc:spChg chg="mod">
            <ac:chgData name="Zijian Jia" userId="8bfd73afe6e12625" providerId="LiveId" clId="{03C4690D-D977-4FCD-98A5-A74818C5151F}" dt="2025-03-27T16:00:38.095" v="1160" actId="207"/>
            <ac:spMkLst>
              <pc:docMk/>
              <pc:sldMasterMk cId="901526032" sldId="2147483648"/>
              <pc:sldLayoutMk cId="1583136844" sldId="2147483658"/>
              <ac:spMk id="329" creationId="{08950F6B-D907-F3E7-178A-FBCD35A87472}"/>
            </ac:spMkLst>
          </pc:spChg>
          <pc:grpChg chg="add mod">
            <ac:chgData name="Zijian Jia" userId="8bfd73afe6e12625" providerId="LiveId" clId="{03C4690D-D977-4FCD-98A5-A74818C5151F}" dt="2025-03-28T07:20:48.199" v="7284" actId="1076"/>
            <ac:grpSpMkLst>
              <pc:docMk/>
              <pc:sldMasterMk cId="901526032" sldId="2147483648"/>
              <pc:sldLayoutMk cId="1583136844" sldId="2147483658"/>
              <ac:grpSpMk id="2" creationId="{7AA739F7-DE10-8F2A-6A74-4A6071230F6E}"/>
            </ac:grpSpMkLst>
          </pc:grpChg>
          <pc:grpChg chg="mod">
            <ac:chgData name="Zijian Jia" userId="8bfd73afe6e12625" providerId="LiveId" clId="{03C4690D-D977-4FCD-98A5-A74818C5151F}" dt="2025-03-28T06:54:27.767" v="6979" actId="207"/>
            <ac:grpSpMkLst>
              <pc:docMk/>
              <pc:sldMasterMk cId="901526032" sldId="2147483648"/>
              <pc:sldLayoutMk cId="1583136844" sldId="2147483658"/>
              <ac:grpSpMk id="14" creationId="{0CD09742-427A-B92A-BD21-325E7201E110}"/>
            </ac:grpSpMkLst>
          </pc:grpChg>
          <pc:picChg chg="mod">
            <ac:chgData name="Zijian Jia" userId="8bfd73afe6e12625" providerId="LiveId" clId="{03C4690D-D977-4FCD-98A5-A74818C5151F}" dt="2025-03-28T07:20:44.414" v="7283"/>
            <ac:picMkLst>
              <pc:docMk/>
              <pc:sldMasterMk cId="901526032" sldId="2147483648"/>
              <pc:sldLayoutMk cId="1583136844" sldId="2147483658"/>
              <ac:picMk id="3" creationId="{5410FB29-AF45-8E5D-5BB9-341BC7BC832A}"/>
            </ac:picMkLst>
          </pc:picChg>
          <pc:picChg chg="mod">
            <ac:chgData name="Zijian Jia" userId="8bfd73afe6e12625" providerId="LiveId" clId="{03C4690D-D977-4FCD-98A5-A74818C5151F}" dt="2025-03-28T07:20:44.414" v="7283"/>
            <ac:picMkLst>
              <pc:docMk/>
              <pc:sldMasterMk cId="901526032" sldId="2147483648"/>
              <pc:sldLayoutMk cId="1583136844" sldId="2147483658"/>
              <ac:picMk id="5" creationId="{30771EC6-B762-B006-0C93-90F1EF435842}"/>
            </ac:picMkLst>
          </pc:picChg>
          <pc:cxnChg chg="add mod">
            <ac:chgData name="Zijian Jia" userId="8bfd73afe6e12625" providerId="LiveId" clId="{03C4690D-D977-4FCD-98A5-A74818C5151F}" dt="2025-03-27T16:57:36.718" v="2625" actId="692"/>
            <ac:cxnSpMkLst>
              <pc:docMk/>
              <pc:sldMasterMk cId="901526032" sldId="2147483648"/>
              <pc:sldLayoutMk cId="1583136844" sldId="2147483658"/>
              <ac:cxnSpMk id="6" creationId="{3275ED2F-042C-EDDB-F7E1-1F833BA05AF0}"/>
            </ac:cxnSpMkLst>
          </pc:cxnChg>
        </pc:sldLayoutChg>
        <pc:sldLayoutChg chg="addSp delSp modSp mod">
          <pc:chgData name="Zijian Jia" userId="8bfd73afe6e12625" providerId="LiveId" clId="{03C4690D-D977-4FCD-98A5-A74818C5151F}" dt="2025-03-28T07:21:21.771" v="7293" actId="14100"/>
          <pc:sldLayoutMkLst>
            <pc:docMk/>
            <pc:sldMasterMk cId="901526032" sldId="2147483648"/>
            <pc:sldLayoutMk cId="2818836163" sldId="2147483659"/>
          </pc:sldLayoutMkLst>
          <pc:spChg chg="mod">
            <ac:chgData name="Zijian Jia" userId="8bfd73afe6e12625" providerId="LiveId" clId="{03C4690D-D977-4FCD-98A5-A74818C5151F}" dt="2025-03-28T07:21:21.771" v="7293" actId="14100"/>
            <ac:spMkLst>
              <pc:docMk/>
              <pc:sldMasterMk cId="901526032" sldId="2147483648"/>
              <pc:sldLayoutMk cId="2818836163" sldId="2147483659"/>
              <ac:spMk id="2" creationId="{0D294034-B0EA-6151-C82D-85FF5934AE43}"/>
            </ac:spMkLst>
          </pc:spChg>
          <pc:spChg chg="add mod">
            <ac:chgData name="Zijian Jia" userId="8bfd73afe6e12625" providerId="LiveId" clId="{03C4690D-D977-4FCD-98A5-A74818C5151F}" dt="2025-03-27T16:58:47.112" v="2630"/>
            <ac:spMkLst>
              <pc:docMk/>
              <pc:sldMasterMk cId="901526032" sldId="2147483648"/>
              <pc:sldLayoutMk cId="2818836163" sldId="2147483659"/>
              <ac:spMk id="3" creationId="{5E378453-2319-268C-3156-CD574E2401FA}"/>
            </ac:spMkLst>
          </pc:spChg>
        </pc:sldLayoutChg>
        <pc:sldLayoutChg chg="addSp delSp modSp mod">
          <pc:chgData name="Zijian Jia" userId="8bfd73afe6e12625" providerId="LiveId" clId="{03C4690D-D977-4FCD-98A5-A74818C5151F}" dt="2025-03-28T05:53:47.926" v="5985" actId="1076"/>
          <pc:sldLayoutMkLst>
            <pc:docMk/>
            <pc:sldMasterMk cId="901526032" sldId="2147483648"/>
            <pc:sldLayoutMk cId="532329594" sldId="2147483660"/>
          </pc:sldLayoutMkLst>
          <pc:spChg chg="mod">
            <ac:chgData name="Zijian Jia" userId="8bfd73afe6e12625" providerId="LiveId" clId="{03C4690D-D977-4FCD-98A5-A74818C5151F}" dt="2025-03-28T05:53:47.926" v="5985" actId="1076"/>
            <ac:spMkLst>
              <pc:docMk/>
              <pc:sldMasterMk cId="901526032" sldId="2147483648"/>
              <pc:sldLayoutMk cId="532329594" sldId="2147483660"/>
              <ac:spMk id="75" creationId="{5AB6CE09-32D3-BE9B-9968-3C5F2F93404C}"/>
            </ac:spMkLst>
          </pc:spChg>
          <pc:picChg chg="add mod ord modCrop">
            <ac:chgData name="Zijian Jia" userId="8bfd73afe6e12625" providerId="LiveId" clId="{03C4690D-D977-4FCD-98A5-A74818C5151F}" dt="2025-03-28T05:53:44.892" v="5984"/>
            <ac:picMkLst>
              <pc:docMk/>
              <pc:sldMasterMk cId="901526032" sldId="2147483648"/>
              <pc:sldLayoutMk cId="532329594" sldId="2147483660"/>
              <ac:picMk id="7" creationId="{BC289A9F-2F2E-5A52-9867-C608024A123A}"/>
            </ac:picMkLst>
          </pc:picChg>
          <pc:picChg chg="add del ord">
            <ac:chgData name="Zijian Jia" userId="8bfd73afe6e12625" providerId="LiveId" clId="{03C4690D-D977-4FCD-98A5-A74818C5151F}" dt="2025-03-28T05:52:59.943" v="5980" actId="167"/>
            <ac:picMkLst>
              <pc:docMk/>
              <pc:sldMasterMk cId="901526032" sldId="2147483648"/>
              <pc:sldLayoutMk cId="532329594" sldId="2147483660"/>
              <ac:picMk id="78" creationId="{EDF7A9E4-6483-F939-BDCF-5FF34CE689C2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1:59.945" v="7306" actId="1076"/>
          <pc:sldLayoutMkLst>
            <pc:docMk/>
            <pc:sldMasterMk cId="901526032" sldId="2147483648"/>
            <pc:sldLayoutMk cId="95787668" sldId="2147483661"/>
          </pc:sldLayoutMkLst>
          <pc:spChg chg="mod">
            <ac:chgData name="Zijian Jia" userId="8bfd73afe6e12625" providerId="LiveId" clId="{03C4690D-D977-4FCD-98A5-A74818C5151F}" dt="2025-03-28T07:12:49.570" v="7122" actId="1076"/>
            <ac:spMkLst>
              <pc:docMk/>
              <pc:sldMasterMk cId="901526032" sldId="2147483648"/>
              <pc:sldLayoutMk cId="95787668" sldId="2147483661"/>
              <ac:spMk id="3" creationId="{45D5E736-1667-9D5E-A61A-8E0A50AA8DD4}"/>
            </ac:spMkLst>
          </pc:spChg>
          <pc:grpChg chg="add mod">
            <ac:chgData name="Zijian Jia" userId="8bfd73afe6e12625" providerId="LiveId" clId="{03C4690D-D977-4FCD-98A5-A74818C5151F}" dt="2025-03-28T07:21:59.945" v="7306" actId="1076"/>
            <ac:grpSpMkLst>
              <pc:docMk/>
              <pc:sldMasterMk cId="901526032" sldId="2147483648"/>
              <pc:sldLayoutMk cId="95787668" sldId="2147483661"/>
              <ac:grpSpMk id="2" creationId="{50CB4BDB-4FF8-C620-7ACA-C8A2887768A7}"/>
            </ac:grpSpMkLst>
          </pc:grpChg>
          <pc:picChg chg="mod">
            <ac:chgData name="Zijian Jia" userId="8bfd73afe6e12625" providerId="LiveId" clId="{03C4690D-D977-4FCD-98A5-A74818C5151F}" dt="2025-03-28T07:21:52.290" v="7303"/>
            <ac:picMkLst>
              <pc:docMk/>
              <pc:sldMasterMk cId="901526032" sldId="2147483648"/>
              <pc:sldLayoutMk cId="95787668" sldId="2147483661"/>
              <ac:picMk id="7" creationId="{412A7230-83AE-12E3-BB5D-7BA9BA92A9B9}"/>
            </ac:picMkLst>
          </pc:picChg>
          <pc:picChg chg="add mod ord">
            <ac:chgData name="Zijian Jia" userId="8bfd73afe6e12625" providerId="LiveId" clId="{03C4690D-D977-4FCD-98A5-A74818C5151F}" dt="2025-03-28T05:51:34.600" v="5920"/>
            <ac:picMkLst>
              <pc:docMk/>
              <pc:sldMasterMk cId="901526032" sldId="2147483648"/>
              <pc:sldLayoutMk cId="95787668" sldId="2147483661"/>
              <ac:picMk id="8" creationId="{C7073D9E-09BD-9297-429D-7B23773A8CAB}"/>
            </ac:picMkLst>
          </pc:picChg>
          <pc:picChg chg="mod">
            <ac:chgData name="Zijian Jia" userId="8bfd73afe6e12625" providerId="LiveId" clId="{03C4690D-D977-4FCD-98A5-A74818C5151F}" dt="2025-03-28T07:21:52.290" v="7303"/>
            <ac:picMkLst>
              <pc:docMk/>
              <pc:sldMasterMk cId="901526032" sldId="2147483648"/>
              <pc:sldLayoutMk cId="95787668" sldId="2147483661"/>
              <ac:picMk id="9" creationId="{D003E8B9-986E-8194-40D0-C23F35F54A7B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2:11.549" v="7310"/>
          <pc:sldLayoutMkLst>
            <pc:docMk/>
            <pc:sldMasterMk cId="901526032" sldId="2147483648"/>
            <pc:sldLayoutMk cId="3339620011" sldId="2147483662"/>
          </pc:sldLayoutMkLst>
          <pc:grpChg chg="add mod">
            <ac:chgData name="Zijian Jia" userId="8bfd73afe6e12625" providerId="LiveId" clId="{03C4690D-D977-4FCD-98A5-A74818C5151F}" dt="2025-03-28T07:22:11.549" v="7310"/>
            <ac:grpSpMkLst>
              <pc:docMk/>
              <pc:sldMasterMk cId="901526032" sldId="2147483648"/>
              <pc:sldLayoutMk cId="3339620011" sldId="2147483662"/>
              <ac:grpSpMk id="2" creationId="{023EA42F-B47F-9CE6-C098-A69766204123}"/>
            </ac:grpSpMkLst>
          </pc:grpChg>
          <pc:picChg chg="mod">
            <ac:chgData name="Zijian Jia" userId="8bfd73afe6e12625" providerId="LiveId" clId="{03C4690D-D977-4FCD-98A5-A74818C5151F}" dt="2025-03-28T07:22:11.549" v="7310"/>
            <ac:picMkLst>
              <pc:docMk/>
              <pc:sldMasterMk cId="901526032" sldId="2147483648"/>
              <pc:sldLayoutMk cId="3339620011" sldId="2147483662"/>
              <ac:picMk id="3" creationId="{840C690C-A459-A3B3-02FE-5C49C9602E4C}"/>
            </ac:picMkLst>
          </pc:picChg>
          <pc:picChg chg="mod">
            <ac:chgData name="Zijian Jia" userId="8bfd73afe6e12625" providerId="LiveId" clId="{03C4690D-D977-4FCD-98A5-A74818C5151F}" dt="2025-03-28T07:22:11.549" v="7310"/>
            <ac:picMkLst>
              <pc:docMk/>
              <pc:sldMasterMk cId="901526032" sldId="2147483648"/>
              <pc:sldLayoutMk cId="3339620011" sldId="2147483662"/>
              <ac:picMk id="4" creationId="{A2A0520F-8143-89E5-1229-5D9FBE96342D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6:19:11.113" v="6013" actId="1076"/>
          <pc:sldLayoutMkLst>
            <pc:docMk/>
            <pc:sldMasterMk cId="901526032" sldId="2147483648"/>
            <pc:sldLayoutMk cId="1108015004" sldId="2147483663"/>
          </pc:sldLayoutMkLst>
          <pc:spChg chg="mod">
            <ac:chgData name="Zijian Jia" userId="8bfd73afe6e12625" providerId="LiveId" clId="{03C4690D-D977-4FCD-98A5-A74818C5151F}" dt="2025-03-28T06:19:11.113" v="6013" actId="1076"/>
            <ac:spMkLst>
              <pc:docMk/>
              <pc:sldMasterMk cId="901526032" sldId="2147483648"/>
              <pc:sldLayoutMk cId="1108015004" sldId="2147483663"/>
              <ac:spMk id="3" creationId="{45D5E736-1667-9D5E-A61A-8E0A50AA8DD4}"/>
            </ac:spMkLst>
          </pc:spChg>
          <pc:picChg chg="add del">
            <ac:chgData name="Zijian Jia" userId="8bfd73afe6e12625" providerId="LiveId" clId="{03C4690D-D977-4FCD-98A5-A74818C5151F}" dt="2025-03-28T06:19:10.633" v="6012" actId="478"/>
            <ac:picMkLst>
              <pc:docMk/>
              <pc:sldMasterMk cId="901526032" sldId="2147483648"/>
              <pc:sldLayoutMk cId="1108015004" sldId="2147483663"/>
              <ac:picMk id="2" creationId="{E4B8F90B-D8D8-78C4-6E4E-0524076E9F38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1:10.820" v="7289"/>
          <pc:sldLayoutMkLst>
            <pc:docMk/>
            <pc:sldMasterMk cId="901526032" sldId="2147483648"/>
            <pc:sldLayoutMk cId="3331048845" sldId="2147483664"/>
          </pc:sldLayoutMkLst>
          <pc:spChg chg="add mod">
            <ac:chgData name="Zijian Jia" userId="8bfd73afe6e12625" providerId="LiveId" clId="{03C4690D-D977-4FCD-98A5-A74818C5151F}" dt="2025-03-27T16:58:45.236" v="2629"/>
            <ac:spMkLst>
              <pc:docMk/>
              <pc:sldMasterMk cId="901526032" sldId="2147483648"/>
              <pc:sldLayoutMk cId="3331048845" sldId="2147483664"/>
              <ac:spMk id="2" creationId="{5002E087-4E9C-141D-9FCB-FC59011B857D}"/>
            </ac:spMkLst>
          </pc:spChg>
          <pc:grpChg chg="add mod">
            <ac:chgData name="Zijian Jia" userId="8bfd73afe6e12625" providerId="LiveId" clId="{03C4690D-D977-4FCD-98A5-A74818C5151F}" dt="2025-03-28T07:21:10.820" v="7289"/>
            <ac:grpSpMkLst>
              <pc:docMk/>
              <pc:sldMasterMk cId="901526032" sldId="2147483648"/>
              <pc:sldLayoutMk cId="3331048845" sldId="2147483664"/>
              <ac:grpSpMk id="4" creationId="{DDF18DC2-FA41-8B7C-9F3F-6897D46EDA69}"/>
            </ac:grpSpMkLst>
          </pc:grpChg>
          <pc:picChg chg="mod">
            <ac:chgData name="Zijian Jia" userId="8bfd73afe6e12625" providerId="LiveId" clId="{03C4690D-D977-4FCD-98A5-A74818C5151F}" dt="2025-03-28T07:21:10.820" v="7289"/>
            <ac:picMkLst>
              <pc:docMk/>
              <pc:sldMasterMk cId="901526032" sldId="2147483648"/>
              <pc:sldLayoutMk cId="3331048845" sldId="2147483664"/>
              <ac:picMk id="5" creationId="{303A5E14-2EC5-1E26-BDC8-D124A3C8CD7E}"/>
            </ac:picMkLst>
          </pc:picChg>
          <pc:picChg chg="mod">
            <ac:chgData name="Zijian Jia" userId="8bfd73afe6e12625" providerId="LiveId" clId="{03C4690D-D977-4FCD-98A5-A74818C5151F}" dt="2025-03-28T07:21:10.820" v="7289"/>
            <ac:picMkLst>
              <pc:docMk/>
              <pc:sldMasterMk cId="901526032" sldId="2147483648"/>
              <pc:sldLayoutMk cId="3331048845" sldId="2147483664"/>
              <ac:picMk id="6" creationId="{6F6CE7FA-DE7C-716D-E853-69E5CDC52C1C}"/>
            </ac:picMkLst>
          </pc:picChg>
        </pc:sldLayoutChg>
        <pc:sldLayoutChg chg="addSp delSp modSp mod">
          <pc:chgData name="Zijian Jia" userId="8bfd73afe6e12625" providerId="LiveId" clId="{03C4690D-D977-4FCD-98A5-A74818C5151F}" dt="2025-03-28T07:21:41.913" v="7301"/>
          <pc:sldLayoutMkLst>
            <pc:docMk/>
            <pc:sldMasterMk cId="901526032" sldId="2147483648"/>
            <pc:sldLayoutMk cId="1213198330" sldId="2147483665"/>
          </pc:sldLayoutMkLst>
          <pc:spChg chg="add mod">
            <ac:chgData name="Zijian Jia" userId="8bfd73afe6e12625" providerId="LiveId" clId="{03C4690D-D977-4FCD-98A5-A74818C5151F}" dt="2025-03-27T16:58:48.482" v="2631"/>
            <ac:spMkLst>
              <pc:docMk/>
              <pc:sldMasterMk cId="901526032" sldId="2147483648"/>
              <pc:sldLayoutMk cId="1213198330" sldId="2147483665"/>
              <ac:spMk id="3" creationId="{3983E4E2-92A3-4486-C6B5-81008F503E39}"/>
            </ac:spMkLst>
          </pc:spChg>
          <pc:spChg chg="add mod">
            <ac:chgData name="Zijian Jia" userId="8bfd73afe6e12625" providerId="LiveId" clId="{03C4690D-D977-4FCD-98A5-A74818C5151F}" dt="2025-03-28T07:21:37.828" v="7299"/>
            <ac:spMkLst>
              <pc:docMk/>
              <pc:sldMasterMk cId="901526032" sldId="2147483648"/>
              <pc:sldLayoutMk cId="1213198330" sldId="2147483665"/>
              <ac:spMk id="5" creationId="{54FBCFE0-8348-D6F2-5585-6E89AB1CC35D}"/>
            </ac:spMkLst>
          </pc:spChg>
        </pc:sldLayoutChg>
        <pc:sldLayoutChg chg="addSp delSp modSp mod">
          <pc:chgData name="Zijian Jia" userId="8bfd73afe6e12625" providerId="LiveId" clId="{03C4690D-D977-4FCD-98A5-A74818C5151F}" dt="2025-03-28T07:21:29.443" v="7296" actId="1076"/>
          <pc:sldLayoutMkLst>
            <pc:docMk/>
            <pc:sldMasterMk cId="901526032" sldId="2147483648"/>
            <pc:sldLayoutMk cId="875683517" sldId="2147483666"/>
          </pc:sldLayoutMkLst>
          <pc:spChg chg="add mod">
            <ac:chgData name="Zijian Jia" userId="8bfd73afe6e12625" providerId="LiveId" clId="{03C4690D-D977-4FCD-98A5-A74818C5151F}" dt="2025-03-28T07:21:29.443" v="7296" actId="1076"/>
            <ac:spMkLst>
              <pc:docMk/>
              <pc:sldMasterMk cId="901526032" sldId="2147483648"/>
              <pc:sldLayoutMk cId="875683517" sldId="2147483666"/>
              <ac:spMk id="5" creationId="{A3E23DA8-87A6-73E3-341D-7CBABCEE0587}"/>
            </ac:spMkLst>
          </pc:spChg>
          <pc:spChg chg="add mod">
            <ac:chgData name="Zijian Jia" userId="8bfd73afe6e12625" providerId="LiveId" clId="{03C4690D-D977-4FCD-98A5-A74818C5151F}" dt="2025-03-28T07:21:29.443" v="7296" actId="1076"/>
            <ac:spMkLst>
              <pc:docMk/>
              <pc:sldMasterMk cId="901526032" sldId="2147483648"/>
              <pc:sldLayoutMk cId="875683517" sldId="2147483666"/>
              <ac:spMk id="6" creationId="{6B17D37D-7503-C3DD-E1E3-496CF7C8EE10}"/>
            </ac:spMkLst>
          </pc:spChg>
          <pc:spChg chg="add mod">
            <ac:chgData name="Zijian Jia" userId="8bfd73afe6e12625" providerId="LiveId" clId="{03C4690D-D977-4FCD-98A5-A74818C5151F}" dt="2025-03-28T07:21:29.443" v="7296" actId="1076"/>
            <ac:spMkLst>
              <pc:docMk/>
              <pc:sldMasterMk cId="901526032" sldId="2147483648"/>
              <pc:sldLayoutMk cId="875683517" sldId="2147483666"/>
              <ac:spMk id="10" creationId="{0755F858-F88B-3B75-5675-0C2B7DE4426A}"/>
            </ac:spMkLst>
          </pc:spChg>
          <pc:spChg chg="mod">
            <ac:chgData name="Zijian Jia" userId="8bfd73afe6e12625" providerId="LiveId" clId="{03C4690D-D977-4FCD-98A5-A74818C5151F}" dt="2025-03-27T15:22:46.185" v="156" actId="14100"/>
            <ac:spMkLst>
              <pc:docMk/>
              <pc:sldMasterMk cId="901526032" sldId="2147483648"/>
              <pc:sldLayoutMk cId="875683517" sldId="2147483666"/>
              <ac:spMk id="12" creationId="{EE5B6049-94E4-DA81-3B00-878802C625D5}"/>
            </ac:spMkLst>
          </pc:spChg>
        </pc:sldLayoutChg>
        <pc:sldLayoutChg chg="addSp delSp modSp mod">
          <pc:chgData name="Zijian Jia" userId="8bfd73afe6e12625" providerId="LiveId" clId="{03C4690D-D977-4FCD-98A5-A74818C5151F}" dt="2025-03-28T07:24:18.143" v="7316" actId="1076"/>
          <pc:sldLayoutMkLst>
            <pc:docMk/>
            <pc:sldMasterMk cId="901526032" sldId="2147483648"/>
            <pc:sldLayoutMk cId="37099131" sldId="2147483667"/>
          </pc:sldLayoutMkLst>
          <pc:spChg chg="mod">
            <ac:chgData name="Zijian Jia" userId="8bfd73afe6e12625" providerId="LiveId" clId="{03C4690D-D977-4FCD-98A5-A74818C5151F}" dt="2025-03-28T07:05:01.771" v="7112" actId="14100"/>
            <ac:spMkLst>
              <pc:docMk/>
              <pc:sldMasterMk cId="901526032" sldId="2147483648"/>
              <pc:sldLayoutMk cId="37099131" sldId="2147483667"/>
              <ac:spMk id="8" creationId="{01224560-0EF1-CF91-9079-D5EE632A3ABB}"/>
            </ac:spMkLst>
          </pc:spChg>
          <pc:grpChg chg="add mod">
            <ac:chgData name="Zijian Jia" userId="8bfd73afe6e12625" providerId="LiveId" clId="{03C4690D-D977-4FCD-98A5-A74818C5151F}" dt="2025-03-28T07:24:18.143" v="7316" actId="1076"/>
            <ac:grpSpMkLst>
              <pc:docMk/>
              <pc:sldMasterMk cId="901526032" sldId="2147483648"/>
              <pc:sldLayoutMk cId="37099131" sldId="2147483667"/>
              <ac:grpSpMk id="2" creationId="{2F500987-6C2E-DB4C-34F2-78D7A7844193}"/>
            </ac:grpSpMkLst>
          </pc:grpChg>
          <pc:picChg chg="add mod ord modCrop">
            <ac:chgData name="Zijian Jia" userId="8bfd73afe6e12625" providerId="LiveId" clId="{03C4690D-D977-4FCD-98A5-A74818C5151F}" dt="2025-03-28T07:04:59.558" v="7111"/>
            <ac:picMkLst>
              <pc:docMk/>
              <pc:sldMasterMk cId="901526032" sldId="2147483648"/>
              <pc:sldLayoutMk cId="37099131" sldId="2147483667"/>
              <ac:picMk id="3" creationId="{E4C5421C-58FC-08A8-6C66-9B7424497F5C}"/>
            </ac:picMkLst>
          </pc:picChg>
          <pc:picChg chg="mod">
            <ac:chgData name="Zijian Jia" userId="8bfd73afe6e12625" providerId="LiveId" clId="{03C4690D-D977-4FCD-98A5-A74818C5151F}" dt="2025-03-28T07:15:30.963" v="7178"/>
            <ac:picMkLst>
              <pc:docMk/>
              <pc:sldMasterMk cId="901526032" sldId="2147483648"/>
              <pc:sldLayoutMk cId="37099131" sldId="2147483667"/>
              <ac:picMk id="4" creationId="{BECB4114-3DE8-3421-75C8-1DB9FD886A05}"/>
            </ac:picMkLst>
          </pc:picChg>
          <pc:picChg chg="mod">
            <ac:chgData name="Zijian Jia" userId="8bfd73afe6e12625" providerId="LiveId" clId="{03C4690D-D977-4FCD-98A5-A74818C5151F}" dt="2025-03-28T07:15:30.963" v="7178"/>
            <ac:picMkLst>
              <pc:docMk/>
              <pc:sldMasterMk cId="901526032" sldId="2147483648"/>
              <pc:sldLayoutMk cId="37099131" sldId="2147483667"/>
              <ac:picMk id="5" creationId="{DA4B5834-DE1C-6A0D-18AC-AC309ED7211C}"/>
            </ac:picMkLst>
          </pc:picChg>
        </pc:sldLayoutChg>
        <pc:sldLayoutChg chg="add del">
          <pc:chgData name="Zijian Jia" userId="8bfd73afe6e12625" providerId="LiveId" clId="{03C4690D-D977-4FCD-98A5-A74818C5151F}" dt="2025-03-27T16:01:15.434" v="1169" actId="47"/>
          <pc:sldLayoutMkLst>
            <pc:docMk/>
            <pc:sldMasterMk cId="901526032" sldId="2147483648"/>
            <pc:sldLayoutMk cId="2083266419" sldId="2147483667"/>
          </pc:sldLayoutMkLst>
        </pc:sldLayoutChg>
        <pc:sldLayoutChg chg="del">
          <pc:chgData name="Zijian Jia" userId="8bfd73afe6e12625" providerId="LiveId" clId="{03C4690D-D977-4FCD-98A5-A74818C5151F}" dt="2025-03-27T16:15:51.422" v="1832" actId="47"/>
          <pc:sldLayoutMkLst>
            <pc:docMk/>
            <pc:sldMasterMk cId="901526032" sldId="2147483648"/>
            <pc:sldLayoutMk cId="2417177313" sldId="2147483667"/>
          </pc:sldLayoutMkLst>
        </pc:sldLayoutChg>
        <pc:sldLayoutChg chg="addSp delSp modSp mod">
          <pc:chgData name="Zijian Jia" userId="8bfd73afe6e12625" providerId="LiveId" clId="{03C4690D-D977-4FCD-98A5-A74818C5151F}" dt="2025-03-28T07:20:06.537" v="7268" actId="1076"/>
          <pc:sldLayoutMkLst>
            <pc:docMk/>
            <pc:sldMasterMk cId="901526032" sldId="2147483648"/>
            <pc:sldLayoutMk cId="3148445765" sldId="2147483668"/>
          </pc:sldLayoutMkLst>
          <pc:spChg chg="add mod ord">
            <ac:chgData name="Zijian Jia" userId="8bfd73afe6e12625" providerId="LiveId" clId="{03C4690D-D977-4FCD-98A5-A74818C5151F}" dt="2025-03-28T07:01:37.832" v="7082" actId="167"/>
            <ac:spMkLst>
              <pc:docMk/>
              <pc:sldMasterMk cId="901526032" sldId="2147483648"/>
              <pc:sldLayoutMk cId="3148445765" sldId="2147483668"/>
              <ac:spMk id="4" creationId="{915A8694-AF55-6279-31ED-1BE6F4FFE911}"/>
            </ac:spMkLst>
          </pc:spChg>
          <pc:spChg chg="add mod">
            <ac:chgData name="Zijian Jia" userId="8bfd73afe6e12625" providerId="LiveId" clId="{03C4690D-D977-4FCD-98A5-A74818C5151F}" dt="2025-03-28T07:03:33.905" v="7097" actId="14100"/>
            <ac:spMkLst>
              <pc:docMk/>
              <pc:sldMasterMk cId="901526032" sldId="2147483648"/>
              <pc:sldLayoutMk cId="3148445765" sldId="2147483668"/>
              <ac:spMk id="6" creationId="{494194E4-6742-7420-5BA9-F19F3B409C88}"/>
            </ac:spMkLst>
          </pc:spChg>
          <pc:picChg chg="add mod ord modCrop">
            <ac:chgData name="Zijian Jia" userId="8bfd73afe6e12625" providerId="LiveId" clId="{03C4690D-D977-4FCD-98A5-A74818C5151F}" dt="2025-03-28T07:01:39.412" v="7083" actId="167"/>
            <ac:picMkLst>
              <pc:docMk/>
              <pc:sldMasterMk cId="901526032" sldId="2147483648"/>
              <pc:sldLayoutMk cId="3148445765" sldId="2147483668"/>
              <ac:picMk id="3" creationId="{07B5D531-8A3F-7655-27E2-79DCE6376C72}"/>
            </ac:picMkLst>
          </pc:picChg>
          <pc:picChg chg="add mod">
            <ac:chgData name="Zijian Jia" userId="8bfd73afe6e12625" providerId="LiveId" clId="{03C4690D-D977-4FCD-98A5-A74818C5151F}" dt="2025-03-28T07:20:06.537" v="7268" actId="1076"/>
            <ac:picMkLst>
              <pc:docMk/>
              <pc:sldMasterMk cId="901526032" sldId="2147483648"/>
              <pc:sldLayoutMk cId="3148445765" sldId="2147483668"/>
              <ac:picMk id="23" creationId="{BC75EEC5-30DC-E83E-2372-19D3DEF3DEC3}"/>
            </ac:picMkLst>
          </pc:picChg>
          <pc:cxnChg chg="add mod">
            <ac:chgData name="Zijian Jia" userId="8bfd73afe6e12625" providerId="LiveId" clId="{03C4690D-D977-4FCD-98A5-A74818C5151F}" dt="2025-03-28T07:02:41.508" v="7088"/>
            <ac:cxnSpMkLst>
              <pc:docMk/>
              <pc:sldMasterMk cId="901526032" sldId="2147483648"/>
              <pc:sldLayoutMk cId="3148445765" sldId="2147483668"/>
              <ac:cxnSpMk id="9" creationId="{500635B9-97C6-5D5C-5AB3-E7B0EA77E16F}"/>
            </ac:cxnSpMkLst>
          </pc:cxnChg>
        </pc:sldLayoutChg>
        <pc:sldLayoutChg chg="delSp modSp mod">
          <pc:chgData name="Zijian Jia" userId="8bfd73afe6e12625" providerId="LiveId" clId="{03C4690D-D977-4FCD-98A5-A74818C5151F}" dt="2025-03-28T07:01:57.918" v="7086" actId="1076"/>
          <pc:sldLayoutMkLst>
            <pc:docMk/>
            <pc:sldMasterMk cId="901526032" sldId="2147483648"/>
            <pc:sldLayoutMk cId="2512812768" sldId="2147483669"/>
          </pc:sldLayoutMkLst>
        </pc:sldLayoutChg>
        <pc:sldLayoutChg chg="addSp delSp modSp mod">
          <pc:chgData name="Zijian Jia" userId="8bfd73afe6e12625" providerId="LiveId" clId="{03C4690D-D977-4FCD-98A5-A74818C5151F}" dt="2025-03-28T05:50:01.032" v="5890" actId="1076"/>
          <pc:sldLayoutMkLst>
            <pc:docMk/>
            <pc:sldMasterMk cId="901526032" sldId="2147483648"/>
            <pc:sldLayoutMk cId="2593396035" sldId="2147483670"/>
          </pc:sldLayoutMkLst>
        </pc:sldLayoutChg>
        <pc:sldLayoutChg chg="addSp delSp modSp mod">
          <pc:chgData name="Zijian Jia" userId="8bfd73afe6e12625" providerId="LiveId" clId="{03C4690D-D977-4FCD-98A5-A74818C5151F}" dt="2025-03-28T07:22:08.956" v="7308"/>
          <pc:sldLayoutMkLst>
            <pc:docMk/>
            <pc:sldMasterMk cId="901526032" sldId="2147483648"/>
            <pc:sldLayoutMk cId="697312659" sldId="2147483671"/>
          </pc:sldLayoutMkLst>
          <pc:spChg chg="mod">
            <ac:chgData name="Zijian Jia" userId="8bfd73afe6e12625" providerId="LiveId" clId="{03C4690D-D977-4FCD-98A5-A74818C5151F}" dt="2025-03-28T06:20:46.223" v="6045" actId="207"/>
            <ac:spMkLst>
              <pc:docMk/>
              <pc:sldMasterMk cId="901526032" sldId="2147483648"/>
              <pc:sldLayoutMk cId="697312659" sldId="2147483671"/>
              <ac:spMk id="8" creationId="{9B947732-E9C2-0A28-7BCE-DFE7E83D4AD4}"/>
            </ac:spMkLst>
          </pc:spChg>
          <pc:grpChg chg="add mod">
            <ac:chgData name="Zijian Jia" userId="8bfd73afe6e12625" providerId="LiveId" clId="{03C4690D-D977-4FCD-98A5-A74818C5151F}" dt="2025-03-28T07:22:08.956" v="7308"/>
            <ac:grpSpMkLst>
              <pc:docMk/>
              <pc:sldMasterMk cId="901526032" sldId="2147483648"/>
              <pc:sldLayoutMk cId="697312659" sldId="2147483671"/>
              <ac:grpSpMk id="2" creationId="{BA372BB7-1F84-95FB-330A-5B6EAB280A72}"/>
            </ac:grpSpMkLst>
          </pc:grpChg>
          <pc:picChg chg="mod">
            <ac:chgData name="Zijian Jia" userId="8bfd73afe6e12625" providerId="LiveId" clId="{03C4690D-D977-4FCD-98A5-A74818C5151F}" dt="2025-03-28T07:22:08.956" v="7308"/>
            <ac:picMkLst>
              <pc:docMk/>
              <pc:sldMasterMk cId="901526032" sldId="2147483648"/>
              <pc:sldLayoutMk cId="697312659" sldId="2147483671"/>
              <ac:picMk id="3" creationId="{6B4227B6-F385-1B2E-4FE3-0932492A46A7}"/>
            </ac:picMkLst>
          </pc:picChg>
          <pc:picChg chg="mod">
            <ac:chgData name="Zijian Jia" userId="8bfd73afe6e12625" providerId="LiveId" clId="{03C4690D-D977-4FCD-98A5-A74818C5151F}" dt="2025-03-28T07:22:08.956" v="7308"/>
            <ac:picMkLst>
              <pc:docMk/>
              <pc:sldMasterMk cId="901526032" sldId="2147483648"/>
              <pc:sldLayoutMk cId="697312659" sldId="2147483671"/>
              <ac:picMk id="4" creationId="{8C2E66A1-B9FF-413A-7AA7-639AB9F0F256}"/>
            </ac:picMkLst>
          </pc:picChg>
          <pc:picChg chg="add mod ord modCrop">
            <ac:chgData name="Zijian Jia" userId="8bfd73afe6e12625" providerId="LiveId" clId="{03C4690D-D977-4FCD-98A5-A74818C5151F}" dt="2025-03-28T06:19:44.973" v="6028" actId="167"/>
            <ac:picMkLst>
              <pc:docMk/>
              <pc:sldMasterMk cId="901526032" sldId="2147483648"/>
              <pc:sldLayoutMk cId="697312659" sldId="2147483671"/>
              <ac:picMk id="5" creationId="{8A55829D-A8E0-AD5D-07FE-C2C6671C8318}"/>
            </ac:picMkLst>
          </pc:picChg>
        </pc:sldLayoutChg>
        <pc:sldLayoutChg chg="addSp delSp modSp add mod modTransition">
          <pc:chgData name="Zijian Jia" userId="8bfd73afe6e12625" providerId="LiveId" clId="{03C4690D-D977-4FCD-98A5-A74818C5151F}" dt="2025-03-28T07:20:26.033" v="7277" actId="14100"/>
          <pc:sldLayoutMkLst>
            <pc:docMk/>
            <pc:sldMasterMk cId="901526032" sldId="2147483648"/>
            <pc:sldLayoutMk cId="1214140918" sldId="2147483672"/>
          </pc:sldLayoutMkLst>
          <pc:spChg chg="mod">
            <ac:chgData name="Zijian Jia" userId="8bfd73afe6e12625" providerId="LiveId" clId="{03C4690D-D977-4FCD-98A5-A74818C5151F}" dt="2025-03-28T07:20:26.033" v="7277" actId="14100"/>
            <ac:spMkLst>
              <pc:docMk/>
              <pc:sldMasterMk cId="901526032" sldId="2147483648"/>
              <pc:sldLayoutMk cId="1214140918" sldId="2147483672"/>
              <ac:spMk id="2" creationId="{E48AD964-C759-1AA5-ACC5-482FA7F37904}"/>
            </ac:spMkLst>
          </pc:spChg>
          <pc:spChg chg="mod">
            <ac:chgData name="Zijian Jia" userId="8bfd73afe6e12625" providerId="LiveId" clId="{03C4690D-D977-4FCD-98A5-A74818C5151F}" dt="2025-03-28T07:20:23.040" v="7276" actId="1076"/>
            <ac:spMkLst>
              <pc:docMk/>
              <pc:sldMasterMk cId="901526032" sldId="2147483648"/>
              <pc:sldLayoutMk cId="1214140918" sldId="2147483672"/>
              <ac:spMk id="13" creationId="{61FA9137-F5FF-EE2F-DA26-A1D6F38FDF3A}"/>
            </ac:spMkLst>
          </pc:spChg>
          <pc:picChg chg="add mod">
            <ac:chgData name="Zijian Jia" userId="8bfd73afe6e12625" providerId="LiveId" clId="{03C4690D-D977-4FCD-98A5-A74818C5151F}" dt="2025-03-28T07:20:21.456" v="7274"/>
            <ac:picMkLst>
              <pc:docMk/>
              <pc:sldMasterMk cId="901526032" sldId="2147483648"/>
              <pc:sldLayoutMk cId="1214140918" sldId="2147483672"/>
              <ac:picMk id="3" creationId="{D495EAF4-EE50-8F8D-56FD-7B2D5F9B5F5A}"/>
            </ac:picMkLst>
          </pc:pic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系列1</c:v>
                </c:pt>
              </c:strCache>
            </c:strRef>
          </c:tx>
          <c:spPr>
            <a:gradFill flip="none" rotWithShape="1">
              <a:gsLst>
                <a:gs pos="44000">
                  <a:schemeClr val="bg1">
                    <a:alpha val="93000"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0"/>
              <a:tileRect/>
            </a:gradFill>
            <a:ln>
              <a:noFill/>
            </a:ln>
            <a:effectLst/>
          </c:spPr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</c:v>
                </c:pt>
                <c:pt idx="1">
                  <c:v>1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  <c:pt idx="5">
                  <c:v>7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99-4063-B8EB-05BE0C61F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1460160"/>
        <c:axId val="1531520816"/>
      </c:areaChart>
      <c:catAx>
        <c:axId val="153146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31520816"/>
        <c:crosses val="autoZero"/>
        <c:auto val="1"/>
        <c:lblAlgn val="ctr"/>
        <c:lblOffset val="100"/>
        <c:noMultiLvlLbl val="0"/>
      </c:catAx>
      <c:valAx>
        <c:axId val="1531520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alpha val="1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314601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A6-4316-8235-CBD982217F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528524624"/>
        <c:axId val="1528526400"/>
      </c:barChart>
      <c:catAx>
        <c:axId val="152852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28526400"/>
        <c:crosses val="autoZero"/>
        <c:auto val="1"/>
        <c:lblAlgn val="ctr"/>
        <c:lblOffset val="100"/>
        <c:noMultiLvlLbl val="0"/>
      </c:catAx>
      <c:valAx>
        <c:axId val="152852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2852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751658199433295E-2"/>
          <c:y val="5.4505989656169561E-2"/>
          <c:w val="0.93674069899552503"/>
          <c:h val="0.8311738629152627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  <c:pt idx="5">
                  <c:v>3</c:v>
                </c:pt>
                <c:pt idx="6">
                  <c:v>2</c:v>
                </c:pt>
                <c:pt idx="7">
                  <c:v>4</c:v>
                </c:pt>
                <c:pt idx="8">
                  <c:v>5</c:v>
                </c:pt>
                <c:pt idx="9">
                  <c:v>2</c:v>
                </c:pt>
                <c:pt idx="10">
                  <c:v>1</c:v>
                </c:pt>
                <c:pt idx="11">
                  <c:v>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87DA-4294-923F-AB6893B87F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3593056"/>
        <c:axId val="1563595536"/>
      </c:lineChart>
      <c:catAx>
        <c:axId val="1563593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63595536"/>
        <c:crosses val="autoZero"/>
        <c:auto val="1"/>
        <c:lblAlgn val="ctr"/>
        <c:lblOffset val="100"/>
        <c:noMultiLvlLbl val="0"/>
      </c:catAx>
      <c:valAx>
        <c:axId val="156359553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563593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比例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30-493C-B870-3EAC0C9D0D6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30-493C-B870-3EAC0C9D0D6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30-493C-B870-3EAC0C9D0D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30-493C-B870-3EAC0C9D0D6E}"/>
              </c:ext>
            </c:extLst>
          </c:dPt>
          <c:cat>
            <c:strRef>
              <c:f>Sheet1!$A$2:$A$5</c:f>
              <c:strCache>
                <c:ptCount val="4"/>
                <c:pt idx="0">
                  <c:v>组别1</c:v>
                </c:pt>
                <c:pt idx="1">
                  <c:v>组别2</c:v>
                </c:pt>
                <c:pt idx="2">
                  <c:v>组别3</c:v>
                </c:pt>
                <c:pt idx="3">
                  <c:v>组别4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</c:v>
                </c:pt>
                <c:pt idx="1">
                  <c:v>0.55000000000000004</c:v>
                </c:pt>
                <c:pt idx="2">
                  <c:v>0.45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30-493C-B870-3EAC0C9D0D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比例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30-493C-B870-3EAC0C9D0D6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30-493C-B870-3EAC0C9D0D6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30-493C-B870-3EAC0C9D0D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30-493C-B870-3EAC0C9D0D6E}"/>
              </c:ext>
            </c:extLst>
          </c:dPt>
          <c:cat>
            <c:strRef>
              <c:f>Sheet1!$A$2:$A$5</c:f>
              <c:strCache>
                <c:ptCount val="4"/>
                <c:pt idx="0">
                  <c:v>组别1</c:v>
                </c:pt>
                <c:pt idx="1">
                  <c:v>组别2</c:v>
                </c:pt>
                <c:pt idx="2">
                  <c:v>组别3</c:v>
                </c:pt>
                <c:pt idx="3">
                  <c:v>组别4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0.12</c:v>
                </c:pt>
                <c:pt idx="1">
                  <c:v>0.55000000000000004</c:v>
                </c:pt>
                <c:pt idx="2">
                  <c:v>0.45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530-493C-B870-3EAC0C9D0D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53-4EFD-BF6B-F9FC459258D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53-4EFD-BF6B-F9FC459258D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53-4EFD-BF6B-F9FC459258D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53-4EFD-BF6B-F9FC459258DC}"/>
              </c:ext>
            </c:extLst>
          </c:dPt>
          <c:cat>
            <c:strRef>
              <c:f>Sheet1!$A$2:$A$5</c:f>
              <c:strCache>
                <c:ptCount val="4"/>
                <c:pt idx="0">
                  <c:v>关键词一</c:v>
                </c:pt>
                <c:pt idx="1">
                  <c:v>关键词二</c:v>
                </c:pt>
                <c:pt idx="2">
                  <c:v>关键词三</c:v>
                </c:pt>
                <c:pt idx="3">
                  <c:v>关键词四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B53-4EFD-BF6B-F9FC459258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488B0275-DDEC-DB4F-2C4F-1564148AD0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A4A9D0-EB7E-61FD-87D6-EBCE8E34DE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DB6E7-5C4C-48B4-B97A-AC8656E499FC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4FADC7D-50BD-35E2-EC05-009AA94C25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AADA1D6-79DD-3E58-206D-3F8C215D6D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3E136-CFC0-400D-83B6-7C2794C153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9779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356E5-E11D-4847-89F9-945CE19A69D4}" type="datetimeFigureOut">
              <a:rPr lang="zh-CN" altLang="en-US" smtClean="0"/>
              <a:t>2025/4/21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7D426-7BEA-417A-9FD4-5773A1E23F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9729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F7D426-7BEA-417A-9FD4-5773A1E23FB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257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F7D426-7BEA-417A-9FD4-5773A1E23FB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483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F7D426-7BEA-417A-9FD4-5773A1E23FBB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681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E284A6-7E5F-F7CD-C34D-10F33BD60E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9F92878-D915-BAEF-3F05-0C2D1F8BF67D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alpha val="9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46FDCB6-A9CE-55F7-6467-761CB81BC23C}"/>
              </a:ext>
            </a:extLst>
          </p:cNvPr>
          <p:cNvSpPr/>
          <p:nvPr userDrawn="1"/>
        </p:nvSpPr>
        <p:spPr>
          <a:xfrm>
            <a:off x="-1" y="2613020"/>
            <a:ext cx="12191999" cy="16319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6ED0544F-2EE1-758B-7CB8-1387F6F01340}"/>
              </a:ext>
            </a:extLst>
          </p:cNvPr>
          <p:cNvCxnSpPr>
            <a:cxnSpLocks/>
          </p:cNvCxnSpPr>
          <p:nvPr userDrawn="1"/>
        </p:nvCxnSpPr>
        <p:spPr>
          <a:xfrm>
            <a:off x="2124531" y="1738449"/>
            <a:ext cx="823458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  <a:gs pos="5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740BA32-94CA-1635-B0FC-877AB40D1E83}"/>
              </a:ext>
            </a:extLst>
          </p:cNvPr>
          <p:cNvGrpSpPr/>
          <p:nvPr userDrawn="1"/>
        </p:nvGrpSpPr>
        <p:grpSpPr>
          <a:xfrm>
            <a:off x="3445318" y="960599"/>
            <a:ext cx="5301364" cy="607280"/>
            <a:chOff x="2715337" y="760486"/>
            <a:chExt cx="7083159" cy="811387"/>
          </a:xfrm>
        </p:grpSpPr>
        <p:pic>
          <p:nvPicPr>
            <p:cNvPr id="3" name="图片 2" descr="文本&#10;&#10;AI 生成的内容可能不正确。">
              <a:extLst>
                <a:ext uri="{FF2B5EF4-FFF2-40B4-BE49-F238E27FC236}">
                  <a16:creationId xmlns:a16="http://schemas.microsoft.com/office/drawing/2014/main" id="{947FF4A6-9436-A5C9-41AA-C4368197F8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0148" y="760486"/>
              <a:ext cx="3898348" cy="811387"/>
            </a:xfrm>
            <a:prstGeom prst="rect">
              <a:avLst/>
            </a:prstGeom>
          </p:spPr>
        </p:pic>
        <p:pic>
          <p:nvPicPr>
            <p:cNvPr id="5" name="图片 4" descr="卡通人物&#10;&#10;AI 生成的内容可能不正确。">
              <a:extLst>
                <a:ext uri="{FF2B5EF4-FFF2-40B4-BE49-F238E27FC236}">
                  <a16:creationId xmlns:a16="http://schemas.microsoft.com/office/drawing/2014/main" id="{0FC71E1D-C8F7-1A8E-3596-D8D8BC5C13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5337" y="760486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1190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雪地里的建筑&#10;&#10;AI 生成的内容可能不正确。">
            <a:extLst>
              <a:ext uri="{FF2B5EF4-FFF2-40B4-BE49-F238E27FC236}">
                <a16:creationId xmlns:a16="http://schemas.microsoft.com/office/drawing/2014/main" id="{7952C54A-8015-5A6A-AD8B-8B3F22EAD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48AD964-C759-1AA5-ACC5-482FA7F37904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0">
                <a:schemeClr val="bg1">
                  <a:alpha val="6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78A037E-FA59-BD48-8EF9-24DD8921F0CE}"/>
              </a:ext>
            </a:extLst>
          </p:cNvPr>
          <p:cNvSpPr/>
          <p:nvPr userDrawn="1"/>
        </p:nvSpPr>
        <p:spPr>
          <a:xfrm>
            <a:off x="660400" y="4273617"/>
            <a:ext cx="10858500" cy="1860483"/>
          </a:xfrm>
          <a:prstGeom prst="roundRect">
            <a:avLst>
              <a:gd name="adj" fmla="val 329"/>
            </a:avLst>
          </a:prstGeom>
          <a:solidFill>
            <a:schemeClr val="accent1"/>
          </a:solidFill>
          <a:ln w="0"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7357742-FD01-8AB4-56CF-FBF540DD67C4}"/>
              </a:ext>
            </a:extLst>
          </p:cNvPr>
          <p:cNvCxnSpPr/>
          <p:nvPr userDrawn="1"/>
        </p:nvCxnSpPr>
        <p:spPr>
          <a:xfrm>
            <a:off x="1169069" y="5690937"/>
            <a:ext cx="98538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文本&#10;&#10;AI 生成的内容可能不正确。">
            <a:extLst>
              <a:ext uri="{FF2B5EF4-FFF2-40B4-BE49-F238E27FC236}">
                <a16:creationId xmlns:a16="http://schemas.microsoft.com/office/drawing/2014/main" id="{1CC2BA15-5C91-4E2C-7CB1-AE42F6CC9F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47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9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过渡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48AD964-C759-1AA5-ACC5-482FA7F37904}"/>
              </a:ext>
            </a:extLst>
          </p:cNvPr>
          <p:cNvSpPr/>
          <p:nvPr userDrawn="1"/>
        </p:nvSpPr>
        <p:spPr>
          <a:xfrm>
            <a:off x="0" y="-34827"/>
            <a:ext cx="12192000" cy="6892827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0">
                <a:schemeClr val="bg1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" name="图片 11" descr="水中的建筑&#10;&#10;AI 生成的内容可能不正确。">
            <a:extLst>
              <a:ext uri="{FF2B5EF4-FFF2-40B4-BE49-F238E27FC236}">
                <a16:creationId xmlns:a16="http://schemas.microsoft.com/office/drawing/2014/main" id="{081105FD-AAEF-012D-5598-780DFBBBF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814" cy="6858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61FA9137-F5FF-EE2F-DA26-A1D6F38FDF3A}"/>
              </a:ext>
            </a:extLst>
          </p:cNvPr>
          <p:cNvSpPr/>
          <p:nvPr userDrawn="1"/>
        </p:nvSpPr>
        <p:spPr>
          <a:xfrm>
            <a:off x="0" y="0"/>
            <a:ext cx="12191998" cy="685799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78A037E-FA59-BD48-8EF9-24DD8921F0CE}"/>
              </a:ext>
            </a:extLst>
          </p:cNvPr>
          <p:cNvSpPr/>
          <p:nvPr userDrawn="1"/>
        </p:nvSpPr>
        <p:spPr>
          <a:xfrm>
            <a:off x="660400" y="3734602"/>
            <a:ext cx="10858500" cy="2399498"/>
          </a:xfrm>
          <a:prstGeom prst="roundRect">
            <a:avLst>
              <a:gd name="adj" fmla="val 329"/>
            </a:avLst>
          </a:prstGeom>
          <a:solidFill>
            <a:schemeClr val="accent1"/>
          </a:solidFill>
          <a:ln w="0"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7357742-FD01-8AB4-56CF-FBF540DD67C4}"/>
              </a:ext>
            </a:extLst>
          </p:cNvPr>
          <p:cNvCxnSpPr/>
          <p:nvPr userDrawn="1"/>
        </p:nvCxnSpPr>
        <p:spPr>
          <a:xfrm>
            <a:off x="1169069" y="5690937"/>
            <a:ext cx="98538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文本&#10;&#10;AI 生成的内容可能不正确。">
            <a:extLst>
              <a:ext uri="{FF2B5EF4-FFF2-40B4-BE49-F238E27FC236}">
                <a16:creationId xmlns:a16="http://schemas.microsoft.com/office/drawing/2014/main" id="{D495EAF4-EE50-8F8D-56FD-7B2D5F9B5F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96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40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水中的建筑&#10;&#10;AI 生成的内容可能不正确。">
            <a:extLst>
              <a:ext uri="{FF2B5EF4-FFF2-40B4-BE49-F238E27FC236}">
                <a16:creationId xmlns:a16="http://schemas.microsoft.com/office/drawing/2014/main" id="{255FB309-85BF-C51F-F74E-2CD2DADF3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814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03D7943-CB06-FFC5-12B5-0B7E49A8CED3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C67D471-49A4-3E63-2AF1-E6138FB4038C}"/>
              </a:ext>
            </a:extLst>
          </p:cNvPr>
          <p:cNvSpPr/>
          <p:nvPr userDrawn="1"/>
        </p:nvSpPr>
        <p:spPr>
          <a:xfrm>
            <a:off x="0" y="1914832"/>
            <a:ext cx="12192000" cy="30283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EDDAC735-7073-A771-BF97-5A1ACE927C2B}"/>
              </a:ext>
            </a:extLst>
          </p:cNvPr>
          <p:cNvCxnSpPr/>
          <p:nvPr userDrawn="1"/>
        </p:nvCxnSpPr>
        <p:spPr>
          <a:xfrm>
            <a:off x="3436220" y="2243271"/>
            <a:ext cx="0" cy="23389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D8D445F1-68A1-FCA3-3899-75E707A190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96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02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5B6049-94E4-DA81-3B00-878802C625D5}"/>
              </a:ext>
            </a:extLst>
          </p:cNvPr>
          <p:cNvSpPr/>
          <p:nvPr userDrawn="1"/>
        </p:nvSpPr>
        <p:spPr>
          <a:xfrm>
            <a:off x="-7647" y="0"/>
            <a:ext cx="12199647" cy="8465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CD09742-427A-B92A-BD21-325E7201E110}"/>
              </a:ext>
            </a:extLst>
          </p:cNvPr>
          <p:cNvGrpSpPr/>
          <p:nvPr userDrawn="1"/>
        </p:nvGrpSpPr>
        <p:grpSpPr>
          <a:xfrm>
            <a:off x="5843667" y="212078"/>
            <a:ext cx="6195483" cy="651010"/>
            <a:chOff x="-6350" y="3575050"/>
            <a:chExt cx="12192000" cy="1281113"/>
          </a:xfrm>
          <a:solidFill>
            <a:schemeClr val="bg1">
              <a:alpha val="23000"/>
            </a:schemeClr>
          </a:solidFill>
        </p:grpSpPr>
        <p:grpSp>
          <p:nvGrpSpPr>
            <p:cNvPr id="15" name="Group 205">
              <a:extLst>
                <a:ext uri="{FF2B5EF4-FFF2-40B4-BE49-F238E27FC236}">
                  <a16:creationId xmlns:a16="http://schemas.microsoft.com/office/drawing/2014/main" id="{F365223B-8ADA-5C7B-05C0-826F2A9D33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16" name="Line 5">
                <a:extLst>
                  <a:ext uri="{FF2B5EF4-FFF2-40B4-BE49-F238E27FC236}">
                    <a16:creationId xmlns:a16="http://schemas.microsoft.com/office/drawing/2014/main" id="{35A13CB6-1C9B-DC5F-5F6E-689DADFEE6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523520B8-DC19-8E96-7A02-12DBB9460A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Freeform 7">
                <a:extLst>
                  <a:ext uri="{FF2B5EF4-FFF2-40B4-BE49-F238E27FC236}">
                    <a16:creationId xmlns:a16="http://schemas.microsoft.com/office/drawing/2014/main" id="{62832BBA-8506-ADDC-6954-D252878B3F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Freeform 8">
                <a:extLst>
                  <a:ext uri="{FF2B5EF4-FFF2-40B4-BE49-F238E27FC236}">
                    <a16:creationId xmlns:a16="http://schemas.microsoft.com/office/drawing/2014/main" id="{AFBEAF0F-0E71-8713-428B-CB745DB0B4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D10BB4D1-E293-43F2-4698-3ACB8974C5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Freeform 10">
                <a:extLst>
                  <a:ext uri="{FF2B5EF4-FFF2-40B4-BE49-F238E27FC236}">
                    <a16:creationId xmlns:a16="http://schemas.microsoft.com/office/drawing/2014/main" id="{FE83BD26-E8E0-AF25-3824-ACD1063202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Freeform 11">
                <a:extLst>
                  <a:ext uri="{FF2B5EF4-FFF2-40B4-BE49-F238E27FC236}">
                    <a16:creationId xmlns:a16="http://schemas.microsoft.com/office/drawing/2014/main" id="{31D63BE5-2DE8-9EB1-6418-E413E7214F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Freeform 12">
                <a:extLst>
                  <a:ext uri="{FF2B5EF4-FFF2-40B4-BE49-F238E27FC236}">
                    <a16:creationId xmlns:a16="http://schemas.microsoft.com/office/drawing/2014/main" id="{05CB962C-D92F-8900-CD0A-9D633564A2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Freeform 13">
                <a:extLst>
                  <a:ext uri="{FF2B5EF4-FFF2-40B4-BE49-F238E27FC236}">
                    <a16:creationId xmlns:a16="http://schemas.microsoft.com/office/drawing/2014/main" id="{70013EFC-A01B-7B87-1971-F7D380A380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Freeform 14">
                <a:extLst>
                  <a:ext uri="{FF2B5EF4-FFF2-40B4-BE49-F238E27FC236}">
                    <a16:creationId xmlns:a16="http://schemas.microsoft.com/office/drawing/2014/main" id="{5B23CA4F-B4D9-47F5-9A8C-EC26A83C10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BA5A871E-AB12-C3EB-A05E-E85BF45057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341916C8-CE9A-2DBA-33E2-53AC01619B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6A932298-D267-4083-E5BC-F862D1EFE9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6C9AE8AE-AF83-8646-8696-A350A63E3E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02464BC1-D5AF-E9CD-DAFE-857F52E6E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1A5A5A33-A8C5-3D78-7BCF-35DB77E9DB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Freeform 21">
                <a:extLst>
                  <a:ext uri="{FF2B5EF4-FFF2-40B4-BE49-F238E27FC236}">
                    <a16:creationId xmlns:a16="http://schemas.microsoft.com/office/drawing/2014/main" id="{56F910C7-CD00-AA2A-EB94-FFF10170CB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Freeform 22">
                <a:extLst>
                  <a:ext uri="{FF2B5EF4-FFF2-40B4-BE49-F238E27FC236}">
                    <a16:creationId xmlns:a16="http://schemas.microsoft.com/office/drawing/2014/main" id="{D8E1F957-CD34-F672-44E1-9F59069281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Freeform 23">
                <a:extLst>
                  <a:ext uri="{FF2B5EF4-FFF2-40B4-BE49-F238E27FC236}">
                    <a16:creationId xmlns:a16="http://schemas.microsoft.com/office/drawing/2014/main" id="{15695F3E-5EC0-172D-BA6D-5EF809A3F4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Freeform 24">
                <a:extLst>
                  <a:ext uri="{FF2B5EF4-FFF2-40B4-BE49-F238E27FC236}">
                    <a16:creationId xmlns:a16="http://schemas.microsoft.com/office/drawing/2014/main" id="{DC40C24C-4188-CE0A-8572-47A07BC03E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Freeform 25">
                <a:extLst>
                  <a:ext uri="{FF2B5EF4-FFF2-40B4-BE49-F238E27FC236}">
                    <a16:creationId xmlns:a16="http://schemas.microsoft.com/office/drawing/2014/main" id="{5EE340EB-C46C-9C7F-039A-B41264E89C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Freeform 26">
                <a:extLst>
                  <a:ext uri="{FF2B5EF4-FFF2-40B4-BE49-F238E27FC236}">
                    <a16:creationId xmlns:a16="http://schemas.microsoft.com/office/drawing/2014/main" id="{CEB04940-8FD5-7C68-27B3-6BB457B3DC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Freeform 27">
                <a:extLst>
                  <a:ext uri="{FF2B5EF4-FFF2-40B4-BE49-F238E27FC236}">
                    <a16:creationId xmlns:a16="http://schemas.microsoft.com/office/drawing/2014/main" id="{2084CE47-FAF9-DC17-1208-F8BB7F0819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Freeform 28">
                <a:extLst>
                  <a:ext uri="{FF2B5EF4-FFF2-40B4-BE49-F238E27FC236}">
                    <a16:creationId xmlns:a16="http://schemas.microsoft.com/office/drawing/2014/main" id="{37841463-3728-5364-6632-64CD744A29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Freeform 29">
                <a:extLst>
                  <a:ext uri="{FF2B5EF4-FFF2-40B4-BE49-F238E27FC236}">
                    <a16:creationId xmlns:a16="http://schemas.microsoft.com/office/drawing/2014/main" id="{48FBAB23-54E5-6593-C6FB-BAF464089C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Freeform 30">
                <a:extLst>
                  <a:ext uri="{FF2B5EF4-FFF2-40B4-BE49-F238E27FC236}">
                    <a16:creationId xmlns:a16="http://schemas.microsoft.com/office/drawing/2014/main" id="{2D69A24B-AE77-3B3E-8077-B88B4FF781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Freeform 31">
                <a:extLst>
                  <a:ext uri="{FF2B5EF4-FFF2-40B4-BE49-F238E27FC236}">
                    <a16:creationId xmlns:a16="http://schemas.microsoft.com/office/drawing/2014/main" id="{2A7C8973-DFF9-5C39-8CC3-9FB4C2664E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Freeform 32">
                <a:extLst>
                  <a:ext uri="{FF2B5EF4-FFF2-40B4-BE49-F238E27FC236}">
                    <a16:creationId xmlns:a16="http://schemas.microsoft.com/office/drawing/2014/main" id="{2E0B3D40-6B7B-2E33-A5B2-EB9D32AA62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Freeform 33">
                <a:extLst>
                  <a:ext uri="{FF2B5EF4-FFF2-40B4-BE49-F238E27FC236}">
                    <a16:creationId xmlns:a16="http://schemas.microsoft.com/office/drawing/2014/main" id="{05DDCCBA-F202-F198-7F16-229064CA91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5" name="Freeform 34">
                <a:extLst>
                  <a:ext uri="{FF2B5EF4-FFF2-40B4-BE49-F238E27FC236}">
                    <a16:creationId xmlns:a16="http://schemas.microsoft.com/office/drawing/2014/main" id="{0AEB1B83-E623-57EA-903B-5640B7C668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Freeform 35">
                <a:extLst>
                  <a:ext uri="{FF2B5EF4-FFF2-40B4-BE49-F238E27FC236}">
                    <a16:creationId xmlns:a16="http://schemas.microsoft.com/office/drawing/2014/main" id="{00D513D9-F707-13AD-7E4A-CAF9DFA682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Freeform 36">
                <a:extLst>
                  <a:ext uri="{FF2B5EF4-FFF2-40B4-BE49-F238E27FC236}">
                    <a16:creationId xmlns:a16="http://schemas.microsoft.com/office/drawing/2014/main" id="{C5DF1F9A-8BF7-6E54-7D2F-D899418E5D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37">
                <a:extLst>
                  <a:ext uri="{FF2B5EF4-FFF2-40B4-BE49-F238E27FC236}">
                    <a16:creationId xmlns:a16="http://schemas.microsoft.com/office/drawing/2014/main" id="{B6E76A0B-3DE6-C56F-6C09-D39A547DA7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Freeform 38">
                <a:extLst>
                  <a:ext uri="{FF2B5EF4-FFF2-40B4-BE49-F238E27FC236}">
                    <a16:creationId xmlns:a16="http://schemas.microsoft.com/office/drawing/2014/main" id="{0B889876-3DB0-5AA8-39A2-D32C0EB510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39">
                <a:extLst>
                  <a:ext uri="{FF2B5EF4-FFF2-40B4-BE49-F238E27FC236}">
                    <a16:creationId xmlns:a16="http://schemas.microsoft.com/office/drawing/2014/main" id="{1A9BC27A-9E94-1FAC-D8F5-D17C72537D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reeform 40">
                <a:extLst>
                  <a:ext uri="{FF2B5EF4-FFF2-40B4-BE49-F238E27FC236}">
                    <a16:creationId xmlns:a16="http://schemas.microsoft.com/office/drawing/2014/main" id="{3651F20E-B26F-B441-732C-07E5415BB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Freeform 41">
                <a:extLst>
                  <a:ext uri="{FF2B5EF4-FFF2-40B4-BE49-F238E27FC236}">
                    <a16:creationId xmlns:a16="http://schemas.microsoft.com/office/drawing/2014/main" id="{F81AA829-C92E-A3E9-E0C9-1EC14D0EF6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Freeform 42">
                <a:extLst>
                  <a:ext uri="{FF2B5EF4-FFF2-40B4-BE49-F238E27FC236}">
                    <a16:creationId xmlns:a16="http://schemas.microsoft.com/office/drawing/2014/main" id="{450B3B48-FACC-D1AE-5509-CD66E20587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4" name="Freeform 43">
                <a:extLst>
                  <a:ext uri="{FF2B5EF4-FFF2-40B4-BE49-F238E27FC236}">
                    <a16:creationId xmlns:a16="http://schemas.microsoft.com/office/drawing/2014/main" id="{0D397299-3817-315A-1EE0-E38633D0F5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Freeform 44">
                <a:extLst>
                  <a:ext uri="{FF2B5EF4-FFF2-40B4-BE49-F238E27FC236}">
                    <a16:creationId xmlns:a16="http://schemas.microsoft.com/office/drawing/2014/main" id="{867C719B-5BCD-C93A-D028-61E775D7F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Freeform 45">
                <a:extLst>
                  <a:ext uri="{FF2B5EF4-FFF2-40B4-BE49-F238E27FC236}">
                    <a16:creationId xmlns:a16="http://schemas.microsoft.com/office/drawing/2014/main" id="{D8B6C878-CDA7-A599-D8C2-B7EEB2AD88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Freeform 46">
                <a:extLst>
                  <a:ext uri="{FF2B5EF4-FFF2-40B4-BE49-F238E27FC236}">
                    <a16:creationId xmlns:a16="http://schemas.microsoft.com/office/drawing/2014/main" id="{E11B32E5-DBEE-6DBB-888B-0796221497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Freeform 47">
                <a:extLst>
                  <a:ext uri="{FF2B5EF4-FFF2-40B4-BE49-F238E27FC236}">
                    <a16:creationId xmlns:a16="http://schemas.microsoft.com/office/drawing/2014/main" id="{8B4D4A5E-8DEC-0A9B-CE4A-C8245BC785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Freeform 48">
                <a:extLst>
                  <a:ext uri="{FF2B5EF4-FFF2-40B4-BE49-F238E27FC236}">
                    <a16:creationId xmlns:a16="http://schemas.microsoft.com/office/drawing/2014/main" id="{0A62D76D-8472-CE87-0A7D-7662B8D5E1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Freeform 49">
                <a:extLst>
                  <a:ext uri="{FF2B5EF4-FFF2-40B4-BE49-F238E27FC236}">
                    <a16:creationId xmlns:a16="http://schemas.microsoft.com/office/drawing/2014/main" id="{61F3953C-ACB3-C496-5390-DFAD5CE746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Freeform 50">
                <a:extLst>
                  <a:ext uri="{FF2B5EF4-FFF2-40B4-BE49-F238E27FC236}">
                    <a16:creationId xmlns:a16="http://schemas.microsoft.com/office/drawing/2014/main" id="{2063A6FF-4D45-8EC3-EB53-9A43F236B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Freeform 51">
                <a:extLst>
                  <a:ext uri="{FF2B5EF4-FFF2-40B4-BE49-F238E27FC236}">
                    <a16:creationId xmlns:a16="http://schemas.microsoft.com/office/drawing/2014/main" id="{79A5E94C-06E1-C505-46E1-46516A51AF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Freeform 52">
                <a:extLst>
                  <a:ext uri="{FF2B5EF4-FFF2-40B4-BE49-F238E27FC236}">
                    <a16:creationId xmlns:a16="http://schemas.microsoft.com/office/drawing/2014/main" id="{49F9CC6F-BF81-CDF2-7EB6-6DB0AE24F5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Freeform 53">
                <a:extLst>
                  <a:ext uri="{FF2B5EF4-FFF2-40B4-BE49-F238E27FC236}">
                    <a16:creationId xmlns:a16="http://schemas.microsoft.com/office/drawing/2014/main" id="{DEC4CA30-8BC7-FA3C-97D9-24C147D2B3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Freeform 54">
                <a:extLst>
                  <a:ext uri="{FF2B5EF4-FFF2-40B4-BE49-F238E27FC236}">
                    <a16:creationId xmlns:a16="http://schemas.microsoft.com/office/drawing/2014/main" id="{FBB73C62-E4D2-F341-CDA9-79A60051A2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Freeform 55">
                <a:extLst>
                  <a:ext uri="{FF2B5EF4-FFF2-40B4-BE49-F238E27FC236}">
                    <a16:creationId xmlns:a16="http://schemas.microsoft.com/office/drawing/2014/main" id="{0EE47FE2-CEDE-BFDD-2D39-2FB7119EBF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Freeform 56">
                <a:extLst>
                  <a:ext uri="{FF2B5EF4-FFF2-40B4-BE49-F238E27FC236}">
                    <a16:creationId xmlns:a16="http://schemas.microsoft.com/office/drawing/2014/main" id="{2BFA2127-8B4E-637C-886C-FD295B0CEA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Freeform 57">
                <a:extLst>
                  <a:ext uri="{FF2B5EF4-FFF2-40B4-BE49-F238E27FC236}">
                    <a16:creationId xmlns:a16="http://schemas.microsoft.com/office/drawing/2014/main" id="{878A7CE1-B46F-3055-544A-B806AAC032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Freeform 58">
                <a:extLst>
                  <a:ext uri="{FF2B5EF4-FFF2-40B4-BE49-F238E27FC236}">
                    <a16:creationId xmlns:a16="http://schemas.microsoft.com/office/drawing/2014/main" id="{A9743C30-72B9-607B-8908-DD3EF03E86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Freeform 59">
                <a:extLst>
                  <a:ext uri="{FF2B5EF4-FFF2-40B4-BE49-F238E27FC236}">
                    <a16:creationId xmlns:a16="http://schemas.microsoft.com/office/drawing/2014/main" id="{BE1A4A4C-2C88-613F-0A52-FEE0DBD69F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Freeform 60">
                <a:extLst>
                  <a:ext uri="{FF2B5EF4-FFF2-40B4-BE49-F238E27FC236}">
                    <a16:creationId xmlns:a16="http://schemas.microsoft.com/office/drawing/2014/main" id="{EA710690-7B29-88BD-328E-C513ED13E1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Freeform 61">
                <a:extLst>
                  <a:ext uri="{FF2B5EF4-FFF2-40B4-BE49-F238E27FC236}">
                    <a16:creationId xmlns:a16="http://schemas.microsoft.com/office/drawing/2014/main" id="{D99A4BE8-79D3-9692-BC7A-5640214B0F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Freeform 62">
                <a:extLst>
                  <a:ext uri="{FF2B5EF4-FFF2-40B4-BE49-F238E27FC236}">
                    <a16:creationId xmlns:a16="http://schemas.microsoft.com/office/drawing/2014/main" id="{5FD0878D-FD4E-A38D-5D03-E92BE52A51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Freeform 63">
                <a:extLst>
                  <a:ext uri="{FF2B5EF4-FFF2-40B4-BE49-F238E27FC236}">
                    <a16:creationId xmlns:a16="http://schemas.microsoft.com/office/drawing/2014/main" id="{3A058EB8-C7E8-29FD-83B6-701CD3F796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Freeform 64">
                <a:extLst>
                  <a:ext uri="{FF2B5EF4-FFF2-40B4-BE49-F238E27FC236}">
                    <a16:creationId xmlns:a16="http://schemas.microsoft.com/office/drawing/2014/main" id="{2AAD7281-EBDF-4D81-2315-986F831DF2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Freeform 65">
                <a:extLst>
                  <a:ext uri="{FF2B5EF4-FFF2-40B4-BE49-F238E27FC236}">
                    <a16:creationId xmlns:a16="http://schemas.microsoft.com/office/drawing/2014/main" id="{32B8F764-315E-82D5-82A5-A406D356E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Freeform 66">
                <a:extLst>
                  <a:ext uri="{FF2B5EF4-FFF2-40B4-BE49-F238E27FC236}">
                    <a16:creationId xmlns:a16="http://schemas.microsoft.com/office/drawing/2014/main" id="{0DFBF5AC-BF5A-B848-2BBD-8C85FFB86D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Freeform 67">
                <a:extLst>
                  <a:ext uri="{FF2B5EF4-FFF2-40B4-BE49-F238E27FC236}">
                    <a16:creationId xmlns:a16="http://schemas.microsoft.com/office/drawing/2014/main" id="{87975CBF-3739-3C4B-052F-ECCFE5D510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Freeform 68">
                <a:extLst>
                  <a:ext uri="{FF2B5EF4-FFF2-40B4-BE49-F238E27FC236}">
                    <a16:creationId xmlns:a16="http://schemas.microsoft.com/office/drawing/2014/main" id="{FCD260BD-4BC7-58F7-4513-CDC10A4E97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Freeform 69">
                <a:extLst>
                  <a:ext uri="{FF2B5EF4-FFF2-40B4-BE49-F238E27FC236}">
                    <a16:creationId xmlns:a16="http://schemas.microsoft.com/office/drawing/2014/main" id="{701B3482-07FA-D65C-5A8B-4EE1CC59D4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Freeform 70">
                <a:extLst>
                  <a:ext uri="{FF2B5EF4-FFF2-40B4-BE49-F238E27FC236}">
                    <a16:creationId xmlns:a16="http://schemas.microsoft.com/office/drawing/2014/main" id="{E1429024-B6AC-879B-FB3C-76EDF9F247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Freeform 71">
                <a:extLst>
                  <a:ext uri="{FF2B5EF4-FFF2-40B4-BE49-F238E27FC236}">
                    <a16:creationId xmlns:a16="http://schemas.microsoft.com/office/drawing/2014/main" id="{49EBD83D-8B8B-958F-8984-66C8C892F9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Freeform 72">
                <a:extLst>
                  <a:ext uri="{FF2B5EF4-FFF2-40B4-BE49-F238E27FC236}">
                    <a16:creationId xmlns:a16="http://schemas.microsoft.com/office/drawing/2014/main" id="{D0332419-132D-3014-C7B5-804FB305C6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Freeform 73">
                <a:extLst>
                  <a:ext uri="{FF2B5EF4-FFF2-40B4-BE49-F238E27FC236}">
                    <a16:creationId xmlns:a16="http://schemas.microsoft.com/office/drawing/2014/main" id="{0498CA31-2B4E-4A9D-90BD-EF72FA743D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Freeform 74">
                <a:extLst>
                  <a:ext uri="{FF2B5EF4-FFF2-40B4-BE49-F238E27FC236}">
                    <a16:creationId xmlns:a16="http://schemas.microsoft.com/office/drawing/2014/main" id="{55B22AF3-22CA-325A-4953-F1642FC89A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Freeform 75">
                <a:extLst>
                  <a:ext uri="{FF2B5EF4-FFF2-40B4-BE49-F238E27FC236}">
                    <a16:creationId xmlns:a16="http://schemas.microsoft.com/office/drawing/2014/main" id="{DEAC7C60-50ED-CA96-A0FB-5297F0FC8AA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Freeform 76">
                <a:extLst>
                  <a:ext uri="{FF2B5EF4-FFF2-40B4-BE49-F238E27FC236}">
                    <a16:creationId xmlns:a16="http://schemas.microsoft.com/office/drawing/2014/main" id="{A64A0252-6F40-C16F-BB8B-CBDD053E57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8" name="Freeform 77">
                <a:extLst>
                  <a:ext uri="{FF2B5EF4-FFF2-40B4-BE49-F238E27FC236}">
                    <a16:creationId xmlns:a16="http://schemas.microsoft.com/office/drawing/2014/main" id="{6C0002C5-9D68-3229-893C-32472729D2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9" name="Freeform 78">
                <a:extLst>
                  <a:ext uri="{FF2B5EF4-FFF2-40B4-BE49-F238E27FC236}">
                    <a16:creationId xmlns:a16="http://schemas.microsoft.com/office/drawing/2014/main" id="{ABAFAA3B-17D0-DF85-1C85-277039E9C9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0" name="Freeform 79">
                <a:extLst>
                  <a:ext uri="{FF2B5EF4-FFF2-40B4-BE49-F238E27FC236}">
                    <a16:creationId xmlns:a16="http://schemas.microsoft.com/office/drawing/2014/main" id="{1D6A711B-C760-B1B0-E359-6E66B71B43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1" name="Freeform 80">
                <a:extLst>
                  <a:ext uri="{FF2B5EF4-FFF2-40B4-BE49-F238E27FC236}">
                    <a16:creationId xmlns:a16="http://schemas.microsoft.com/office/drawing/2014/main" id="{A1A8E220-6965-256C-5588-9917AD6FD4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2" name="Freeform 81">
                <a:extLst>
                  <a:ext uri="{FF2B5EF4-FFF2-40B4-BE49-F238E27FC236}">
                    <a16:creationId xmlns:a16="http://schemas.microsoft.com/office/drawing/2014/main" id="{A6B9BCA9-366E-6659-FDF5-474E599E9B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Freeform 82">
                <a:extLst>
                  <a:ext uri="{FF2B5EF4-FFF2-40B4-BE49-F238E27FC236}">
                    <a16:creationId xmlns:a16="http://schemas.microsoft.com/office/drawing/2014/main" id="{B0E887E8-65E1-A643-76BE-C7165B2C84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Freeform 83">
                <a:extLst>
                  <a:ext uri="{FF2B5EF4-FFF2-40B4-BE49-F238E27FC236}">
                    <a16:creationId xmlns:a16="http://schemas.microsoft.com/office/drawing/2014/main" id="{B7507F7D-0057-1AF9-CFEA-10154EB619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Freeform 84">
                <a:extLst>
                  <a:ext uri="{FF2B5EF4-FFF2-40B4-BE49-F238E27FC236}">
                    <a16:creationId xmlns:a16="http://schemas.microsoft.com/office/drawing/2014/main" id="{B4FC3222-E76D-C442-4C12-7A5028D43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Freeform 85">
                <a:extLst>
                  <a:ext uri="{FF2B5EF4-FFF2-40B4-BE49-F238E27FC236}">
                    <a16:creationId xmlns:a16="http://schemas.microsoft.com/office/drawing/2014/main" id="{4C8FB1ED-B8F9-3F24-49F8-F8E5246399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Freeform 86">
                <a:extLst>
                  <a:ext uri="{FF2B5EF4-FFF2-40B4-BE49-F238E27FC236}">
                    <a16:creationId xmlns:a16="http://schemas.microsoft.com/office/drawing/2014/main" id="{EDE5B081-8D21-78EA-B6F2-1B5EF07BD4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Freeform 87">
                <a:extLst>
                  <a:ext uri="{FF2B5EF4-FFF2-40B4-BE49-F238E27FC236}">
                    <a16:creationId xmlns:a16="http://schemas.microsoft.com/office/drawing/2014/main" id="{334B4934-62F9-25B4-7EB7-B2D8780E3B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Freeform 88">
                <a:extLst>
                  <a:ext uri="{FF2B5EF4-FFF2-40B4-BE49-F238E27FC236}">
                    <a16:creationId xmlns:a16="http://schemas.microsoft.com/office/drawing/2014/main" id="{E686112F-CDD0-A79C-7640-1B262D837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Freeform 89">
                <a:extLst>
                  <a:ext uri="{FF2B5EF4-FFF2-40B4-BE49-F238E27FC236}">
                    <a16:creationId xmlns:a16="http://schemas.microsoft.com/office/drawing/2014/main" id="{2A1195C7-5CB5-2F93-E18D-290BF3EC3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Freeform 90">
                <a:extLst>
                  <a:ext uri="{FF2B5EF4-FFF2-40B4-BE49-F238E27FC236}">
                    <a16:creationId xmlns:a16="http://schemas.microsoft.com/office/drawing/2014/main" id="{AD227DA7-55C2-B687-6E04-7026CDF894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Freeform 91">
                <a:extLst>
                  <a:ext uri="{FF2B5EF4-FFF2-40B4-BE49-F238E27FC236}">
                    <a16:creationId xmlns:a16="http://schemas.microsoft.com/office/drawing/2014/main" id="{5A77CB50-7455-8B92-D409-9124397F3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Freeform 92">
                <a:extLst>
                  <a:ext uri="{FF2B5EF4-FFF2-40B4-BE49-F238E27FC236}">
                    <a16:creationId xmlns:a16="http://schemas.microsoft.com/office/drawing/2014/main" id="{BD3567E1-D5A0-3E02-9FB4-532852055B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Freeform 93">
                <a:extLst>
                  <a:ext uri="{FF2B5EF4-FFF2-40B4-BE49-F238E27FC236}">
                    <a16:creationId xmlns:a16="http://schemas.microsoft.com/office/drawing/2014/main" id="{43D21F8F-8F29-08CC-7450-F4F56F40E1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5" name="Freeform 94">
                <a:extLst>
                  <a:ext uri="{FF2B5EF4-FFF2-40B4-BE49-F238E27FC236}">
                    <a16:creationId xmlns:a16="http://schemas.microsoft.com/office/drawing/2014/main" id="{C92E8148-F885-98CD-D581-5E299D59E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6" name="Freeform 95">
                <a:extLst>
                  <a:ext uri="{FF2B5EF4-FFF2-40B4-BE49-F238E27FC236}">
                    <a16:creationId xmlns:a16="http://schemas.microsoft.com/office/drawing/2014/main" id="{76D7FA59-BCCB-BC4B-558A-6B49F82806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Freeform 96">
                <a:extLst>
                  <a:ext uri="{FF2B5EF4-FFF2-40B4-BE49-F238E27FC236}">
                    <a16:creationId xmlns:a16="http://schemas.microsoft.com/office/drawing/2014/main" id="{56278A2C-3F14-8602-B6B2-48566EBDA6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8" name="Freeform 97">
                <a:extLst>
                  <a:ext uri="{FF2B5EF4-FFF2-40B4-BE49-F238E27FC236}">
                    <a16:creationId xmlns:a16="http://schemas.microsoft.com/office/drawing/2014/main" id="{0A9C1E56-BB52-0E80-25D6-EC09608B9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9" name="Freeform 98">
                <a:extLst>
                  <a:ext uri="{FF2B5EF4-FFF2-40B4-BE49-F238E27FC236}">
                    <a16:creationId xmlns:a16="http://schemas.microsoft.com/office/drawing/2014/main" id="{C26BEC04-C428-6529-C1FC-90A04222DCC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Freeform 99">
                <a:extLst>
                  <a:ext uri="{FF2B5EF4-FFF2-40B4-BE49-F238E27FC236}">
                    <a16:creationId xmlns:a16="http://schemas.microsoft.com/office/drawing/2014/main" id="{A3060B41-70B6-F8C1-518C-D9596A9BC7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Freeform 100">
                <a:extLst>
                  <a:ext uri="{FF2B5EF4-FFF2-40B4-BE49-F238E27FC236}">
                    <a16:creationId xmlns:a16="http://schemas.microsoft.com/office/drawing/2014/main" id="{289A4E16-BA66-114A-30EA-7FCC405A64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Freeform 101">
                <a:extLst>
                  <a:ext uri="{FF2B5EF4-FFF2-40B4-BE49-F238E27FC236}">
                    <a16:creationId xmlns:a16="http://schemas.microsoft.com/office/drawing/2014/main" id="{EFB86BDC-ADE4-1700-5331-25F307D354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Freeform 102">
                <a:extLst>
                  <a:ext uri="{FF2B5EF4-FFF2-40B4-BE49-F238E27FC236}">
                    <a16:creationId xmlns:a16="http://schemas.microsoft.com/office/drawing/2014/main" id="{C0711212-D2BC-3AE6-7932-EA768725C7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Freeform 103">
                <a:extLst>
                  <a:ext uri="{FF2B5EF4-FFF2-40B4-BE49-F238E27FC236}">
                    <a16:creationId xmlns:a16="http://schemas.microsoft.com/office/drawing/2014/main" id="{91150F08-BE18-2C22-9877-6DEB48033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Freeform 104">
                <a:extLst>
                  <a:ext uri="{FF2B5EF4-FFF2-40B4-BE49-F238E27FC236}">
                    <a16:creationId xmlns:a16="http://schemas.microsoft.com/office/drawing/2014/main" id="{6F47DA16-2E60-D262-CD0A-E1B1B85285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Freeform 105">
                <a:extLst>
                  <a:ext uri="{FF2B5EF4-FFF2-40B4-BE49-F238E27FC236}">
                    <a16:creationId xmlns:a16="http://schemas.microsoft.com/office/drawing/2014/main" id="{AF6DF016-F0C0-76E9-3F9F-4B0CF67D0A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Freeform 106">
                <a:extLst>
                  <a:ext uri="{FF2B5EF4-FFF2-40B4-BE49-F238E27FC236}">
                    <a16:creationId xmlns:a16="http://schemas.microsoft.com/office/drawing/2014/main" id="{1C36570A-7AF0-A9C7-D266-0A149AFB35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Freeform 107">
                <a:extLst>
                  <a:ext uri="{FF2B5EF4-FFF2-40B4-BE49-F238E27FC236}">
                    <a16:creationId xmlns:a16="http://schemas.microsoft.com/office/drawing/2014/main" id="{52C0299D-9B09-E41C-86C0-5F0058E487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Freeform 108">
                <a:extLst>
                  <a:ext uri="{FF2B5EF4-FFF2-40B4-BE49-F238E27FC236}">
                    <a16:creationId xmlns:a16="http://schemas.microsoft.com/office/drawing/2014/main" id="{C07F1572-18DB-16AE-177F-09F19E1BF3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Freeform 109">
                <a:extLst>
                  <a:ext uri="{FF2B5EF4-FFF2-40B4-BE49-F238E27FC236}">
                    <a16:creationId xmlns:a16="http://schemas.microsoft.com/office/drawing/2014/main" id="{192B7C83-9F37-D23D-0B25-8DBF5AC969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1" name="Freeform 110">
                <a:extLst>
                  <a:ext uri="{FF2B5EF4-FFF2-40B4-BE49-F238E27FC236}">
                    <a16:creationId xmlns:a16="http://schemas.microsoft.com/office/drawing/2014/main" id="{134822C3-D6FC-85F2-DF5E-53DAF479EB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Freeform 111">
                <a:extLst>
                  <a:ext uri="{FF2B5EF4-FFF2-40B4-BE49-F238E27FC236}">
                    <a16:creationId xmlns:a16="http://schemas.microsoft.com/office/drawing/2014/main" id="{74C92D65-F345-EF96-1A58-61C56772CE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Freeform 112">
                <a:extLst>
                  <a:ext uri="{FF2B5EF4-FFF2-40B4-BE49-F238E27FC236}">
                    <a16:creationId xmlns:a16="http://schemas.microsoft.com/office/drawing/2014/main" id="{B838B099-2640-D255-4A88-73004EEA4F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Freeform 113">
                <a:extLst>
                  <a:ext uri="{FF2B5EF4-FFF2-40B4-BE49-F238E27FC236}">
                    <a16:creationId xmlns:a16="http://schemas.microsoft.com/office/drawing/2014/main" id="{1435CFD5-1463-BB4C-F73D-42E16DCCFB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Freeform 114">
                <a:extLst>
                  <a:ext uri="{FF2B5EF4-FFF2-40B4-BE49-F238E27FC236}">
                    <a16:creationId xmlns:a16="http://schemas.microsoft.com/office/drawing/2014/main" id="{D4A44A4B-34AB-F359-8930-534F06706C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6" name="Freeform 115">
                <a:extLst>
                  <a:ext uri="{FF2B5EF4-FFF2-40B4-BE49-F238E27FC236}">
                    <a16:creationId xmlns:a16="http://schemas.microsoft.com/office/drawing/2014/main" id="{1C44793A-0CD4-7BCB-2DD1-C7AC74302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Freeform 116">
                <a:extLst>
                  <a:ext uri="{FF2B5EF4-FFF2-40B4-BE49-F238E27FC236}">
                    <a16:creationId xmlns:a16="http://schemas.microsoft.com/office/drawing/2014/main" id="{48DF6140-1EAE-0DBE-1563-2B1FE9C65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8" name="Freeform 117">
                <a:extLst>
                  <a:ext uri="{FF2B5EF4-FFF2-40B4-BE49-F238E27FC236}">
                    <a16:creationId xmlns:a16="http://schemas.microsoft.com/office/drawing/2014/main" id="{91DE12D6-5AA4-6E15-7EAC-9468F83BAC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Freeform 118">
                <a:extLst>
                  <a:ext uri="{FF2B5EF4-FFF2-40B4-BE49-F238E27FC236}">
                    <a16:creationId xmlns:a16="http://schemas.microsoft.com/office/drawing/2014/main" id="{D7053B2B-A952-FB8C-4640-AE851E6ACB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119">
                <a:extLst>
                  <a:ext uri="{FF2B5EF4-FFF2-40B4-BE49-F238E27FC236}">
                    <a16:creationId xmlns:a16="http://schemas.microsoft.com/office/drawing/2014/main" id="{E25662BE-A2A3-DBBD-79B4-0F6E2E70A9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Freeform 120">
                <a:extLst>
                  <a:ext uri="{FF2B5EF4-FFF2-40B4-BE49-F238E27FC236}">
                    <a16:creationId xmlns:a16="http://schemas.microsoft.com/office/drawing/2014/main" id="{EC7F9FF4-BF9D-9E27-8F8C-7B86D066E2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Freeform 121">
                <a:extLst>
                  <a:ext uri="{FF2B5EF4-FFF2-40B4-BE49-F238E27FC236}">
                    <a16:creationId xmlns:a16="http://schemas.microsoft.com/office/drawing/2014/main" id="{A5C22A7F-1B03-6986-F5FA-77FE164DB2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122">
                <a:extLst>
                  <a:ext uri="{FF2B5EF4-FFF2-40B4-BE49-F238E27FC236}">
                    <a16:creationId xmlns:a16="http://schemas.microsoft.com/office/drawing/2014/main" id="{A69B99D3-96D1-AF89-AAB8-1C0830F995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123">
                <a:extLst>
                  <a:ext uri="{FF2B5EF4-FFF2-40B4-BE49-F238E27FC236}">
                    <a16:creationId xmlns:a16="http://schemas.microsoft.com/office/drawing/2014/main" id="{C55C75BE-C526-FE69-36A7-623AF07540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124">
                <a:extLst>
                  <a:ext uri="{FF2B5EF4-FFF2-40B4-BE49-F238E27FC236}">
                    <a16:creationId xmlns:a16="http://schemas.microsoft.com/office/drawing/2014/main" id="{E247C766-838A-D959-0A6F-42A29E00D4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125">
                <a:extLst>
                  <a:ext uri="{FF2B5EF4-FFF2-40B4-BE49-F238E27FC236}">
                    <a16:creationId xmlns:a16="http://schemas.microsoft.com/office/drawing/2014/main" id="{BB006492-8807-27A1-3824-22CB1F0C3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Freeform 126">
                <a:extLst>
                  <a:ext uri="{FF2B5EF4-FFF2-40B4-BE49-F238E27FC236}">
                    <a16:creationId xmlns:a16="http://schemas.microsoft.com/office/drawing/2014/main" id="{AEA0CCCD-8982-CCD3-CC95-20C91C166B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8" name="Freeform 127">
                <a:extLst>
                  <a:ext uri="{FF2B5EF4-FFF2-40B4-BE49-F238E27FC236}">
                    <a16:creationId xmlns:a16="http://schemas.microsoft.com/office/drawing/2014/main" id="{E08F9123-9C70-26A6-7F2A-D03274498F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9" name="Freeform 128">
                <a:extLst>
                  <a:ext uri="{FF2B5EF4-FFF2-40B4-BE49-F238E27FC236}">
                    <a16:creationId xmlns:a16="http://schemas.microsoft.com/office/drawing/2014/main" id="{A26E7DDD-1DE2-D9AB-8144-2B5EB59413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Freeform 129">
                <a:extLst>
                  <a:ext uri="{FF2B5EF4-FFF2-40B4-BE49-F238E27FC236}">
                    <a16:creationId xmlns:a16="http://schemas.microsoft.com/office/drawing/2014/main" id="{66FB931F-999B-AE33-04FF-F9F110FFAD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1" name="Freeform 130">
                <a:extLst>
                  <a:ext uri="{FF2B5EF4-FFF2-40B4-BE49-F238E27FC236}">
                    <a16:creationId xmlns:a16="http://schemas.microsoft.com/office/drawing/2014/main" id="{467C83CF-4105-F88F-4EA6-8F98CE5BD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2" name="Freeform 131">
                <a:extLst>
                  <a:ext uri="{FF2B5EF4-FFF2-40B4-BE49-F238E27FC236}">
                    <a16:creationId xmlns:a16="http://schemas.microsoft.com/office/drawing/2014/main" id="{4BE053F9-584D-E3C8-C9D9-8237014A3A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Freeform 132">
                <a:extLst>
                  <a:ext uri="{FF2B5EF4-FFF2-40B4-BE49-F238E27FC236}">
                    <a16:creationId xmlns:a16="http://schemas.microsoft.com/office/drawing/2014/main" id="{E3C855DD-4674-5D29-EE55-E9EABF4C1D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4" name="Freeform 133">
                <a:extLst>
                  <a:ext uri="{FF2B5EF4-FFF2-40B4-BE49-F238E27FC236}">
                    <a16:creationId xmlns:a16="http://schemas.microsoft.com/office/drawing/2014/main" id="{88C22F14-4B57-392E-1791-93B38CD29B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Freeform 134">
                <a:extLst>
                  <a:ext uri="{FF2B5EF4-FFF2-40B4-BE49-F238E27FC236}">
                    <a16:creationId xmlns:a16="http://schemas.microsoft.com/office/drawing/2014/main" id="{29860A79-7E06-696C-84DC-EB1A999FF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Freeform 135">
                <a:extLst>
                  <a:ext uri="{FF2B5EF4-FFF2-40B4-BE49-F238E27FC236}">
                    <a16:creationId xmlns:a16="http://schemas.microsoft.com/office/drawing/2014/main" id="{881987A3-00A6-0525-6F14-169FA3E3D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7" name="Freeform 136">
                <a:extLst>
                  <a:ext uri="{FF2B5EF4-FFF2-40B4-BE49-F238E27FC236}">
                    <a16:creationId xmlns:a16="http://schemas.microsoft.com/office/drawing/2014/main" id="{612DC899-E4A9-B022-DFC3-6B2C4D2FBA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8" name="Freeform 137">
                <a:extLst>
                  <a:ext uri="{FF2B5EF4-FFF2-40B4-BE49-F238E27FC236}">
                    <a16:creationId xmlns:a16="http://schemas.microsoft.com/office/drawing/2014/main" id="{2152EE4B-C148-9FA5-6B03-2D638FA256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9" name="Freeform 138">
                <a:extLst>
                  <a:ext uri="{FF2B5EF4-FFF2-40B4-BE49-F238E27FC236}">
                    <a16:creationId xmlns:a16="http://schemas.microsoft.com/office/drawing/2014/main" id="{198E9DA2-32A7-BE57-09AA-F0BFB86903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0" name="Freeform 139">
                <a:extLst>
                  <a:ext uri="{FF2B5EF4-FFF2-40B4-BE49-F238E27FC236}">
                    <a16:creationId xmlns:a16="http://schemas.microsoft.com/office/drawing/2014/main" id="{959D1141-53B3-85F0-1901-41B2A351AB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1" name="Freeform 140">
                <a:extLst>
                  <a:ext uri="{FF2B5EF4-FFF2-40B4-BE49-F238E27FC236}">
                    <a16:creationId xmlns:a16="http://schemas.microsoft.com/office/drawing/2014/main" id="{0ED68585-34E8-2B8B-9344-DAAEDA2E9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2" name="Freeform 141">
                <a:extLst>
                  <a:ext uri="{FF2B5EF4-FFF2-40B4-BE49-F238E27FC236}">
                    <a16:creationId xmlns:a16="http://schemas.microsoft.com/office/drawing/2014/main" id="{E2A4D9EF-05A7-0A47-816F-61054492B2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0C2970F2-2BCF-8B4C-C09F-0EA57AF983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F2F34AF-4AB5-2264-3B1A-11CB844A06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5" name="Freeform 144">
                <a:extLst>
                  <a:ext uri="{FF2B5EF4-FFF2-40B4-BE49-F238E27FC236}">
                    <a16:creationId xmlns:a16="http://schemas.microsoft.com/office/drawing/2014/main" id="{704EFF08-0B1D-7BF5-CC26-DAB46A46E9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6" name="Freeform 145">
                <a:extLst>
                  <a:ext uri="{FF2B5EF4-FFF2-40B4-BE49-F238E27FC236}">
                    <a16:creationId xmlns:a16="http://schemas.microsoft.com/office/drawing/2014/main" id="{F2C47C71-3937-8AB3-092E-F44964C2FC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7" name="Freeform 146">
                <a:extLst>
                  <a:ext uri="{FF2B5EF4-FFF2-40B4-BE49-F238E27FC236}">
                    <a16:creationId xmlns:a16="http://schemas.microsoft.com/office/drawing/2014/main" id="{50A40494-63D1-4AEF-C330-A3D6312E6A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8" name="Freeform 147">
                <a:extLst>
                  <a:ext uri="{FF2B5EF4-FFF2-40B4-BE49-F238E27FC236}">
                    <a16:creationId xmlns:a16="http://schemas.microsoft.com/office/drawing/2014/main" id="{66183B01-42D3-0989-4F5F-EAD60FFBA1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9" name="Freeform 148">
                <a:extLst>
                  <a:ext uri="{FF2B5EF4-FFF2-40B4-BE49-F238E27FC236}">
                    <a16:creationId xmlns:a16="http://schemas.microsoft.com/office/drawing/2014/main" id="{97101FF4-65B3-EDBA-B2D2-D440608889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0" name="Freeform 149">
                <a:extLst>
                  <a:ext uri="{FF2B5EF4-FFF2-40B4-BE49-F238E27FC236}">
                    <a16:creationId xmlns:a16="http://schemas.microsoft.com/office/drawing/2014/main" id="{540C8138-BD59-204B-6B12-C8E40E39A0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1" name="Freeform 150">
                <a:extLst>
                  <a:ext uri="{FF2B5EF4-FFF2-40B4-BE49-F238E27FC236}">
                    <a16:creationId xmlns:a16="http://schemas.microsoft.com/office/drawing/2014/main" id="{34CD6774-1C3D-5732-CF37-57A1E3B39A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2" name="Freeform 151">
                <a:extLst>
                  <a:ext uri="{FF2B5EF4-FFF2-40B4-BE49-F238E27FC236}">
                    <a16:creationId xmlns:a16="http://schemas.microsoft.com/office/drawing/2014/main" id="{C5CF6962-7825-B44C-95EF-5AFB6B3FC8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3" name="Freeform 152">
                <a:extLst>
                  <a:ext uri="{FF2B5EF4-FFF2-40B4-BE49-F238E27FC236}">
                    <a16:creationId xmlns:a16="http://schemas.microsoft.com/office/drawing/2014/main" id="{8C92130A-7ABF-52C0-8506-C5306DECF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4" name="Freeform 153">
                <a:extLst>
                  <a:ext uri="{FF2B5EF4-FFF2-40B4-BE49-F238E27FC236}">
                    <a16:creationId xmlns:a16="http://schemas.microsoft.com/office/drawing/2014/main" id="{657BBC97-E721-3EEE-E4CB-A149B358A5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Freeform 154">
                <a:extLst>
                  <a:ext uri="{FF2B5EF4-FFF2-40B4-BE49-F238E27FC236}">
                    <a16:creationId xmlns:a16="http://schemas.microsoft.com/office/drawing/2014/main" id="{F456528C-44B4-142D-B5C9-FF8E5633FD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Freeform 155">
                <a:extLst>
                  <a:ext uri="{FF2B5EF4-FFF2-40B4-BE49-F238E27FC236}">
                    <a16:creationId xmlns:a16="http://schemas.microsoft.com/office/drawing/2014/main" id="{0F9A4CDD-4CB4-00D7-8FEB-08E396560D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Freeform 156">
                <a:extLst>
                  <a:ext uri="{FF2B5EF4-FFF2-40B4-BE49-F238E27FC236}">
                    <a16:creationId xmlns:a16="http://schemas.microsoft.com/office/drawing/2014/main" id="{EF4E2C0C-970C-D947-E0E0-6B914EF8D5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Freeform 157">
                <a:extLst>
                  <a:ext uri="{FF2B5EF4-FFF2-40B4-BE49-F238E27FC236}">
                    <a16:creationId xmlns:a16="http://schemas.microsoft.com/office/drawing/2014/main" id="{C3CFA762-4019-FA90-C2D6-46C3CC211C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Freeform 158">
                <a:extLst>
                  <a:ext uri="{FF2B5EF4-FFF2-40B4-BE49-F238E27FC236}">
                    <a16:creationId xmlns:a16="http://schemas.microsoft.com/office/drawing/2014/main" id="{EE0998B7-0D89-BB61-F8C3-8858984420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Freeform 159">
                <a:extLst>
                  <a:ext uri="{FF2B5EF4-FFF2-40B4-BE49-F238E27FC236}">
                    <a16:creationId xmlns:a16="http://schemas.microsoft.com/office/drawing/2014/main" id="{11DD6A39-5477-3A63-3A6D-3C60BF3E3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Freeform 160">
                <a:extLst>
                  <a:ext uri="{FF2B5EF4-FFF2-40B4-BE49-F238E27FC236}">
                    <a16:creationId xmlns:a16="http://schemas.microsoft.com/office/drawing/2014/main" id="{0474B8AC-037B-3CF3-04F6-036C3B267E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2" name="Freeform 161">
                <a:extLst>
                  <a:ext uri="{FF2B5EF4-FFF2-40B4-BE49-F238E27FC236}">
                    <a16:creationId xmlns:a16="http://schemas.microsoft.com/office/drawing/2014/main" id="{7B38655E-F371-53D2-FE1E-F2A1319CF2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3" name="Freeform 162">
                <a:extLst>
                  <a:ext uri="{FF2B5EF4-FFF2-40B4-BE49-F238E27FC236}">
                    <a16:creationId xmlns:a16="http://schemas.microsoft.com/office/drawing/2014/main" id="{582FC1B7-04DA-4DA5-AE51-B83E698BDE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Freeform 163">
                <a:extLst>
                  <a:ext uri="{FF2B5EF4-FFF2-40B4-BE49-F238E27FC236}">
                    <a16:creationId xmlns:a16="http://schemas.microsoft.com/office/drawing/2014/main" id="{83B5D952-6CD3-C39C-7482-99E53C583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5" name="Freeform 164">
                <a:extLst>
                  <a:ext uri="{FF2B5EF4-FFF2-40B4-BE49-F238E27FC236}">
                    <a16:creationId xmlns:a16="http://schemas.microsoft.com/office/drawing/2014/main" id="{1540B251-5B2F-3386-371A-B4CFD66E99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6" name="Freeform 165">
                <a:extLst>
                  <a:ext uri="{FF2B5EF4-FFF2-40B4-BE49-F238E27FC236}">
                    <a16:creationId xmlns:a16="http://schemas.microsoft.com/office/drawing/2014/main" id="{6498C435-A607-7E99-BC0B-35D32F484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7" name="Freeform 166">
                <a:extLst>
                  <a:ext uri="{FF2B5EF4-FFF2-40B4-BE49-F238E27FC236}">
                    <a16:creationId xmlns:a16="http://schemas.microsoft.com/office/drawing/2014/main" id="{36D5AF85-AA25-84C4-33C4-FF8349B79F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Freeform 167">
                <a:extLst>
                  <a:ext uri="{FF2B5EF4-FFF2-40B4-BE49-F238E27FC236}">
                    <a16:creationId xmlns:a16="http://schemas.microsoft.com/office/drawing/2014/main" id="{2B5F2396-55C4-5D46-48B8-3720BCB78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Freeform 168">
                <a:extLst>
                  <a:ext uri="{FF2B5EF4-FFF2-40B4-BE49-F238E27FC236}">
                    <a16:creationId xmlns:a16="http://schemas.microsoft.com/office/drawing/2014/main" id="{816992CA-3BC6-D4E5-0331-D8F3513DC3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Freeform 169">
                <a:extLst>
                  <a:ext uri="{FF2B5EF4-FFF2-40B4-BE49-F238E27FC236}">
                    <a16:creationId xmlns:a16="http://schemas.microsoft.com/office/drawing/2014/main" id="{BF92F3DC-D2FD-3776-B5C2-61D80453C3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Freeform 170">
                <a:extLst>
                  <a:ext uri="{FF2B5EF4-FFF2-40B4-BE49-F238E27FC236}">
                    <a16:creationId xmlns:a16="http://schemas.microsoft.com/office/drawing/2014/main" id="{625A576F-FAB1-EDF9-3DC7-86EA16BF09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2" name="Freeform 171">
                <a:extLst>
                  <a:ext uri="{FF2B5EF4-FFF2-40B4-BE49-F238E27FC236}">
                    <a16:creationId xmlns:a16="http://schemas.microsoft.com/office/drawing/2014/main" id="{92C93A16-BF3E-F3DE-AD7F-E5ACC10A0E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3" name="Freeform 172">
                <a:extLst>
                  <a:ext uri="{FF2B5EF4-FFF2-40B4-BE49-F238E27FC236}">
                    <a16:creationId xmlns:a16="http://schemas.microsoft.com/office/drawing/2014/main" id="{0F1677C3-0459-861E-5279-E6B30D9E75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4" name="Freeform 173">
                <a:extLst>
                  <a:ext uri="{FF2B5EF4-FFF2-40B4-BE49-F238E27FC236}">
                    <a16:creationId xmlns:a16="http://schemas.microsoft.com/office/drawing/2014/main" id="{3DA8132A-6917-0495-5D2F-C9F20815EC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5" name="Freeform 174">
                <a:extLst>
                  <a:ext uri="{FF2B5EF4-FFF2-40B4-BE49-F238E27FC236}">
                    <a16:creationId xmlns:a16="http://schemas.microsoft.com/office/drawing/2014/main" id="{47B343AA-8930-2EB8-AB4D-583E5CF60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6" name="Freeform 175">
                <a:extLst>
                  <a:ext uri="{FF2B5EF4-FFF2-40B4-BE49-F238E27FC236}">
                    <a16:creationId xmlns:a16="http://schemas.microsoft.com/office/drawing/2014/main" id="{9962F978-C79D-D9B7-C249-7A36A69A72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7" name="Freeform 176">
                <a:extLst>
                  <a:ext uri="{FF2B5EF4-FFF2-40B4-BE49-F238E27FC236}">
                    <a16:creationId xmlns:a16="http://schemas.microsoft.com/office/drawing/2014/main" id="{E89CB016-DA56-20F6-8DC0-9A561AC6F4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8" name="Freeform 177">
                <a:extLst>
                  <a:ext uri="{FF2B5EF4-FFF2-40B4-BE49-F238E27FC236}">
                    <a16:creationId xmlns:a16="http://schemas.microsoft.com/office/drawing/2014/main" id="{09E782DC-25FE-08D0-46A9-9AF71BAC0C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9" name="Freeform 178">
                <a:extLst>
                  <a:ext uri="{FF2B5EF4-FFF2-40B4-BE49-F238E27FC236}">
                    <a16:creationId xmlns:a16="http://schemas.microsoft.com/office/drawing/2014/main" id="{9DD51523-F97A-8BFE-8E57-523876915E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0" name="Freeform 179">
                <a:extLst>
                  <a:ext uri="{FF2B5EF4-FFF2-40B4-BE49-F238E27FC236}">
                    <a16:creationId xmlns:a16="http://schemas.microsoft.com/office/drawing/2014/main" id="{E91ED682-EDAF-53EA-D4E7-D28AF292DFA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1" name="Freeform 180">
                <a:extLst>
                  <a:ext uri="{FF2B5EF4-FFF2-40B4-BE49-F238E27FC236}">
                    <a16:creationId xmlns:a16="http://schemas.microsoft.com/office/drawing/2014/main" id="{DAB1C600-43D9-87AC-0DBB-3E92184EB7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Freeform 181">
                <a:extLst>
                  <a:ext uri="{FF2B5EF4-FFF2-40B4-BE49-F238E27FC236}">
                    <a16:creationId xmlns:a16="http://schemas.microsoft.com/office/drawing/2014/main" id="{549FE813-773D-E267-8486-C5D6866BF7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3" name="Freeform 182">
                <a:extLst>
                  <a:ext uri="{FF2B5EF4-FFF2-40B4-BE49-F238E27FC236}">
                    <a16:creationId xmlns:a16="http://schemas.microsoft.com/office/drawing/2014/main" id="{75F28EF6-02C2-1FA8-EBF6-4A7EBB7ED1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4" name="Freeform 183">
                <a:extLst>
                  <a:ext uri="{FF2B5EF4-FFF2-40B4-BE49-F238E27FC236}">
                    <a16:creationId xmlns:a16="http://schemas.microsoft.com/office/drawing/2014/main" id="{39327335-DDF8-C0F9-DCC0-F87AB420A0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5" name="Freeform 184">
                <a:extLst>
                  <a:ext uri="{FF2B5EF4-FFF2-40B4-BE49-F238E27FC236}">
                    <a16:creationId xmlns:a16="http://schemas.microsoft.com/office/drawing/2014/main" id="{39F92FDF-4004-1C93-E512-17FD58FF79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6" name="Freeform 185">
                <a:extLst>
                  <a:ext uri="{FF2B5EF4-FFF2-40B4-BE49-F238E27FC236}">
                    <a16:creationId xmlns:a16="http://schemas.microsoft.com/office/drawing/2014/main" id="{45EDE445-568B-890B-38F7-5B0862E0BB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7" name="Freeform 186">
                <a:extLst>
                  <a:ext uri="{FF2B5EF4-FFF2-40B4-BE49-F238E27FC236}">
                    <a16:creationId xmlns:a16="http://schemas.microsoft.com/office/drawing/2014/main" id="{BC46C50C-3257-2AFB-972E-F2898E9A71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8" name="Freeform 187">
                <a:extLst>
                  <a:ext uri="{FF2B5EF4-FFF2-40B4-BE49-F238E27FC236}">
                    <a16:creationId xmlns:a16="http://schemas.microsoft.com/office/drawing/2014/main" id="{D4FF3390-76A0-9164-2D19-A401DA4787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Freeform 188">
                <a:extLst>
                  <a:ext uri="{FF2B5EF4-FFF2-40B4-BE49-F238E27FC236}">
                    <a16:creationId xmlns:a16="http://schemas.microsoft.com/office/drawing/2014/main" id="{303D2FC1-1C04-1121-42C6-39594BEAE0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Freeform 189">
                <a:extLst>
                  <a:ext uri="{FF2B5EF4-FFF2-40B4-BE49-F238E27FC236}">
                    <a16:creationId xmlns:a16="http://schemas.microsoft.com/office/drawing/2014/main" id="{5770AF38-49FB-32F8-1BA2-79D5185A3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Freeform 190">
                <a:extLst>
                  <a:ext uri="{FF2B5EF4-FFF2-40B4-BE49-F238E27FC236}">
                    <a16:creationId xmlns:a16="http://schemas.microsoft.com/office/drawing/2014/main" id="{D0CD80E8-8F96-87DB-F4B7-DF44034B67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2" name="Freeform 191">
                <a:extLst>
                  <a:ext uri="{FF2B5EF4-FFF2-40B4-BE49-F238E27FC236}">
                    <a16:creationId xmlns:a16="http://schemas.microsoft.com/office/drawing/2014/main" id="{E4BE215A-5F4D-F3BB-E9CE-DE6BB447CA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3" name="Freeform 192">
                <a:extLst>
                  <a:ext uri="{FF2B5EF4-FFF2-40B4-BE49-F238E27FC236}">
                    <a16:creationId xmlns:a16="http://schemas.microsoft.com/office/drawing/2014/main" id="{4DC32DE6-579A-6AB2-3A93-0F0EED6A71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4" name="Freeform 193">
                <a:extLst>
                  <a:ext uri="{FF2B5EF4-FFF2-40B4-BE49-F238E27FC236}">
                    <a16:creationId xmlns:a16="http://schemas.microsoft.com/office/drawing/2014/main" id="{31664230-900B-ABAB-5711-D0A4BE084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Freeform 194">
                <a:extLst>
                  <a:ext uri="{FF2B5EF4-FFF2-40B4-BE49-F238E27FC236}">
                    <a16:creationId xmlns:a16="http://schemas.microsoft.com/office/drawing/2014/main" id="{66DFA47B-AE39-07F7-EBCB-BB81F892DB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Freeform 195">
                <a:extLst>
                  <a:ext uri="{FF2B5EF4-FFF2-40B4-BE49-F238E27FC236}">
                    <a16:creationId xmlns:a16="http://schemas.microsoft.com/office/drawing/2014/main" id="{3D4E3165-607B-CE27-5442-215B884987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Freeform 196">
                <a:extLst>
                  <a:ext uri="{FF2B5EF4-FFF2-40B4-BE49-F238E27FC236}">
                    <a16:creationId xmlns:a16="http://schemas.microsoft.com/office/drawing/2014/main" id="{3CFEDD2C-FDA1-BAEE-48DB-C072B0E6BC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Freeform 197">
                <a:extLst>
                  <a:ext uri="{FF2B5EF4-FFF2-40B4-BE49-F238E27FC236}">
                    <a16:creationId xmlns:a16="http://schemas.microsoft.com/office/drawing/2014/main" id="{B0721506-8901-B179-1618-25EED91E1A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Freeform 198">
                <a:extLst>
                  <a:ext uri="{FF2B5EF4-FFF2-40B4-BE49-F238E27FC236}">
                    <a16:creationId xmlns:a16="http://schemas.microsoft.com/office/drawing/2014/main" id="{2C8840EC-3F50-D3C1-16D3-66ADFDE51D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Freeform 199">
                <a:extLst>
                  <a:ext uri="{FF2B5EF4-FFF2-40B4-BE49-F238E27FC236}">
                    <a16:creationId xmlns:a16="http://schemas.microsoft.com/office/drawing/2014/main" id="{477E6332-878F-1341-5228-8B8D4B2B2B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1" name="Freeform 200">
                <a:extLst>
                  <a:ext uri="{FF2B5EF4-FFF2-40B4-BE49-F238E27FC236}">
                    <a16:creationId xmlns:a16="http://schemas.microsoft.com/office/drawing/2014/main" id="{C7A11A1C-F45C-3486-C363-2D46F4249D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2" name="Freeform 201">
                <a:extLst>
                  <a:ext uri="{FF2B5EF4-FFF2-40B4-BE49-F238E27FC236}">
                    <a16:creationId xmlns:a16="http://schemas.microsoft.com/office/drawing/2014/main" id="{F484819D-1D6E-7E61-52CA-9CBAA26364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3" name="Freeform 202">
                <a:extLst>
                  <a:ext uri="{FF2B5EF4-FFF2-40B4-BE49-F238E27FC236}">
                    <a16:creationId xmlns:a16="http://schemas.microsoft.com/office/drawing/2014/main" id="{DE1D5CF9-7AC7-28D2-8913-9F2A0FCF4C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4" name="Freeform 203">
                <a:extLst>
                  <a:ext uri="{FF2B5EF4-FFF2-40B4-BE49-F238E27FC236}">
                    <a16:creationId xmlns:a16="http://schemas.microsoft.com/office/drawing/2014/main" id="{0F27AC59-E47A-8D26-1416-6022F75387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5" name="Freeform 204">
                <a:extLst>
                  <a:ext uri="{FF2B5EF4-FFF2-40B4-BE49-F238E27FC236}">
                    <a16:creationId xmlns:a16="http://schemas.microsoft.com/office/drawing/2014/main" id="{FE7CB559-D53D-35B6-D845-2BBFA1DB54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Freeform 206">
              <a:extLst>
                <a:ext uri="{FF2B5EF4-FFF2-40B4-BE49-F238E27FC236}">
                  <a16:creationId xmlns:a16="http://schemas.microsoft.com/office/drawing/2014/main" id="{D5E47A58-9299-1452-8B27-924DC17FC4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 207">
              <a:extLst>
                <a:ext uri="{FF2B5EF4-FFF2-40B4-BE49-F238E27FC236}">
                  <a16:creationId xmlns:a16="http://schemas.microsoft.com/office/drawing/2014/main" id="{53AC947C-5762-5F84-08A5-C89F0B6017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208">
              <a:extLst>
                <a:ext uri="{FF2B5EF4-FFF2-40B4-BE49-F238E27FC236}">
                  <a16:creationId xmlns:a16="http://schemas.microsoft.com/office/drawing/2014/main" id="{38BCD904-5CAB-70D3-4215-6FCE8FD250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Freeform 209">
              <a:extLst>
                <a:ext uri="{FF2B5EF4-FFF2-40B4-BE49-F238E27FC236}">
                  <a16:creationId xmlns:a16="http://schemas.microsoft.com/office/drawing/2014/main" id="{8E5A7332-17B3-6914-D98A-5B7C59A3DE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 210">
              <a:extLst>
                <a:ext uri="{FF2B5EF4-FFF2-40B4-BE49-F238E27FC236}">
                  <a16:creationId xmlns:a16="http://schemas.microsoft.com/office/drawing/2014/main" id="{B18A2AF6-B4C5-C3A4-4FC3-B300592017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Freeform 211">
              <a:extLst>
                <a:ext uri="{FF2B5EF4-FFF2-40B4-BE49-F238E27FC236}">
                  <a16:creationId xmlns:a16="http://schemas.microsoft.com/office/drawing/2014/main" id="{F90000E1-B50F-48D9-BAAF-CABDAD192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Freeform 212">
              <a:extLst>
                <a:ext uri="{FF2B5EF4-FFF2-40B4-BE49-F238E27FC236}">
                  <a16:creationId xmlns:a16="http://schemas.microsoft.com/office/drawing/2014/main" id="{06AC73C1-433C-863D-D875-9F663142AB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Freeform 213">
              <a:extLst>
                <a:ext uri="{FF2B5EF4-FFF2-40B4-BE49-F238E27FC236}">
                  <a16:creationId xmlns:a16="http://schemas.microsoft.com/office/drawing/2014/main" id="{86B3B713-8140-5A6F-4718-F0E2E7EEA1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214">
              <a:extLst>
                <a:ext uri="{FF2B5EF4-FFF2-40B4-BE49-F238E27FC236}">
                  <a16:creationId xmlns:a16="http://schemas.microsoft.com/office/drawing/2014/main" id="{1874511C-138B-F281-ED4D-56F6E44A56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215">
              <a:extLst>
                <a:ext uri="{FF2B5EF4-FFF2-40B4-BE49-F238E27FC236}">
                  <a16:creationId xmlns:a16="http://schemas.microsoft.com/office/drawing/2014/main" id="{CFE1BA97-93F4-4623-B9AC-52EB5D416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216">
              <a:extLst>
                <a:ext uri="{FF2B5EF4-FFF2-40B4-BE49-F238E27FC236}">
                  <a16:creationId xmlns:a16="http://schemas.microsoft.com/office/drawing/2014/main" id="{DE85EE10-02CD-428F-131C-81C39C0E8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217">
              <a:extLst>
                <a:ext uri="{FF2B5EF4-FFF2-40B4-BE49-F238E27FC236}">
                  <a16:creationId xmlns:a16="http://schemas.microsoft.com/office/drawing/2014/main" id="{5D9E1186-7DD6-A4D2-BFC7-8ACA0ECF10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 218">
              <a:extLst>
                <a:ext uri="{FF2B5EF4-FFF2-40B4-BE49-F238E27FC236}">
                  <a16:creationId xmlns:a16="http://schemas.microsoft.com/office/drawing/2014/main" id="{5CC86ACD-B6CE-A3AB-3AAC-4FE8596ABE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Freeform 219">
              <a:extLst>
                <a:ext uri="{FF2B5EF4-FFF2-40B4-BE49-F238E27FC236}">
                  <a16:creationId xmlns:a16="http://schemas.microsoft.com/office/drawing/2014/main" id="{3656E56C-D14F-4336-0D28-BAD5E33FBF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Freeform 220">
              <a:extLst>
                <a:ext uri="{FF2B5EF4-FFF2-40B4-BE49-F238E27FC236}">
                  <a16:creationId xmlns:a16="http://schemas.microsoft.com/office/drawing/2014/main" id="{107693EB-9EA9-EFBD-B028-6D850EE1A8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221">
              <a:extLst>
                <a:ext uri="{FF2B5EF4-FFF2-40B4-BE49-F238E27FC236}">
                  <a16:creationId xmlns:a16="http://schemas.microsoft.com/office/drawing/2014/main" id="{7DE0616B-DCFD-4339-88EC-7EE6F8328B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 222">
              <a:extLst>
                <a:ext uri="{FF2B5EF4-FFF2-40B4-BE49-F238E27FC236}">
                  <a16:creationId xmlns:a16="http://schemas.microsoft.com/office/drawing/2014/main" id="{9F9213DF-DB8B-1A46-4765-E2D42AEA261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Freeform 223">
              <a:extLst>
                <a:ext uri="{FF2B5EF4-FFF2-40B4-BE49-F238E27FC236}">
                  <a16:creationId xmlns:a16="http://schemas.microsoft.com/office/drawing/2014/main" id="{92F44E54-25B9-2E67-03AB-6439B8281E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224">
              <a:extLst>
                <a:ext uri="{FF2B5EF4-FFF2-40B4-BE49-F238E27FC236}">
                  <a16:creationId xmlns:a16="http://schemas.microsoft.com/office/drawing/2014/main" id="{4FD15D06-9D30-19DC-C866-64260D64D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225">
              <a:extLst>
                <a:ext uri="{FF2B5EF4-FFF2-40B4-BE49-F238E27FC236}">
                  <a16:creationId xmlns:a16="http://schemas.microsoft.com/office/drawing/2014/main" id="{CCFB9791-3D80-9B08-F86D-FFEFD1E668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226">
              <a:extLst>
                <a:ext uri="{FF2B5EF4-FFF2-40B4-BE49-F238E27FC236}">
                  <a16:creationId xmlns:a16="http://schemas.microsoft.com/office/drawing/2014/main" id="{D0A0F6A5-4895-7A82-CAEE-EF5A3695D4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227">
              <a:extLst>
                <a:ext uri="{FF2B5EF4-FFF2-40B4-BE49-F238E27FC236}">
                  <a16:creationId xmlns:a16="http://schemas.microsoft.com/office/drawing/2014/main" id="{4226B95D-F0FE-7BE2-7C5F-34F40E31E3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228">
              <a:extLst>
                <a:ext uri="{FF2B5EF4-FFF2-40B4-BE49-F238E27FC236}">
                  <a16:creationId xmlns:a16="http://schemas.microsoft.com/office/drawing/2014/main" id="{9B447D3F-1163-9204-8D79-55E6D22062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229">
              <a:extLst>
                <a:ext uri="{FF2B5EF4-FFF2-40B4-BE49-F238E27FC236}">
                  <a16:creationId xmlns:a16="http://schemas.microsoft.com/office/drawing/2014/main" id="{0D384B2C-10F2-DD92-3C1B-CE9798C365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230">
              <a:extLst>
                <a:ext uri="{FF2B5EF4-FFF2-40B4-BE49-F238E27FC236}">
                  <a16:creationId xmlns:a16="http://schemas.microsoft.com/office/drawing/2014/main" id="{07397D4E-7727-40F3-85A0-D4B118DD49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231">
              <a:extLst>
                <a:ext uri="{FF2B5EF4-FFF2-40B4-BE49-F238E27FC236}">
                  <a16:creationId xmlns:a16="http://schemas.microsoft.com/office/drawing/2014/main" id="{094A5755-81DE-61C7-BDE5-66811CBE81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232">
              <a:extLst>
                <a:ext uri="{FF2B5EF4-FFF2-40B4-BE49-F238E27FC236}">
                  <a16:creationId xmlns:a16="http://schemas.microsoft.com/office/drawing/2014/main" id="{6EC22722-FEDF-A51E-2F21-252410EFAF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233">
              <a:extLst>
                <a:ext uri="{FF2B5EF4-FFF2-40B4-BE49-F238E27FC236}">
                  <a16:creationId xmlns:a16="http://schemas.microsoft.com/office/drawing/2014/main" id="{C00C4D6D-B7CE-BD60-B113-0E8B78B250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234">
              <a:extLst>
                <a:ext uri="{FF2B5EF4-FFF2-40B4-BE49-F238E27FC236}">
                  <a16:creationId xmlns:a16="http://schemas.microsoft.com/office/drawing/2014/main" id="{5C086F8A-D75A-359A-06A9-F93B59B413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235">
              <a:extLst>
                <a:ext uri="{FF2B5EF4-FFF2-40B4-BE49-F238E27FC236}">
                  <a16:creationId xmlns:a16="http://schemas.microsoft.com/office/drawing/2014/main" id="{A17E6DCB-BBA2-BE07-ECD1-3FA7AB0133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236">
              <a:extLst>
                <a:ext uri="{FF2B5EF4-FFF2-40B4-BE49-F238E27FC236}">
                  <a16:creationId xmlns:a16="http://schemas.microsoft.com/office/drawing/2014/main" id="{E89C0866-B7C4-5B75-35F3-4FF25900E5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 237">
              <a:extLst>
                <a:ext uri="{FF2B5EF4-FFF2-40B4-BE49-F238E27FC236}">
                  <a16:creationId xmlns:a16="http://schemas.microsoft.com/office/drawing/2014/main" id="{1CA851B6-56FC-1775-83BC-DA16305CC8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38">
              <a:extLst>
                <a:ext uri="{FF2B5EF4-FFF2-40B4-BE49-F238E27FC236}">
                  <a16:creationId xmlns:a16="http://schemas.microsoft.com/office/drawing/2014/main" id="{9FB60450-3BFF-89B3-A45D-0940878B19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39">
              <a:extLst>
                <a:ext uri="{FF2B5EF4-FFF2-40B4-BE49-F238E27FC236}">
                  <a16:creationId xmlns:a16="http://schemas.microsoft.com/office/drawing/2014/main" id="{EBD7A512-8294-9739-3558-C9617BF96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40">
              <a:extLst>
                <a:ext uri="{FF2B5EF4-FFF2-40B4-BE49-F238E27FC236}">
                  <a16:creationId xmlns:a16="http://schemas.microsoft.com/office/drawing/2014/main" id="{6CF86E77-EF05-9ACB-4DB6-B57202316E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41">
              <a:extLst>
                <a:ext uri="{FF2B5EF4-FFF2-40B4-BE49-F238E27FC236}">
                  <a16:creationId xmlns:a16="http://schemas.microsoft.com/office/drawing/2014/main" id="{FFDBBFC9-3B46-9BB6-0105-7DE7C1A685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2">
              <a:extLst>
                <a:ext uri="{FF2B5EF4-FFF2-40B4-BE49-F238E27FC236}">
                  <a16:creationId xmlns:a16="http://schemas.microsoft.com/office/drawing/2014/main" id="{168DA437-9918-C4C6-A5C8-DACA56739E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43">
              <a:extLst>
                <a:ext uri="{FF2B5EF4-FFF2-40B4-BE49-F238E27FC236}">
                  <a16:creationId xmlns:a16="http://schemas.microsoft.com/office/drawing/2014/main" id="{E3A0782A-D8D6-F117-8DB7-7A3B475595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44">
              <a:extLst>
                <a:ext uri="{FF2B5EF4-FFF2-40B4-BE49-F238E27FC236}">
                  <a16:creationId xmlns:a16="http://schemas.microsoft.com/office/drawing/2014/main" id="{5A6ED690-1CFC-B704-DAE7-03EF7C306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45">
              <a:extLst>
                <a:ext uri="{FF2B5EF4-FFF2-40B4-BE49-F238E27FC236}">
                  <a16:creationId xmlns:a16="http://schemas.microsoft.com/office/drawing/2014/main" id="{C7D47AC4-7650-CCA4-4A5D-493BBC8BDA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46">
              <a:extLst>
                <a:ext uri="{FF2B5EF4-FFF2-40B4-BE49-F238E27FC236}">
                  <a16:creationId xmlns:a16="http://schemas.microsoft.com/office/drawing/2014/main" id="{6A241B8B-CBC1-615F-39D2-D9393CC705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47">
              <a:extLst>
                <a:ext uri="{FF2B5EF4-FFF2-40B4-BE49-F238E27FC236}">
                  <a16:creationId xmlns:a16="http://schemas.microsoft.com/office/drawing/2014/main" id="{7576BC78-A89F-12CC-F9C1-8C4E136703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248">
              <a:extLst>
                <a:ext uri="{FF2B5EF4-FFF2-40B4-BE49-F238E27FC236}">
                  <a16:creationId xmlns:a16="http://schemas.microsoft.com/office/drawing/2014/main" id="{1EB38B32-0D24-9C94-2052-EE413F670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249">
              <a:extLst>
                <a:ext uri="{FF2B5EF4-FFF2-40B4-BE49-F238E27FC236}">
                  <a16:creationId xmlns:a16="http://schemas.microsoft.com/office/drawing/2014/main" id="{546F6279-8256-C11D-1473-A94379B5B0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250">
              <a:extLst>
                <a:ext uri="{FF2B5EF4-FFF2-40B4-BE49-F238E27FC236}">
                  <a16:creationId xmlns:a16="http://schemas.microsoft.com/office/drawing/2014/main" id="{71C1FB1F-83D4-D2B4-0F16-A696459C3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 251">
              <a:extLst>
                <a:ext uri="{FF2B5EF4-FFF2-40B4-BE49-F238E27FC236}">
                  <a16:creationId xmlns:a16="http://schemas.microsoft.com/office/drawing/2014/main" id="{83AF32FC-1C6E-C717-90E2-243D4D9373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 252">
              <a:extLst>
                <a:ext uri="{FF2B5EF4-FFF2-40B4-BE49-F238E27FC236}">
                  <a16:creationId xmlns:a16="http://schemas.microsoft.com/office/drawing/2014/main" id="{79E62FA8-C324-27E9-072F-B96E416AC6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 253">
              <a:extLst>
                <a:ext uri="{FF2B5EF4-FFF2-40B4-BE49-F238E27FC236}">
                  <a16:creationId xmlns:a16="http://schemas.microsoft.com/office/drawing/2014/main" id="{6735580C-6F90-5C27-9139-E43DFEB163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 254">
              <a:extLst>
                <a:ext uri="{FF2B5EF4-FFF2-40B4-BE49-F238E27FC236}">
                  <a16:creationId xmlns:a16="http://schemas.microsoft.com/office/drawing/2014/main" id="{14EC8D89-DE4D-B3D8-6327-A8AAA9FDD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 255">
              <a:extLst>
                <a:ext uri="{FF2B5EF4-FFF2-40B4-BE49-F238E27FC236}">
                  <a16:creationId xmlns:a16="http://schemas.microsoft.com/office/drawing/2014/main" id="{C9EF2C68-EB31-7186-14E8-DB38E3436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 256">
              <a:extLst>
                <a:ext uri="{FF2B5EF4-FFF2-40B4-BE49-F238E27FC236}">
                  <a16:creationId xmlns:a16="http://schemas.microsoft.com/office/drawing/2014/main" id="{0562D837-BD7B-1787-CC01-D3A8F1E481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 257">
              <a:extLst>
                <a:ext uri="{FF2B5EF4-FFF2-40B4-BE49-F238E27FC236}">
                  <a16:creationId xmlns:a16="http://schemas.microsoft.com/office/drawing/2014/main" id="{CA299901-4BE8-4CB2-062D-7AE4C91633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 258">
              <a:extLst>
                <a:ext uri="{FF2B5EF4-FFF2-40B4-BE49-F238E27FC236}">
                  <a16:creationId xmlns:a16="http://schemas.microsoft.com/office/drawing/2014/main" id="{34EE27BA-6DBB-66E9-DCE3-00AE4942F8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 259">
              <a:extLst>
                <a:ext uri="{FF2B5EF4-FFF2-40B4-BE49-F238E27FC236}">
                  <a16:creationId xmlns:a16="http://schemas.microsoft.com/office/drawing/2014/main" id="{19ED6229-EEE8-CA4C-C51F-D6DD229121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 260">
              <a:extLst>
                <a:ext uri="{FF2B5EF4-FFF2-40B4-BE49-F238E27FC236}">
                  <a16:creationId xmlns:a16="http://schemas.microsoft.com/office/drawing/2014/main" id="{227A33AA-8DAD-3099-4660-697D44A70C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 261">
              <a:extLst>
                <a:ext uri="{FF2B5EF4-FFF2-40B4-BE49-F238E27FC236}">
                  <a16:creationId xmlns:a16="http://schemas.microsoft.com/office/drawing/2014/main" id="{BC79515B-5B4D-9501-6D22-C7E23B0F9B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 262">
              <a:extLst>
                <a:ext uri="{FF2B5EF4-FFF2-40B4-BE49-F238E27FC236}">
                  <a16:creationId xmlns:a16="http://schemas.microsoft.com/office/drawing/2014/main" id="{19404F7C-F49B-2B38-3DC7-2031656CF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 263">
              <a:extLst>
                <a:ext uri="{FF2B5EF4-FFF2-40B4-BE49-F238E27FC236}">
                  <a16:creationId xmlns:a16="http://schemas.microsoft.com/office/drawing/2014/main" id="{90D11B1E-505D-89C0-D07C-E1F8164E0B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 264">
              <a:extLst>
                <a:ext uri="{FF2B5EF4-FFF2-40B4-BE49-F238E27FC236}">
                  <a16:creationId xmlns:a16="http://schemas.microsoft.com/office/drawing/2014/main" id="{E562C353-A4D6-622E-2B6F-94881CE592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 265">
              <a:extLst>
                <a:ext uri="{FF2B5EF4-FFF2-40B4-BE49-F238E27FC236}">
                  <a16:creationId xmlns:a16="http://schemas.microsoft.com/office/drawing/2014/main" id="{8D97CBD9-CF84-09F3-2182-C5D42622F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 266">
              <a:extLst>
                <a:ext uri="{FF2B5EF4-FFF2-40B4-BE49-F238E27FC236}">
                  <a16:creationId xmlns:a16="http://schemas.microsoft.com/office/drawing/2014/main" id="{3499B6CC-E8AA-F973-42E3-1CE982BFC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 267">
              <a:extLst>
                <a:ext uri="{FF2B5EF4-FFF2-40B4-BE49-F238E27FC236}">
                  <a16:creationId xmlns:a16="http://schemas.microsoft.com/office/drawing/2014/main" id="{8CBDBA6B-C470-137B-CB9F-786E777EA0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 268">
              <a:extLst>
                <a:ext uri="{FF2B5EF4-FFF2-40B4-BE49-F238E27FC236}">
                  <a16:creationId xmlns:a16="http://schemas.microsoft.com/office/drawing/2014/main" id="{35560036-192D-88AF-039A-33EA8877B7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 269">
              <a:extLst>
                <a:ext uri="{FF2B5EF4-FFF2-40B4-BE49-F238E27FC236}">
                  <a16:creationId xmlns:a16="http://schemas.microsoft.com/office/drawing/2014/main" id="{5C368CAA-D1A8-D334-17B4-97707F310F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 270">
              <a:extLst>
                <a:ext uri="{FF2B5EF4-FFF2-40B4-BE49-F238E27FC236}">
                  <a16:creationId xmlns:a16="http://schemas.microsoft.com/office/drawing/2014/main" id="{32494E26-0D87-F777-1BDD-03F9B26E6A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 271">
              <a:extLst>
                <a:ext uri="{FF2B5EF4-FFF2-40B4-BE49-F238E27FC236}">
                  <a16:creationId xmlns:a16="http://schemas.microsoft.com/office/drawing/2014/main" id="{C3FB1E1D-D983-3DA3-1EAE-60757C7AB9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 272">
              <a:extLst>
                <a:ext uri="{FF2B5EF4-FFF2-40B4-BE49-F238E27FC236}">
                  <a16:creationId xmlns:a16="http://schemas.microsoft.com/office/drawing/2014/main" id="{D88E3B16-6049-2297-C7DF-843528AB7C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 273">
              <a:extLst>
                <a:ext uri="{FF2B5EF4-FFF2-40B4-BE49-F238E27FC236}">
                  <a16:creationId xmlns:a16="http://schemas.microsoft.com/office/drawing/2014/main" id="{75EC1BC6-260E-61C2-676C-5D4133F00E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 274">
              <a:extLst>
                <a:ext uri="{FF2B5EF4-FFF2-40B4-BE49-F238E27FC236}">
                  <a16:creationId xmlns:a16="http://schemas.microsoft.com/office/drawing/2014/main" id="{65A54FA8-D066-C40C-C57A-B708039DF0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 275">
              <a:extLst>
                <a:ext uri="{FF2B5EF4-FFF2-40B4-BE49-F238E27FC236}">
                  <a16:creationId xmlns:a16="http://schemas.microsoft.com/office/drawing/2014/main" id="{CFC9C7E8-2416-3F98-BB91-5DD3929D8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 276">
              <a:extLst>
                <a:ext uri="{FF2B5EF4-FFF2-40B4-BE49-F238E27FC236}">
                  <a16:creationId xmlns:a16="http://schemas.microsoft.com/office/drawing/2014/main" id="{C718A55D-43D9-4A99-4994-67BCCC65D5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 277">
              <a:extLst>
                <a:ext uri="{FF2B5EF4-FFF2-40B4-BE49-F238E27FC236}">
                  <a16:creationId xmlns:a16="http://schemas.microsoft.com/office/drawing/2014/main" id="{114BE0F4-E363-B322-6217-0338E284F8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 278">
              <a:extLst>
                <a:ext uri="{FF2B5EF4-FFF2-40B4-BE49-F238E27FC236}">
                  <a16:creationId xmlns:a16="http://schemas.microsoft.com/office/drawing/2014/main" id="{CA30B004-7359-20E3-4B8E-DE4B2B5AC8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 279">
              <a:extLst>
                <a:ext uri="{FF2B5EF4-FFF2-40B4-BE49-F238E27FC236}">
                  <a16:creationId xmlns:a16="http://schemas.microsoft.com/office/drawing/2014/main" id="{B2BDB3B4-1692-B084-6718-BB161D0691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 280">
              <a:extLst>
                <a:ext uri="{FF2B5EF4-FFF2-40B4-BE49-F238E27FC236}">
                  <a16:creationId xmlns:a16="http://schemas.microsoft.com/office/drawing/2014/main" id="{1D890046-7FDF-6DAE-D2DB-FC5938CF5EE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 281">
              <a:extLst>
                <a:ext uri="{FF2B5EF4-FFF2-40B4-BE49-F238E27FC236}">
                  <a16:creationId xmlns:a16="http://schemas.microsoft.com/office/drawing/2014/main" id="{A53A72EC-4F59-B227-DD97-2ADBE17A493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 282">
              <a:extLst>
                <a:ext uri="{FF2B5EF4-FFF2-40B4-BE49-F238E27FC236}">
                  <a16:creationId xmlns:a16="http://schemas.microsoft.com/office/drawing/2014/main" id="{AA74579F-977B-627B-63BE-3D16DF123F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 283">
              <a:extLst>
                <a:ext uri="{FF2B5EF4-FFF2-40B4-BE49-F238E27FC236}">
                  <a16:creationId xmlns:a16="http://schemas.microsoft.com/office/drawing/2014/main" id="{FC1D10E3-30FB-4180-6AE9-20A63C4F88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 284">
              <a:extLst>
                <a:ext uri="{FF2B5EF4-FFF2-40B4-BE49-F238E27FC236}">
                  <a16:creationId xmlns:a16="http://schemas.microsoft.com/office/drawing/2014/main" id="{BE4B4EDD-A68B-F8FA-2AE9-835FC49742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 285">
              <a:extLst>
                <a:ext uri="{FF2B5EF4-FFF2-40B4-BE49-F238E27FC236}">
                  <a16:creationId xmlns:a16="http://schemas.microsoft.com/office/drawing/2014/main" id="{8A2F3AAF-61CE-59A1-0CDE-3C7EBB2D467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 286">
              <a:extLst>
                <a:ext uri="{FF2B5EF4-FFF2-40B4-BE49-F238E27FC236}">
                  <a16:creationId xmlns:a16="http://schemas.microsoft.com/office/drawing/2014/main" id="{DC256CFD-80A7-D115-2AAE-5B314A0743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 287">
              <a:extLst>
                <a:ext uri="{FF2B5EF4-FFF2-40B4-BE49-F238E27FC236}">
                  <a16:creationId xmlns:a16="http://schemas.microsoft.com/office/drawing/2014/main" id="{3678364A-A5EF-0023-09B2-3C79A5C81B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 288">
              <a:extLst>
                <a:ext uri="{FF2B5EF4-FFF2-40B4-BE49-F238E27FC236}">
                  <a16:creationId xmlns:a16="http://schemas.microsoft.com/office/drawing/2014/main" id="{7BCD3EBA-C81A-D0B5-016F-B25E55B6A3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 289">
              <a:extLst>
                <a:ext uri="{FF2B5EF4-FFF2-40B4-BE49-F238E27FC236}">
                  <a16:creationId xmlns:a16="http://schemas.microsoft.com/office/drawing/2014/main" id="{B6E1B108-284A-1EA0-9113-A036F644FD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 290">
              <a:extLst>
                <a:ext uri="{FF2B5EF4-FFF2-40B4-BE49-F238E27FC236}">
                  <a16:creationId xmlns:a16="http://schemas.microsoft.com/office/drawing/2014/main" id="{2C10D3B5-B1C7-A3F8-0105-7FBF59FD36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 291">
              <a:extLst>
                <a:ext uri="{FF2B5EF4-FFF2-40B4-BE49-F238E27FC236}">
                  <a16:creationId xmlns:a16="http://schemas.microsoft.com/office/drawing/2014/main" id="{BA3C9ACB-A200-41DB-6E43-CB07873FCB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 292">
              <a:extLst>
                <a:ext uri="{FF2B5EF4-FFF2-40B4-BE49-F238E27FC236}">
                  <a16:creationId xmlns:a16="http://schemas.microsoft.com/office/drawing/2014/main" id="{A340C7A0-C774-B840-0DD0-F40BB10A82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 293">
              <a:extLst>
                <a:ext uri="{FF2B5EF4-FFF2-40B4-BE49-F238E27FC236}">
                  <a16:creationId xmlns:a16="http://schemas.microsoft.com/office/drawing/2014/main" id="{F973FCA6-CCC5-2A24-52BC-D0AC35031E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 294">
              <a:extLst>
                <a:ext uri="{FF2B5EF4-FFF2-40B4-BE49-F238E27FC236}">
                  <a16:creationId xmlns:a16="http://schemas.microsoft.com/office/drawing/2014/main" id="{01E401FF-C34D-D8E9-26BC-00FBC0EBD2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 295">
              <a:extLst>
                <a:ext uri="{FF2B5EF4-FFF2-40B4-BE49-F238E27FC236}">
                  <a16:creationId xmlns:a16="http://schemas.microsoft.com/office/drawing/2014/main" id="{E6C1BDB7-1E94-6278-2089-D240B7F8DBA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 296">
              <a:extLst>
                <a:ext uri="{FF2B5EF4-FFF2-40B4-BE49-F238E27FC236}">
                  <a16:creationId xmlns:a16="http://schemas.microsoft.com/office/drawing/2014/main" id="{0058295A-F332-7F92-C988-5661A3920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9B1F1899-DFE4-9E5A-059B-86743F5319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A71C9FFD-4435-6153-C718-1DD48C2D6B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 299">
              <a:extLst>
                <a:ext uri="{FF2B5EF4-FFF2-40B4-BE49-F238E27FC236}">
                  <a16:creationId xmlns:a16="http://schemas.microsoft.com/office/drawing/2014/main" id="{16B9D35C-46E1-840F-4362-CB03179DF9C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 300">
              <a:extLst>
                <a:ext uri="{FF2B5EF4-FFF2-40B4-BE49-F238E27FC236}">
                  <a16:creationId xmlns:a16="http://schemas.microsoft.com/office/drawing/2014/main" id="{820A2096-B61B-DF0C-E819-9AA02D27A0D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 301">
              <a:extLst>
                <a:ext uri="{FF2B5EF4-FFF2-40B4-BE49-F238E27FC236}">
                  <a16:creationId xmlns:a16="http://schemas.microsoft.com/office/drawing/2014/main" id="{64E0C4CD-A52D-5014-0179-AFE63E742F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 302">
              <a:extLst>
                <a:ext uri="{FF2B5EF4-FFF2-40B4-BE49-F238E27FC236}">
                  <a16:creationId xmlns:a16="http://schemas.microsoft.com/office/drawing/2014/main" id="{8E718A83-2241-6934-4F5F-6561FBDE3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 303">
              <a:extLst>
                <a:ext uri="{FF2B5EF4-FFF2-40B4-BE49-F238E27FC236}">
                  <a16:creationId xmlns:a16="http://schemas.microsoft.com/office/drawing/2014/main" id="{BCE4D40E-879F-B640-7867-17F1EE7334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 304">
              <a:extLst>
                <a:ext uri="{FF2B5EF4-FFF2-40B4-BE49-F238E27FC236}">
                  <a16:creationId xmlns:a16="http://schemas.microsoft.com/office/drawing/2014/main" id="{F0733ED8-87FA-EA61-98C1-27D2896CED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 305">
              <a:extLst>
                <a:ext uri="{FF2B5EF4-FFF2-40B4-BE49-F238E27FC236}">
                  <a16:creationId xmlns:a16="http://schemas.microsoft.com/office/drawing/2014/main" id="{A06E534A-1EEC-208E-1F2B-DDA7EFDFC0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0716CD-F165-9CFB-85B3-6CBEAA6F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275ED2F-042C-EDDB-F7E1-1F833BA05AF0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chemeClr val="accent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id="{7AA739F7-DE10-8F2A-6A74-4A6071230F6E}"/>
              </a:ext>
            </a:extLst>
          </p:cNvPr>
          <p:cNvGrpSpPr/>
          <p:nvPr userDrawn="1"/>
        </p:nvGrpSpPr>
        <p:grpSpPr>
          <a:xfrm>
            <a:off x="7890934" y="172061"/>
            <a:ext cx="4186890" cy="502444"/>
            <a:chOff x="1191337" y="1724863"/>
            <a:chExt cx="6761326" cy="811387"/>
          </a:xfrm>
        </p:grpSpPr>
        <p:pic>
          <p:nvPicPr>
            <p:cNvPr id="3" name="图片 2" descr="文本&#10;&#10;AI 生成的内容可能不正确。">
              <a:extLst>
                <a:ext uri="{FF2B5EF4-FFF2-40B4-BE49-F238E27FC236}">
                  <a16:creationId xmlns:a16="http://schemas.microsoft.com/office/drawing/2014/main" id="{5410FB29-AF45-8E5D-5BB9-341BC7BC83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5" name="图片 4" descr="卡通人物&#10;&#10;AI 生成的内容可能不正确。">
              <a:extLst>
                <a:ext uri="{FF2B5EF4-FFF2-40B4-BE49-F238E27FC236}">
                  <a16:creationId xmlns:a16="http://schemas.microsoft.com/office/drawing/2014/main" id="{30771EC6-B762-B006-0C93-90F1EF4358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3136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5B6049-94E4-DA81-3B00-878802C625D5}"/>
              </a:ext>
            </a:extLst>
          </p:cNvPr>
          <p:cNvSpPr/>
          <p:nvPr userDrawn="1"/>
        </p:nvSpPr>
        <p:spPr>
          <a:xfrm>
            <a:off x="-7647" y="6728059"/>
            <a:ext cx="12199647" cy="1363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CD09742-427A-B92A-BD21-325E7201E110}"/>
              </a:ext>
            </a:extLst>
          </p:cNvPr>
          <p:cNvGrpSpPr/>
          <p:nvPr userDrawn="1"/>
        </p:nvGrpSpPr>
        <p:grpSpPr>
          <a:xfrm>
            <a:off x="5843667" y="212078"/>
            <a:ext cx="6195483" cy="651010"/>
            <a:chOff x="-6350" y="3575050"/>
            <a:chExt cx="12192000" cy="1281113"/>
          </a:xfrm>
          <a:solidFill>
            <a:schemeClr val="bg1">
              <a:alpha val="20000"/>
            </a:schemeClr>
          </a:solidFill>
        </p:grpSpPr>
        <p:grpSp>
          <p:nvGrpSpPr>
            <p:cNvPr id="15" name="Group 205">
              <a:extLst>
                <a:ext uri="{FF2B5EF4-FFF2-40B4-BE49-F238E27FC236}">
                  <a16:creationId xmlns:a16="http://schemas.microsoft.com/office/drawing/2014/main" id="{F365223B-8ADA-5C7B-05C0-826F2A9D33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16" name="Line 5">
                <a:extLst>
                  <a:ext uri="{FF2B5EF4-FFF2-40B4-BE49-F238E27FC236}">
                    <a16:creationId xmlns:a16="http://schemas.microsoft.com/office/drawing/2014/main" id="{35A13CB6-1C9B-DC5F-5F6E-689DADFEE6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523520B8-DC19-8E96-7A02-12DBB9460A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Freeform 7">
                <a:extLst>
                  <a:ext uri="{FF2B5EF4-FFF2-40B4-BE49-F238E27FC236}">
                    <a16:creationId xmlns:a16="http://schemas.microsoft.com/office/drawing/2014/main" id="{62832BBA-8506-ADDC-6954-D252878B3F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Freeform 8">
                <a:extLst>
                  <a:ext uri="{FF2B5EF4-FFF2-40B4-BE49-F238E27FC236}">
                    <a16:creationId xmlns:a16="http://schemas.microsoft.com/office/drawing/2014/main" id="{AFBEAF0F-0E71-8713-428B-CB745DB0B4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D10BB4D1-E293-43F2-4698-3ACB8974C5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Freeform 10">
                <a:extLst>
                  <a:ext uri="{FF2B5EF4-FFF2-40B4-BE49-F238E27FC236}">
                    <a16:creationId xmlns:a16="http://schemas.microsoft.com/office/drawing/2014/main" id="{FE83BD26-E8E0-AF25-3824-ACD1063202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Freeform 11">
                <a:extLst>
                  <a:ext uri="{FF2B5EF4-FFF2-40B4-BE49-F238E27FC236}">
                    <a16:creationId xmlns:a16="http://schemas.microsoft.com/office/drawing/2014/main" id="{31D63BE5-2DE8-9EB1-6418-E413E7214F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Freeform 12">
                <a:extLst>
                  <a:ext uri="{FF2B5EF4-FFF2-40B4-BE49-F238E27FC236}">
                    <a16:creationId xmlns:a16="http://schemas.microsoft.com/office/drawing/2014/main" id="{05CB962C-D92F-8900-CD0A-9D633564A2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Freeform 13">
                <a:extLst>
                  <a:ext uri="{FF2B5EF4-FFF2-40B4-BE49-F238E27FC236}">
                    <a16:creationId xmlns:a16="http://schemas.microsoft.com/office/drawing/2014/main" id="{70013EFC-A01B-7B87-1971-F7D380A380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Freeform 14">
                <a:extLst>
                  <a:ext uri="{FF2B5EF4-FFF2-40B4-BE49-F238E27FC236}">
                    <a16:creationId xmlns:a16="http://schemas.microsoft.com/office/drawing/2014/main" id="{5B23CA4F-B4D9-47F5-9A8C-EC26A83C10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BA5A871E-AB12-C3EB-A05E-E85BF45057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341916C8-CE9A-2DBA-33E2-53AC01619B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6A932298-D267-4083-E5BC-F862D1EFE9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6C9AE8AE-AF83-8646-8696-A350A63E3E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02464BC1-D5AF-E9CD-DAFE-857F52E6E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1A5A5A33-A8C5-3D78-7BCF-35DB77E9DB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Freeform 21">
                <a:extLst>
                  <a:ext uri="{FF2B5EF4-FFF2-40B4-BE49-F238E27FC236}">
                    <a16:creationId xmlns:a16="http://schemas.microsoft.com/office/drawing/2014/main" id="{56F910C7-CD00-AA2A-EB94-FFF10170CB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Freeform 22">
                <a:extLst>
                  <a:ext uri="{FF2B5EF4-FFF2-40B4-BE49-F238E27FC236}">
                    <a16:creationId xmlns:a16="http://schemas.microsoft.com/office/drawing/2014/main" id="{D8E1F957-CD34-F672-44E1-9F59069281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Freeform 23">
                <a:extLst>
                  <a:ext uri="{FF2B5EF4-FFF2-40B4-BE49-F238E27FC236}">
                    <a16:creationId xmlns:a16="http://schemas.microsoft.com/office/drawing/2014/main" id="{15695F3E-5EC0-172D-BA6D-5EF809A3F4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Freeform 24">
                <a:extLst>
                  <a:ext uri="{FF2B5EF4-FFF2-40B4-BE49-F238E27FC236}">
                    <a16:creationId xmlns:a16="http://schemas.microsoft.com/office/drawing/2014/main" id="{DC40C24C-4188-CE0A-8572-47A07BC03E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Freeform 25">
                <a:extLst>
                  <a:ext uri="{FF2B5EF4-FFF2-40B4-BE49-F238E27FC236}">
                    <a16:creationId xmlns:a16="http://schemas.microsoft.com/office/drawing/2014/main" id="{5EE340EB-C46C-9C7F-039A-B41264E89C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Freeform 26">
                <a:extLst>
                  <a:ext uri="{FF2B5EF4-FFF2-40B4-BE49-F238E27FC236}">
                    <a16:creationId xmlns:a16="http://schemas.microsoft.com/office/drawing/2014/main" id="{CEB04940-8FD5-7C68-27B3-6BB457B3DC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Freeform 27">
                <a:extLst>
                  <a:ext uri="{FF2B5EF4-FFF2-40B4-BE49-F238E27FC236}">
                    <a16:creationId xmlns:a16="http://schemas.microsoft.com/office/drawing/2014/main" id="{2084CE47-FAF9-DC17-1208-F8BB7F0819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Freeform 28">
                <a:extLst>
                  <a:ext uri="{FF2B5EF4-FFF2-40B4-BE49-F238E27FC236}">
                    <a16:creationId xmlns:a16="http://schemas.microsoft.com/office/drawing/2014/main" id="{37841463-3728-5364-6632-64CD744A29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Freeform 29">
                <a:extLst>
                  <a:ext uri="{FF2B5EF4-FFF2-40B4-BE49-F238E27FC236}">
                    <a16:creationId xmlns:a16="http://schemas.microsoft.com/office/drawing/2014/main" id="{48FBAB23-54E5-6593-C6FB-BAF464089C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Freeform 30">
                <a:extLst>
                  <a:ext uri="{FF2B5EF4-FFF2-40B4-BE49-F238E27FC236}">
                    <a16:creationId xmlns:a16="http://schemas.microsoft.com/office/drawing/2014/main" id="{2D69A24B-AE77-3B3E-8077-B88B4FF781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Freeform 31">
                <a:extLst>
                  <a:ext uri="{FF2B5EF4-FFF2-40B4-BE49-F238E27FC236}">
                    <a16:creationId xmlns:a16="http://schemas.microsoft.com/office/drawing/2014/main" id="{2A7C8973-DFF9-5C39-8CC3-9FB4C2664E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Freeform 32">
                <a:extLst>
                  <a:ext uri="{FF2B5EF4-FFF2-40B4-BE49-F238E27FC236}">
                    <a16:creationId xmlns:a16="http://schemas.microsoft.com/office/drawing/2014/main" id="{2E0B3D40-6B7B-2E33-A5B2-EB9D32AA62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Freeform 33">
                <a:extLst>
                  <a:ext uri="{FF2B5EF4-FFF2-40B4-BE49-F238E27FC236}">
                    <a16:creationId xmlns:a16="http://schemas.microsoft.com/office/drawing/2014/main" id="{05DDCCBA-F202-F198-7F16-229064CA91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5" name="Freeform 34">
                <a:extLst>
                  <a:ext uri="{FF2B5EF4-FFF2-40B4-BE49-F238E27FC236}">
                    <a16:creationId xmlns:a16="http://schemas.microsoft.com/office/drawing/2014/main" id="{0AEB1B83-E623-57EA-903B-5640B7C668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Freeform 35">
                <a:extLst>
                  <a:ext uri="{FF2B5EF4-FFF2-40B4-BE49-F238E27FC236}">
                    <a16:creationId xmlns:a16="http://schemas.microsoft.com/office/drawing/2014/main" id="{00D513D9-F707-13AD-7E4A-CAF9DFA682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Freeform 36">
                <a:extLst>
                  <a:ext uri="{FF2B5EF4-FFF2-40B4-BE49-F238E27FC236}">
                    <a16:creationId xmlns:a16="http://schemas.microsoft.com/office/drawing/2014/main" id="{C5DF1F9A-8BF7-6E54-7D2F-D899418E5D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37">
                <a:extLst>
                  <a:ext uri="{FF2B5EF4-FFF2-40B4-BE49-F238E27FC236}">
                    <a16:creationId xmlns:a16="http://schemas.microsoft.com/office/drawing/2014/main" id="{B6E76A0B-3DE6-C56F-6C09-D39A547DA7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Freeform 38">
                <a:extLst>
                  <a:ext uri="{FF2B5EF4-FFF2-40B4-BE49-F238E27FC236}">
                    <a16:creationId xmlns:a16="http://schemas.microsoft.com/office/drawing/2014/main" id="{0B889876-3DB0-5AA8-39A2-D32C0EB510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39">
                <a:extLst>
                  <a:ext uri="{FF2B5EF4-FFF2-40B4-BE49-F238E27FC236}">
                    <a16:creationId xmlns:a16="http://schemas.microsoft.com/office/drawing/2014/main" id="{1A9BC27A-9E94-1FAC-D8F5-D17C72537D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reeform 40">
                <a:extLst>
                  <a:ext uri="{FF2B5EF4-FFF2-40B4-BE49-F238E27FC236}">
                    <a16:creationId xmlns:a16="http://schemas.microsoft.com/office/drawing/2014/main" id="{3651F20E-B26F-B441-732C-07E5415BB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Freeform 41">
                <a:extLst>
                  <a:ext uri="{FF2B5EF4-FFF2-40B4-BE49-F238E27FC236}">
                    <a16:creationId xmlns:a16="http://schemas.microsoft.com/office/drawing/2014/main" id="{F81AA829-C92E-A3E9-E0C9-1EC14D0EF6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Freeform 42">
                <a:extLst>
                  <a:ext uri="{FF2B5EF4-FFF2-40B4-BE49-F238E27FC236}">
                    <a16:creationId xmlns:a16="http://schemas.microsoft.com/office/drawing/2014/main" id="{450B3B48-FACC-D1AE-5509-CD66E20587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4" name="Freeform 43">
                <a:extLst>
                  <a:ext uri="{FF2B5EF4-FFF2-40B4-BE49-F238E27FC236}">
                    <a16:creationId xmlns:a16="http://schemas.microsoft.com/office/drawing/2014/main" id="{0D397299-3817-315A-1EE0-E38633D0F5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Freeform 44">
                <a:extLst>
                  <a:ext uri="{FF2B5EF4-FFF2-40B4-BE49-F238E27FC236}">
                    <a16:creationId xmlns:a16="http://schemas.microsoft.com/office/drawing/2014/main" id="{867C719B-5BCD-C93A-D028-61E775D7F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Freeform 45">
                <a:extLst>
                  <a:ext uri="{FF2B5EF4-FFF2-40B4-BE49-F238E27FC236}">
                    <a16:creationId xmlns:a16="http://schemas.microsoft.com/office/drawing/2014/main" id="{D8B6C878-CDA7-A599-D8C2-B7EEB2AD88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Freeform 46">
                <a:extLst>
                  <a:ext uri="{FF2B5EF4-FFF2-40B4-BE49-F238E27FC236}">
                    <a16:creationId xmlns:a16="http://schemas.microsoft.com/office/drawing/2014/main" id="{E11B32E5-DBEE-6DBB-888B-0796221497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Freeform 47">
                <a:extLst>
                  <a:ext uri="{FF2B5EF4-FFF2-40B4-BE49-F238E27FC236}">
                    <a16:creationId xmlns:a16="http://schemas.microsoft.com/office/drawing/2014/main" id="{8B4D4A5E-8DEC-0A9B-CE4A-C8245BC785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Freeform 48">
                <a:extLst>
                  <a:ext uri="{FF2B5EF4-FFF2-40B4-BE49-F238E27FC236}">
                    <a16:creationId xmlns:a16="http://schemas.microsoft.com/office/drawing/2014/main" id="{0A62D76D-8472-CE87-0A7D-7662B8D5E1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Freeform 49">
                <a:extLst>
                  <a:ext uri="{FF2B5EF4-FFF2-40B4-BE49-F238E27FC236}">
                    <a16:creationId xmlns:a16="http://schemas.microsoft.com/office/drawing/2014/main" id="{61F3953C-ACB3-C496-5390-DFAD5CE746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Freeform 50">
                <a:extLst>
                  <a:ext uri="{FF2B5EF4-FFF2-40B4-BE49-F238E27FC236}">
                    <a16:creationId xmlns:a16="http://schemas.microsoft.com/office/drawing/2014/main" id="{2063A6FF-4D45-8EC3-EB53-9A43F236B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Freeform 51">
                <a:extLst>
                  <a:ext uri="{FF2B5EF4-FFF2-40B4-BE49-F238E27FC236}">
                    <a16:creationId xmlns:a16="http://schemas.microsoft.com/office/drawing/2014/main" id="{79A5E94C-06E1-C505-46E1-46516A51AF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Freeform 52">
                <a:extLst>
                  <a:ext uri="{FF2B5EF4-FFF2-40B4-BE49-F238E27FC236}">
                    <a16:creationId xmlns:a16="http://schemas.microsoft.com/office/drawing/2014/main" id="{49F9CC6F-BF81-CDF2-7EB6-6DB0AE24F5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Freeform 53">
                <a:extLst>
                  <a:ext uri="{FF2B5EF4-FFF2-40B4-BE49-F238E27FC236}">
                    <a16:creationId xmlns:a16="http://schemas.microsoft.com/office/drawing/2014/main" id="{DEC4CA30-8BC7-FA3C-97D9-24C147D2B3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Freeform 54">
                <a:extLst>
                  <a:ext uri="{FF2B5EF4-FFF2-40B4-BE49-F238E27FC236}">
                    <a16:creationId xmlns:a16="http://schemas.microsoft.com/office/drawing/2014/main" id="{FBB73C62-E4D2-F341-CDA9-79A60051A2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Freeform 55">
                <a:extLst>
                  <a:ext uri="{FF2B5EF4-FFF2-40B4-BE49-F238E27FC236}">
                    <a16:creationId xmlns:a16="http://schemas.microsoft.com/office/drawing/2014/main" id="{0EE47FE2-CEDE-BFDD-2D39-2FB7119EBF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Freeform 56">
                <a:extLst>
                  <a:ext uri="{FF2B5EF4-FFF2-40B4-BE49-F238E27FC236}">
                    <a16:creationId xmlns:a16="http://schemas.microsoft.com/office/drawing/2014/main" id="{2BFA2127-8B4E-637C-886C-FD295B0CEA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Freeform 57">
                <a:extLst>
                  <a:ext uri="{FF2B5EF4-FFF2-40B4-BE49-F238E27FC236}">
                    <a16:creationId xmlns:a16="http://schemas.microsoft.com/office/drawing/2014/main" id="{878A7CE1-B46F-3055-544A-B806AAC032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Freeform 58">
                <a:extLst>
                  <a:ext uri="{FF2B5EF4-FFF2-40B4-BE49-F238E27FC236}">
                    <a16:creationId xmlns:a16="http://schemas.microsoft.com/office/drawing/2014/main" id="{A9743C30-72B9-607B-8908-DD3EF03E86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Freeform 59">
                <a:extLst>
                  <a:ext uri="{FF2B5EF4-FFF2-40B4-BE49-F238E27FC236}">
                    <a16:creationId xmlns:a16="http://schemas.microsoft.com/office/drawing/2014/main" id="{BE1A4A4C-2C88-613F-0A52-FEE0DBD69F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Freeform 60">
                <a:extLst>
                  <a:ext uri="{FF2B5EF4-FFF2-40B4-BE49-F238E27FC236}">
                    <a16:creationId xmlns:a16="http://schemas.microsoft.com/office/drawing/2014/main" id="{EA710690-7B29-88BD-328E-C513ED13E1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Freeform 61">
                <a:extLst>
                  <a:ext uri="{FF2B5EF4-FFF2-40B4-BE49-F238E27FC236}">
                    <a16:creationId xmlns:a16="http://schemas.microsoft.com/office/drawing/2014/main" id="{D99A4BE8-79D3-9692-BC7A-5640214B0F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Freeform 62">
                <a:extLst>
                  <a:ext uri="{FF2B5EF4-FFF2-40B4-BE49-F238E27FC236}">
                    <a16:creationId xmlns:a16="http://schemas.microsoft.com/office/drawing/2014/main" id="{5FD0878D-FD4E-A38D-5D03-E92BE52A51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Freeform 63">
                <a:extLst>
                  <a:ext uri="{FF2B5EF4-FFF2-40B4-BE49-F238E27FC236}">
                    <a16:creationId xmlns:a16="http://schemas.microsoft.com/office/drawing/2014/main" id="{3A058EB8-C7E8-29FD-83B6-701CD3F796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Freeform 64">
                <a:extLst>
                  <a:ext uri="{FF2B5EF4-FFF2-40B4-BE49-F238E27FC236}">
                    <a16:creationId xmlns:a16="http://schemas.microsoft.com/office/drawing/2014/main" id="{2AAD7281-EBDF-4D81-2315-986F831DF2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Freeform 65">
                <a:extLst>
                  <a:ext uri="{FF2B5EF4-FFF2-40B4-BE49-F238E27FC236}">
                    <a16:creationId xmlns:a16="http://schemas.microsoft.com/office/drawing/2014/main" id="{32B8F764-315E-82D5-82A5-A406D356E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Freeform 66">
                <a:extLst>
                  <a:ext uri="{FF2B5EF4-FFF2-40B4-BE49-F238E27FC236}">
                    <a16:creationId xmlns:a16="http://schemas.microsoft.com/office/drawing/2014/main" id="{0DFBF5AC-BF5A-B848-2BBD-8C85FFB86D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Freeform 67">
                <a:extLst>
                  <a:ext uri="{FF2B5EF4-FFF2-40B4-BE49-F238E27FC236}">
                    <a16:creationId xmlns:a16="http://schemas.microsoft.com/office/drawing/2014/main" id="{87975CBF-3739-3C4B-052F-ECCFE5D510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Freeform 68">
                <a:extLst>
                  <a:ext uri="{FF2B5EF4-FFF2-40B4-BE49-F238E27FC236}">
                    <a16:creationId xmlns:a16="http://schemas.microsoft.com/office/drawing/2014/main" id="{FCD260BD-4BC7-58F7-4513-CDC10A4E97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Freeform 69">
                <a:extLst>
                  <a:ext uri="{FF2B5EF4-FFF2-40B4-BE49-F238E27FC236}">
                    <a16:creationId xmlns:a16="http://schemas.microsoft.com/office/drawing/2014/main" id="{701B3482-07FA-D65C-5A8B-4EE1CC59D4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Freeform 70">
                <a:extLst>
                  <a:ext uri="{FF2B5EF4-FFF2-40B4-BE49-F238E27FC236}">
                    <a16:creationId xmlns:a16="http://schemas.microsoft.com/office/drawing/2014/main" id="{E1429024-B6AC-879B-FB3C-76EDF9F247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Freeform 71">
                <a:extLst>
                  <a:ext uri="{FF2B5EF4-FFF2-40B4-BE49-F238E27FC236}">
                    <a16:creationId xmlns:a16="http://schemas.microsoft.com/office/drawing/2014/main" id="{49EBD83D-8B8B-958F-8984-66C8C892F9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Freeform 72">
                <a:extLst>
                  <a:ext uri="{FF2B5EF4-FFF2-40B4-BE49-F238E27FC236}">
                    <a16:creationId xmlns:a16="http://schemas.microsoft.com/office/drawing/2014/main" id="{D0332419-132D-3014-C7B5-804FB305C6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Freeform 73">
                <a:extLst>
                  <a:ext uri="{FF2B5EF4-FFF2-40B4-BE49-F238E27FC236}">
                    <a16:creationId xmlns:a16="http://schemas.microsoft.com/office/drawing/2014/main" id="{0498CA31-2B4E-4A9D-90BD-EF72FA743D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Freeform 74">
                <a:extLst>
                  <a:ext uri="{FF2B5EF4-FFF2-40B4-BE49-F238E27FC236}">
                    <a16:creationId xmlns:a16="http://schemas.microsoft.com/office/drawing/2014/main" id="{55B22AF3-22CA-325A-4953-F1642FC89A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Freeform 75">
                <a:extLst>
                  <a:ext uri="{FF2B5EF4-FFF2-40B4-BE49-F238E27FC236}">
                    <a16:creationId xmlns:a16="http://schemas.microsoft.com/office/drawing/2014/main" id="{DEAC7C60-50ED-CA96-A0FB-5297F0FC8AA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Freeform 76">
                <a:extLst>
                  <a:ext uri="{FF2B5EF4-FFF2-40B4-BE49-F238E27FC236}">
                    <a16:creationId xmlns:a16="http://schemas.microsoft.com/office/drawing/2014/main" id="{A64A0252-6F40-C16F-BB8B-CBDD053E57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8" name="Freeform 77">
                <a:extLst>
                  <a:ext uri="{FF2B5EF4-FFF2-40B4-BE49-F238E27FC236}">
                    <a16:creationId xmlns:a16="http://schemas.microsoft.com/office/drawing/2014/main" id="{6C0002C5-9D68-3229-893C-32472729D2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9" name="Freeform 78">
                <a:extLst>
                  <a:ext uri="{FF2B5EF4-FFF2-40B4-BE49-F238E27FC236}">
                    <a16:creationId xmlns:a16="http://schemas.microsoft.com/office/drawing/2014/main" id="{ABAFAA3B-17D0-DF85-1C85-277039E9C9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0" name="Freeform 79">
                <a:extLst>
                  <a:ext uri="{FF2B5EF4-FFF2-40B4-BE49-F238E27FC236}">
                    <a16:creationId xmlns:a16="http://schemas.microsoft.com/office/drawing/2014/main" id="{1D6A711B-C760-B1B0-E359-6E66B71B43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1" name="Freeform 80">
                <a:extLst>
                  <a:ext uri="{FF2B5EF4-FFF2-40B4-BE49-F238E27FC236}">
                    <a16:creationId xmlns:a16="http://schemas.microsoft.com/office/drawing/2014/main" id="{A1A8E220-6965-256C-5588-9917AD6FD4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2" name="Freeform 81">
                <a:extLst>
                  <a:ext uri="{FF2B5EF4-FFF2-40B4-BE49-F238E27FC236}">
                    <a16:creationId xmlns:a16="http://schemas.microsoft.com/office/drawing/2014/main" id="{A6B9BCA9-366E-6659-FDF5-474E599E9B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Freeform 82">
                <a:extLst>
                  <a:ext uri="{FF2B5EF4-FFF2-40B4-BE49-F238E27FC236}">
                    <a16:creationId xmlns:a16="http://schemas.microsoft.com/office/drawing/2014/main" id="{B0E887E8-65E1-A643-76BE-C7165B2C84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Freeform 83">
                <a:extLst>
                  <a:ext uri="{FF2B5EF4-FFF2-40B4-BE49-F238E27FC236}">
                    <a16:creationId xmlns:a16="http://schemas.microsoft.com/office/drawing/2014/main" id="{B7507F7D-0057-1AF9-CFEA-10154EB619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Freeform 84">
                <a:extLst>
                  <a:ext uri="{FF2B5EF4-FFF2-40B4-BE49-F238E27FC236}">
                    <a16:creationId xmlns:a16="http://schemas.microsoft.com/office/drawing/2014/main" id="{B4FC3222-E76D-C442-4C12-7A5028D43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Freeform 85">
                <a:extLst>
                  <a:ext uri="{FF2B5EF4-FFF2-40B4-BE49-F238E27FC236}">
                    <a16:creationId xmlns:a16="http://schemas.microsoft.com/office/drawing/2014/main" id="{4C8FB1ED-B8F9-3F24-49F8-F8E5246399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Freeform 86">
                <a:extLst>
                  <a:ext uri="{FF2B5EF4-FFF2-40B4-BE49-F238E27FC236}">
                    <a16:creationId xmlns:a16="http://schemas.microsoft.com/office/drawing/2014/main" id="{EDE5B081-8D21-78EA-B6F2-1B5EF07BD4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Freeform 87">
                <a:extLst>
                  <a:ext uri="{FF2B5EF4-FFF2-40B4-BE49-F238E27FC236}">
                    <a16:creationId xmlns:a16="http://schemas.microsoft.com/office/drawing/2014/main" id="{334B4934-62F9-25B4-7EB7-B2D8780E3B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Freeform 88">
                <a:extLst>
                  <a:ext uri="{FF2B5EF4-FFF2-40B4-BE49-F238E27FC236}">
                    <a16:creationId xmlns:a16="http://schemas.microsoft.com/office/drawing/2014/main" id="{E686112F-CDD0-A79C-7640-1B262D837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Freeform 89">
                <a:extLst>
                  <a:ext uri="{FF2B5EF4-FFF2-40B4-BE49-F238E27FC236}">
                    <a16:creationId xmlns:a16="http://schemas.microsoft.com/office/drawing/2014/main" id="{2A1195C7-5CB5-2F93-E18D-290BF3EC3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Freeform 90">
                <a:extLst>
                  <a:ext uri="{FF2B5EF4-FFF2-40B4-BE49-F238E27FC236}">
                    <a16:creationId xmlns:a16="http://schemas.microsoft.com/office/drawing/2014/main" id="{AD227DA7-55C2-B687-6E04-7026CDF894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Freeform 91">
                <a:extLst>
                  <a:ext uri="{FF2B5EF4-FFF2-40B4-BE49-F238E27FC236}">
                    <a16:creationId xmlns:a16="http://schemas.microsoft.com/office/drawing/2014/main" id="{5A77CB50-7455-8B92-D409-9124397F3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Freeform 92">
                <a:extLst>
                  <a:ext uri="{FF2B5EF4-FFF2-40B4-BE49-F238E27FC236}">
                    <a16:creationId xmlns:a16="http://schemas.microsoft.com/office/drawing/2014/main" id="{BD3567E1-D5A0-3E02-9FB4-532852055B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Freeform 93">
                <a:extLst>
                  <a:ext uri="{FF2B5EF4-FFF2-40B4-BE49-F238E27FC236}">
                    <a16:creationId xmlns:a16="http://schemas.microsoft.com/office/drawing/2014/main" id="{43D21F8F-8F29-08CC-7450-F4F56F40E1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5" name="Freeform 94">
                <a:extLst>
                  <a:ext uri="{FF2B5EF4-FFF2-40B4-BE49-F238E27FC236}">
                    <a16:creationId xmlns:a16="http://schemas.microsoft.com/office/drawing/2014/main" id="{C92E8148-F885-98CD-D581-5E299D59E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6" name="Freeform 95">
                <a:extLst>
                  <a:ext uri="{FF2B5EF4-FFF2-40B4-BE49-F238E27FC236}">
                    <a16:creationId xmlns:a16="http://schemas.microsoft.com/office/drawing/2014/main" id="{76D7FA59-BCCB-BC4B-558A-6B49F82806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Freeform 96">
                <a:extLst>
                  <a:ext uri="{FF2B5EF4-FFF2-40B4-BE49-F238E27FC236}">
                    <a16:creationId xmlns:a16="http://schemas.microsoft.com/office/drawing/2014/main" id="{56278A2C-3F14-8602-B6B2-48566EBDA6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8" name="Freeform 97">
                <a:extLst>
                  <a:ext uri="{FF2B5EF4-FFF2-40B4-BE49-F238E27FC236}">
                    <a16:creationId xmlns:a16="http://schemas.microsoft.com/office/drawing/2014/main" id="{0A9C1E56-BB52-0E80-25D6-EC09608B9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9" name="Freeform 98">
                <a:extLst>
                  <a:ext uri="{FF2B5EF4-FFF2-40B4-BE49-F238E27FC236}">
                    <a16:creationId xmlns:a16="http://schemas.microsoft.com/office/drawing/2014/main" id="{C26BEC04-C428-6529-C1FC-90A04222DCC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Freeform 99">
                <a:extLst>
                  <a:ext uri="{FF2B5EF4-FFF2-40B4-BE49-F238E27FC236}">
                    <a16:creationId xmlns:a16="http://schemas.microsoft.com/office/drawing/2014/main" id="{A3060B41-70B6-F8C1-518C-D9596A9BC7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Freeform 100">
                <a:extLst>
                  <a:ext uri="{FF2B5EF4-FFF2-40B4-BE49-F238E27FC236}">
                    <a16:creationId xmlns:a16="http://schemas.microsoft.com/office/drawing/2014/main" id="{289A4E16-BA66-114A-30EA-7FCC405A64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Freeform 101">
                <a:extLst>
                  <a:ext uri="{FF2B5EF4-FFF2-40B4-BE49-F238E27FC236}">
                    <a16:creationId xmlns:a16="http://schemas.microsoft.com/office/drawing/2014/main" id="{EFB86BDC-ADE4-1700-5331-25F307D354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Freeform 102">
                <a:extLst>
                  <a:ext uri="{FF2B5EF4-FFF2-40B4-BE49-F238E27FC236}">
                    <a16:creationId xmlns:a16="http://schemas.microsoft.com/office/drawing/2014/main" id="{C0711212-D2BC-3AE6-7932-EA768725C7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Freeform 103">
                <a:extLst>
                  <a:ext uri="{FF2B5EF4-FFF2-40B4-BE49-F238E27FC236}">
                    <a16:creationId xmlns:a16="http://schemas.microsoft.com/office/drawing/2014/main" id="{91150F08-BE18-2C22-9877-6DEB48033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Freeform 104">
                <a:extLst>
                  <a:ext uri="{FF2B5EF4-FFF2-40B4-BE49-F238E27FC236}">
                    <a16:creationId xmlns:a16="http://schemas.microsoft.com/office/drawing/2014/main" id="{6F47DA16-2E60-D262-CD0A-E1B1B85285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Freeform 105">
                <a:extLst>
                  <a:ext uri="{FF2B5EF4-FFF2-40B4-BE49-F238E27FC236}">
                    <a16:creationId xmlns:a16="http://schemas.microsoft.com/office/drawing/2014/main" id="{AF6DF016-F0C0-76E9-3F9F-4B0CF67D0A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Freeform 106">
                <a:extLst>
                  <a:ext uri="{FF2B5EF4-FFF2-40B4-BE49-F238E27FC236}">
                    <a16:creationId xmlns:a16="http://schemas.microsoft.com/office/drawing/2014/main" id="{1C36570A-7AF0-A9C7-D266-0A149AFB35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Freeform 107">
                <a:extLst>
                  <a:ext uri="{FF2B5EF4-FFF2-40B4-BE49-F238E27FC236}">
                    <a16:creationId xmlns:a16="http://schemas.microsoft.com/office/drawing/2014/main" id="{52C0299D-9B09-E41C-86C0-5F0058E487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Freeform 108">
                <a:extLst>
                  <a:ext uri="{FF2B5EF4-FFF2-40B4-BE49-F238E27FC236}">
                    <a16:creationId xmlns:a16="http://schemas.microsoft.com/office/drawing/2014/main" id="{C07F1572-18DB-16AE-177F-09F19E1BF3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Freeform 109">
                <a:extLst>
                  <a:ext uri="{FF2B5EF4-FFF2-40B4-BE49-F238E27FC236}">
                    <a16:creationId xmlns:a16="http://schemas.microsoft.com/office/drawing/2014/main" id="{192B7C83-9F37-D23D-0B25-8DBF5AC969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1" name="Freeform 110">
                <a:extLst>
                  <a:ext uri="{FF2B5EF4-FFF2-40B4-BE49-F238E27FC236}">
                    <a16:creationId xmlns:a16="http://schemas.microsoft.com/office/drawing/2014/main" id="{134822C3-D6FC-85F2-DF5E-53DAF479EB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Freeform 111">
                <a:extLst>
                  <a:ext uri="{FF2B5EF4-FFF2-40B4-BE49-F238E27FC236}">
                    <a16:creationId xmlns:a16="http://schemas.microsoft.com/office/drawing/2014/main" id="{74C92D65-F345-EF96-1A58-61C56772CE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Freeform 112">
                <a:extLst>
                  <a:ext uri="{FF2B5EF4-FFF2-40B4-BE49-F238E27FC236}">
                    <a16:creationId xmlns:a16="http://schemas.microsoft.com/office/drawing/2014/main" id="{B838B099-2640-D255-4A88-73004EEA4F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Freeform 113">
                <a:extLst>
                  <a:ext uri="{FF2B5EF4-FFF2-40B4-BE49-F238E27FC236}">
                    <a16:creationId xmlns:a16="http://schemas.microsoft.com/office/drawing/2014/main" id="{1435CFD5-1463-BB4C-F73D-42E16DCCFB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Freeform 114">
                <a:extLst>
                  <a:ext uri="{FF2B5EF4-FFF2-40B4-BE49-F238E27FC236}">
                    <a16:creationId xmlns:a16="http://schemas.microsoft.com/office/drawing/2014/main" id="{D4A44A4B-34AB-F359-8930-534F06706C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6" name="Freeform 115">
                <a:extLst>
                  <a:ext uri="{FF2B5EF4-FFF2-40B4-BE49-F238E27FC236}">
                    <a16:creationId xmlns:a16="http://schemas.microsoft.com/office/drawing/2014/main" id="{1C44793A-0CD4-7BCB-2DD1-C7AC74302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Freeform 116">
                <a:extLst>
                  <a:ext uri="{FF2B5EF4-FFF2-40B4-BE49-F238E27FC236}">
                    <a16:creationId xmlns:a16="http://schemas.microsoft.com/office/drawing/2014/main" id="{48DF6140-1EAE-0DBE-1563-2B1FE9C65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8" name="Freeform 117">
                <a:extLst>
                  <a:ext uri="{FF2B5EF4-FFF2-40B4-BE49-F238E27FC236}">
                    <a16:creationId xmlns:a16="http://schemas.microsoft.com/office/drawing/2014/main" id="{91DE12D6-5AA4-6E15-7EAC-9468F83BAC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Freeform 118">
                <a:extLst>
                  <a:ext uri="{FF2B5EF4-FFF2-40B4-BE49-F238E27FC236}">
                    <a16:creationId xmlns:a16="http://schemas.microsoft.com/office/drawing/2014/main" id="{D7053B2B-A952-FB8C-4640-AE851E6ACB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119">
                <a:extLst>
                  <a:ext uri="{FF2B5EF4-FFF2-40B4-BE49-F238E27FC236}">
                    <a16:creationId xmlns:a16="http://schemas.microsoft.com/office/drawing/2014/main" id="{E25662BE-A2A3-DBBD-79B4-0F6E2E70A9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Freeform 120">
                <a:extLst>
                  <a:ext uri="{FF2B5EF4-FFF2-40B4-BE49-F238E27FC236}">
                    <a16:creationId xmlns:a16="http://schemas.microsoft.com/office/drawing/2014/main" id="{EC7F9FF4-BF9D-9E27-8F8C-7B86D066E2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Freeform 121">
                <a:extLst>
                  <a:ext uri="{FF2B5EF4-FFF2-40B4-BE49-F238E27FC236}">
                    <a16:creationId xmlns:a16="http://schemas.microsoft.com/office/drawing/2014/main" id="{A5C22A7F-1B03-6986-F5FA-77FE164DB2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122">
                <a:extLst>
                  <a:ext uri="{FF2B5EF4-FFF2-40B4-BE49-F238E27FC236}">
                    <a16:creationId xmlns:a16="http://schemas.microsoft.com/office/drawing/2014/main" id="{A69B99D3-96D1-AF89-AAB8-1C0830F995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123">
                <a:extLst>
                  <a:ext uri="{FF2B5EF4-FFF2-40B4-BE49-F238E27FC236}">
                    <a16:creationId xmlns:a16="http://schemas.microsoft.com/office/drawing/2014/main" id="{C55C75BE-C526-FE69-36A7-623AF07540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124">
                <a:extLst>
                  <a:ext uri="{FF2B5EF4-FFF2-40B4-BE49-F238E27FC236}">
                    <a16:creationId xmlns:a16="http://schemas.microsoft.com/office/drawing/2014/main" id="{E247C766-838A-D959-0A6F-42A29E00D4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125">
                <a:extLst>
                  <a:ext uri="{FF2B5EF4-FFF2-40B4-BE49-F238E27FC236}">
                    <a16:creationId xmlns:a16="http://schemas.microsoft.com/office/drawing/2014/main" id="{BB006492-8807-27A1-3824-22CB1F0C3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Freeform 126">
                <a:extLst>
                  <a:ext uri="{FF2B5EF4-FFF2-40B4-BE49-F238E27FC236}">
                    <a16:creationId xmlns:a16="http://schemas.microsoft.com/office/drawing/2014/main" id="{AEA0CCCD-8982-CCD3-CC95-20C91C166B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8" name="Freeform 127">
                <a:extLst>
                  <a:ext uri="{FF2B5EF4-FFF2-40B4-BE49-F238E27FC236}">
                    <a16:creationId xmlns:a16="http://schemas.microsoft.com/office/drawing/2014/main" id="{E08F9123-9C70-26A6-7F2A-D03274498F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9" name="Freeform 128">
                <a:extLst>
                  <a:ext uri="{FF2B5EF4-FFF2-40B4-BE49-F238E27FC236}">
                    <a16:creationId xmlns:a16="http://schemas.microsoft.com/office/drawing/2014/main" id="{A26E7DDD-1DE2-D9AB-8144-2B5EB59413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Freeform 129">
                <a:extLst>
                  <a:ext uri="{FF2B5EF4-FFF2-40B4-BE49-F238E27FC236}">
                    <a16:creationId xmlns:a16="http://schemas.microsoft.com/office/drawing/2014/main" id="{66FB931F-999B-AE33-04FF-F9F110FFAD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1" name="Freeform 130">
                <a:extLst>
                  <a:ext uri="{FF2B5EF4-FFF2-40B4-BE49-F238E27FC236}">
                    <a16:creationId xmlns:a16="http://schemas.microsoft.com/office/drawing/2014/main" id="{467C83CF-4105-F88F-4EA6-8F98CE5BD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2" name="Freeform 131">
                <a:extLst>
                  <a:ext uri="{FF2B5EF4-FFF2-40B4-BE49-F238E27FC236}">
                    <a16:creationId xmlns:a16="http://schemas.microsoft.com/office/drawing/2014/main" id="{4BE053F9-584D-E3C8-C9D9-8237014A3A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Freeform 132">
                <a:extLst>
                  <a:ext uri="{FF2B5EF4-FFF2-40B4-BE49-F238E27FC236}">
                    <a16:creationId xmlns:a16="http://schemas.microsoft.com/office/drawing/2014/main" id="{E3C855DD-4674-5D29-EE55-E9EABF4C1D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4" name="Freeform 133">
                <a:extLst>
                  <a:ext uri="{FF2B5EF4-FFF2-40B4-BE49-F238E27FC236}">
                    <a16:creationId xmlns:a16="http://schemas.microsoft.com/office/drawing/2014/main" id="{88C22F14-4B57-392E-1791-93B38CD29B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Freeform 134">
                <a:extLst>
                  <a:ext uri="{FF2B5EF4-FFF2-40B4-BE49-F238E27FC236}">
                    <a16:creationId xmlns:a16="http://schemas.microsoft.com/office/drawing/2014/main" id="{29860A79-7E06-696C-84DC-EB1A999FF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Freeform 135">
                <a:extLst>
                  <a:ext uri="{FF2B5EF4-FFF2-40B4-BE49-F238E27FC236}">
                    <a16:creationId xmlns:a16="http://schemas.microsoft.com/office/drawing/2014/main" id="{881987A3-00A6-0525-6F14-169FA3E3D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7" name="Freeform 136">
                <a:extLst>
                  <a:ext uri="{FF2B5EF4-FFF2-40B4-BE49-F238E27FC236}">
                    <a16:creationId xmlns:a16="http://schemas.microsoft.com/office/drawing/2014/main" id="{612DC899-E4A9-B022-DFC3-6B2C4D2FBA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8" name="Freeform 137">
                <a:extLst>
                  <a:ext uri="{FF2B5EF4-FFF2-40B4-BE49-F238E27FC236}">
                    <a16:creationId xmlns:a16="http://schemas.microsoft.com/office/drawing/2014/main" id="{2152EE4B-C148-9FA5-6B03-2D638FA256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9" name="Freeform 138">
                <a:extLst>
                  <a:ext uri="{FF2B5EF4-FFF2-40B4-BE49-F238E27FC236}">
                    <a16:creationId xmlns:a16="http://schemas.microsoft.com/office/drawing/2014/main" id="{198E9DA2-32A7-BE57-09AA-F0BFB86903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0" name="Freeform 139">
                <a:extLst>
                  <a:ext uri="{FF2B5EF4-FFF2-40B4-BE49-F238E27FC236}">
                    <a16:creationId xmlns:a16="http://schemas.microsoft.com/office/drawing/2014/main" id="{959D1141-53B3-85F0-1901-41B2A351AB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1" name="Freeform 140">
                <a:extLst>
                  <a:ext uri="{FF2B5EF4-FFF2-40B4-BE49-F238E27FC236}">
                    <a16:creationId xmlns:a16="http://schemas.microsoft.com/office/drawing/2014/main" id="{0ED68585-34E8-2B8B-9344-DAAEDA2E9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2" name="Freeform 141">
                <a:extLst>
                  <a:ext uri="{FF2B5EF4-FFF2-40B4-BE49-F238E27FC236}">
                    <a16:creationId xmlns:a16="http://schemas.microsoft.com/office/drawing/2014/main" id="{E2A4D9EF-05A7-0A47-816F-61054492B2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0C2970F2-2BCF-8B4C-C09F-0EA57AF983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F2F34AF-4AB5-2264-3B1A-11CB844A06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5" name="Freeform 144">
                <a:extLst>
                  <a:ext uri="{FF2B5EF4-FFF2-40B4-BE49-F238E27FC236}">
                    <a16:creationId xmlns:a16="http://schemas.microsoft.com/office/drawing/2014/main" id="{704EFF08-0B1D-7BF5-CC26-DAB46A46E9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6" name="Freeform 145">
                <a:extLst>
                  <a:ext uri="{FF2B5EF4-FFF2-40B4-BE49-F238E27FC236}">
                    <a16:creationId xmlns:a16="http://schemas.microsoft.com/office/drawing/2014/main" id="{F2C47C71-3937-8AB3-092E-F44964C2FC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7" name="Freeform 146">
                <a:extLst>
                  <a:ext uri="{FF2B5EF4-FFF2-40B4-BE49-F238E27FC236}">
                    <a16:creationId xmlns:a16="http://schemas.microsoft.com/office/drawing/2014/main" id="{50A40494-63D1-4AEF-C330-A3D6312E6A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8" name="Freeform 147">
                <a:extLst>
                  <a:ext uri="{FF2B5EF4-FFF2-40B4-BE49-F238E27FC236}">
                    <a16:creationId xmlns:a16="http://schemas.microsoft.com/office/drawing/2014/main" id="{66183B01-42D3-0989-4F5F-EAD60FFBA1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9" name="Freeform 148">
                <a:extLst>
                  <a:ext uri="{FF2B5EF4-FFF2-40B4-BE49-F238E27FC236}">
                    <a16:creationId xmlns:a16="http://schemas.microsoft.com/office/drawing/2014/main" id="{97101FF4-65B3-EDBA-B2D2-D440608889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0" name="Freeform 149">
                <a:extLst>
                  <a:ext uri="{FF2B5EF4-FFF2-40B4-BE49-F238E27FC236}">
                    <a16:creationId xmlns:a16="http://schemas.microsoft.com/office/drawing/2014/main" id="{540C8138-BD59-204B-6B12-C8E40E39A0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1" name="Freeform 150">
                <a:extLst>
                  <a:ext uri="{FF2B5EF4-FFF2-40B4-BE49-F238E27FC236}">
                    <a16:creationId xmlns:a16="http://schemas.microsoft.com/office/drawing/2014/main" id="{34CD6774-1C3D-5732-CF37-57A1E3B39A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2" name="Freeform 151">
                <a:extLst>
                  <a:ext uri="{FF2B5EF4-FFF2-40B4-BE49-F238E27FC236}">
                    <a16:creationId xmlns:a16="http://schemas.microsoft.com/office/drawing/2014/main" id="{C5CF6962-7825-B44C-95EF-5AFB6B3FC8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3" name="Freeform 152">
                <a:extLst>
                  <a:ext uri="{FF2B5EF4-FFF2-40B4-BE49-F238E27FC236}">
                    <a16:creationId xmlns:a16="http://schemas.microsoft.com/office/drawing/2014/main" id="{8C92130A-7ABF-52C0-8506-C5306DECF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4" name="Freeform 153">
                <a:extLst>
                  <a:ext uri="{FF2B5EF4-FFF2-40B4-BE49-F238E27FC236}">
                    <a16:creationId xmlns:a16="http://schemas.microsoft.com/office/drawing/2014/main" id="{657BBC97-E721-3EEE-E4CB-A149B358A5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Freeform 154">
                <a:extLst>
                  <a:ext uri="{FF2B5EF4-FFF2-40B4-BE49-F238E27FC236}">
                    <a16:creationId xmlns:a16="http://schemas.microsoft.com/office/drawing/2014/main" id="{F456528C-44B4-142D-B5C9-FF8E5633FD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Freeform 155">
                <a:extLst>
                  <a:ext uri="{FF2B5EF4-FFF2-40B4-BE49-F238E27FC236}">
                    <a16:creationId xmlns:a16="http://schemas.microsoft.com/office/drawing/2014/main" id="{0F9A4CDD-4CB4-00D7-8FEB-08E396560D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Freeform 156">
                <a:extLst>
                  <a:ext uri="{FF2B5EF4-FFF2-40B4-BE49-F238E27FC236}">
                    <a16:creationId xmlns:a16="http://schemas.microsoft.com/office/drawing/2014/main" id="{EF4E2C0C-970C-D947-E0E0-6B914EF8D5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Freeform 157">
                <a:extLst>
                  <a:ext uri="{FF2B5EF4-FFF2-40B4-BE49-F238E27FC236}">
                    <a16:creationId xmlns:a16="http://schemas.microsoft.com/office/drawing/2014/main" id="{C3CFA762-4019-FA90-C2D6-46C3CC211C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Freeform 158">
                <a:extLst>
                  <a:ext uri="{FF2B5EF4-FFF2-40B4-BE49-F238E27FC236}">
                    <a16:creationId xmlns:a16="http://schemas.microsoft.com/office/drawing/2014/main" id="{EE0998B7-0D89-BB61-F8C3-8858984420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Freeform 159">
                <a:extLst>
                  <a:ext uri="{FF2B5EF4-FFF2-40B4-BE49-F238E27FC236}">
                    <a16:creationId xmlns:a16="http://schemas.microsoft.com/office/drawing/2014/main" id="{11DD6A39-5477-3A63-3A6D-3C60BF3E3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Freeform 160">
                <a:extLst>
                  <a:ext uri="{FF2B5EF4-FFF2-40B4-BE49-F238E27FC236}">
                    <a16:creationId xmlns:a16="http://schemas.microsoft.com/office/drawing/2014/main" id="{0474B8AC-037B-3CF3-04F6-036C3B267E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2" name="Freeform 161">
                <a:extLst>
                  <a:ext uri="{FF2B5EF4-FFF2-40B4-BE49-F238E27FC236}">
                    <a16:creationId xmlns:a16="http://schemas.microsoft.com/office/drawing/2014/main" id="{7B38655E-F371-53D2-FE1E-F2A1319CF2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3" name="Freeform 162">
                <a:extLst>
                  <a:ext uri="{FF2B5EF4-FFF2-40B4-BE49-F238E27FC236}">
                    <a16:creationId xmlns:a16="http://schemas.microsoft.com/office/drawing/2014/main" id="{582FC1B7-04DA-4DA5-AE51-B83E698BDE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Freeform 163">
                <a:extLst>
                  <a:ext uri="{FF2B5EF4-FFF2-40B4-BE49-F238E27FC236}">
                    <a16:creationId xmlns:a16="http://schemas.microsoft.com/office/drawing/2014/main" id="{83B5D952-6CD3-C39C-7482-99E53C583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5" name="Freeform 164">
                <a:extLst>
                  <a:ext uri="{FF2B5EF4-FFF2-40B4-BE49-F238E27FC236}">
                    <a16:creationId xmlns:a16="http://schemas.microsoft.com/office/drawing/2014/main" id="{1540B251-5B2F-3386-371A-B4CFD66E99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6" name="Freeform 165">
                <a:extLst>
                  <a:ext uri="{FF2B5EF4-FFF2-40B4-BE49-F238E27FC236}">
                    <a16:creationId xmlns:a16="http://schemas.microsoft.com/office/drawing/2014/main" id="{6498C435-A607-7E99-BC0B-35D32F484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7" name="Freeform 166">
                <a:extLst>
                  <a:ext uri="{FF2B5EF4-FFF2-40B4-BE49-F238E27FC236}">
                    <a16:creationId xmlns:a16="http://schemas.microsoft.com/office/drawing/2014/main" id="{36D5AF85-AA25-84C4-33C4-FF8349B79F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Freeform 167">
                <a:extLst>
                  <a:ext uri="{FF2B5EF4-FFF2-40B4-BE49-F238E27FC236}">
                    <a16:creationId xmlns:a16="http://schemas.microsoft.com/office/drawing/2014/main" id="{2B5F2396-55C4-5D46-48B8-3720BCB78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Freeform 168">
                <a:extLst>
                  <a:ext uri="{FF2B5EF4-FFF2-40B4-BE49-F238E27FC236}">
                    <a16:creationId xmlns:a16="http://schemas.microsoft.com/office/drawing/2014/main" id="{816992CA-3BC6-D4E5-0331-D8F3513DC3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Freeform 169">
                <a:extLst>
                  <a:ext uri="{FF2B5EF4-FFF2-40B4-BE49-F238E27FC236}">
                    <a16:creationId xmlns:a16="http://schemas.microsoft.com/office/drawing/2014/main" id="{BF92F3DC-D2FD-3776-B5C2-61D80453C3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Freeform 170">
                <a:extLst>
                  <a:ext uri="{FF2B5EF4-FFF2-40B4-BE49-F238E27FC236}">
                    <a16:creationId xmlns:a16="http://schemas.microsoft.com/office/drawing/2014/main" id="{625A576F-FAB1-EDF9-3DC7-86EA16BF09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2" name="Freeform 171">
                <a:extLst>
                  <a:ext uri="{FF2B5EF4-FFF2-40B4-BE49-F238E27FC236}">
                    <a16:creationId xmlns:a16="http://schemas.microsoft.com/office/drawing/2014/main" id="{92C93A16-BF3E-F3DE-AD7F-E5ACC10A0E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3" name="Freeform 172">
                <a:extLst>
                  <a:ext uri="{FF2B5EF4-FFF2-40B4-BE49-F238E27FC236}">
                    <a16:creationId xmlns:a16="http://schemas.microsoft.com/office/drawing/2014/main" id="{0F1677C3-0459-861E-5279-E6B30D9E75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4" name="Freeform 173">
                <a:extLst>
                  <a:ext uri="{FF2B5EF4-FFF2-40B4-BE49-F238E27FC236}">
                    <a16:creationId xmlns:a16="http://schemas.microsoft.com/office/drawing/2014/main" id="{3DA8132A-6917-0495-5D2F-C9F20815EC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5" name="Freeform 174">
                <a:extLst>
                  <a:ext uri="{FF2B5EF4-FFF2-40B4-BE49-F238E27FC236}">
                    <a16:creationId xmlns:a16="http://schemas.microsoft.com/office/drawing/2014/main" id="{47B343AA-8930-2EB8-AB4D-583E5CF60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6" name="Freeform 175">
                <a:extLst>
                  <a:ext uri="{FF2B5EF4-FFF2-40B4-BE49-F238E27FC236}">
                    <a16:creationId xmlns:a16="http://schemas.microsoft.com/office/drawing/2014/main" id="{9962F978-C79D-D9B7-C249-7A36A69A72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7" name="Freeform 176">
                <a:extLst>
                  <a:ext uri="{FF2B5EF4-FFF2-40B4-BE49-F238E27FC236}">
                    <a16:creationId xmlns:a16="http://schemas.microsoft.com/office/drawing/2014/main" id="{E89CB016-DA56-20F6-8DC0-9A561AC6F4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8" name="Freeform 177">
                <a:extLst>
                  <a:ext uri="{FF2B5EF4-FFF2-40B4-BE49-F238E27FC236}">
                    <a16:creationId xmlns:a16="http://schemas.microsoft.com/office/drawing/2014/main" id="{09E782DC-25FE-08D0-46A9-9AF71BAC0C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9" name="Freeform 178">
                <a:extLst>
                  <a:ext uri="{FF2B5EF4-FFF2-40B4-BE49-F238E27FC236}">
                    <a16:creationId xmlns:a16="http://schemas.microsoft.com/office/drawing/2014/main" id="{9DD51523-F97A-8BFE-8E57-523876915E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0" name="Freeform 179">
                <a:extLst>
                  <a:ext uri="{FF2B5EF4-FFF2-40B4-BE49-F238E27FC236}">
                    <a16:creationId xmlns:a16="http://schemas.microsoft.com/office/drawing/2014/main" id="{E91ED682-EDAF-53EA-D4E7-D28AF292DFA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1" name="Freeform 180">
                <a:extLst>
                  <a:ext uri="{FF2B5EF4-FFF2-40B4-BE49-F238E27FC236}">
                    <a16:creationId xmlns:a16="http://schemas.microsoft.com/office/drawing/2014/main" id="{DAB1C600-43D9-87AC-0DBB-3E92184EB7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Freeform 181">
                <a:extLst>
                  <a:ext uri="{FF2B5EF4-FFF2-40B4-BE49-F238E27FC236}">
                    <a16:creationId xmlns:a16="http://schemas.microsoft.com/office/drawing/2014/main" id="{549FE813-773D-E267-8486-C5D6866BF7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3" name="Freeform 182">
                <a:extLst>
                  <a:ext uri="{FF2B5EF4-FFF2-40B4-BE49-F238E27FC236}">
                    <a16:creationId xmlns:a16="http://schemas.microsoft.com/office/drawing/2014/main" id="{75F28EF6-02C2-1FA8-EBF6-4A7EBB7ED1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4" name="Freeform 183">
                <a:extLst>
                  <a:ext uri="{FF2B5EF4-FFF2-40B4-BE49-F238E27FC236}">
                    <a16:creationId xmlns:a16="http://schemas.microsoft.com/office/drawing/2014/main" id="{39327335-DDF8-C0F9-DCC0-F87AB420A0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5" name="Freeform 184">
                <a:extLst>
                  <a:ext uri="{FF2B5EF4-FFF2-40B4-BE49-F238E27FC236}">
                    <a16:creationId xmlns:a16="http://schemas.microsoft.com/office/drawing/2014/main" id="{39F92FDF-4004-1C93-E512-17FD58FF79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6" name="Freeform 185">
                <a:extLst>
                  <a:ext uri="{FF2B5EF4-FFF2-40B4-BE49-F238E27FC236}">
                    <a16:creationId xmlns:a16="http://schemas.microsoft.com/office/drawing/2014/main" id="{45EDE445-568B-890B-38F7-5B0862E0BB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7" name="Freeform 186">
                <a:extLst>
                  <a:ext uri="{FF2B5EF4-FFF2-40B4-BE49-F238E27FC236}">
                    <a16:creationId xmlns:a16="http://schemas.microsoft.com/office/drawing/2014/main" id="{BC46C50C-3257-2AFB-972E-F2898E9A71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8" name="Freeform 187">
                <a:extLst>
                  <a:ext uri="{FF2B5EF4-FFF2-40B4-BE49-F238E27FC236}">
                    <a16:creationId xmlns:a16="http://schemas.microsoft.com/office/drawing/2014/main" id="{D4FF3390-76A0-9164-2D19-A401DA4787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Freeform 188">
                <a:extLst>
                  <a:ext uri="{FF2B5EF4-FFF2-40B4-BE49-F238E27FC236}">
                    <a16:creationId xmlns:a16="http://schemas.microsoft.com/office/drawing/2014/main" id="{303D2FC1-1C04-1121-42C6-39594BEAE0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Freeform 189">
                <a:extLst>
                  <a:ext uri="{FF2B5EF4-FFF2-40B4-BE49-F238E27FC236}">
                    <a16:creationId xmlns:a16="http://schemas.microsoft.com/office/drawing/2014/main" id="{5770AF38-49FB-32F8-1BA2-79D5185A3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Freeform 190">
                <a:extLst>
                  <a:ext uri="{FF2B5EF4-FFF2-40B4-BE49-F238E27FC236}">
                    <a16:creationId xmlns:a16="http://schemas.microsoft.com/office/drawing/2014/main" id="{D0CD80E8-8F96-87DB-F4B7-DF44034B67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2" name="Freeform 191">
                <a:extLst>
                  <a:ext uri="{FF2B5EF4-FFF2-40B4-BE49-F238E27FC236}">
                    <a16:creationId xmlns:a16="http://schemas.microsoft.com/office/drawing/2014/main" id="{E4BE215A-5F4D-F3BB-E9CE-DE6BB447CA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3" name="Freeform 192">
                <a:extLst>
                  <a:ext uri="{FF2B5EF4-FFF2-40B4-BE49-F238E27FC236}">
                    <a16:creationId xmlns:a16="http://schemas.microsoft.com/office/drawing/2014/main" id="{4DC32DE6-579A-6AB2-3A93-0F0EED6A71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4" name="Freeform 193">
                <a:extLst>
                  <a:ext uri="{FF2B5EF4-FFF2-40B4-BE49-F238E27FC236}">
                    <a16:creationId xmlns:a16="http://schemas.microsoft.com/office/drawing/2014/main" id="{31664230-900B-ABAB-5711-D0A4BE084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Freeform 194">
                <a:extLst>
                  <a:ext uri="{FF2B5EF4-FFF2-40B4-BE49-F238E27FC236}">
                    <a16:creationId xmlns:a16="http://schemas.microsoft.com/office/drawing/2014/main" id="{66DFA47B-AE39-07F7-EBCB-BB81F892DB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Freeform 195">
                <a:extLst>
                  <a:ext uri="{FF2B5EF4-FFF2-40B4-BE49-F238E27FC236}">
                    <a16:creationId xmlns:a16="http://schemas.microsoft.com/office/drawing/2014/main" id="{3D4E3165-607B-CE27-5442-215B884987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Freeform 196">
                <a:extLst>
                  <a:ext uri="{FF2B5EF4-FFF2-40B4-BE49-F238E27FC236}">
                    <a16:creationId xmlns:a16="http://schemas.microsoft.com/office/drawing/2014/main" id="{3CFEDD2C-FDA1-BAEE-48DB-C072B0E6BC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Freeform 197">
                <a:extLst>
                  <a:ext uri="{FF2B5EF4-FFF2-40B4-BE49-F238E27FC236}">
                    <a16:creationId xmlns:a16="http://schemas.microsoft.com/office/drawing/2014/main" id="{B0721506-8901-B179-1618-25EED91E1A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Freeform 198">
                <a:extLst>
                  <a:ext uri="{FF2B5EF4-FFF2-40B4-BE49-F238E27FC236}">
                    <a16:creationId xmlns:a16="http://schemas.microsoft.com/office/drawing/2014/main" id="{2C8840EC-3F50-D3C1-16D3-66ADFDE51D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Freeform 199">
                <a:extLst>
                  <a:ext uri="{FF2B5EF4-FFF2-40B4-BE49-F238E27FC236}">
                    <a16:creationId xmlns:a16="http://schemas.microsoft.com/office/drawing/2014/main" id="{477E6332-878F-1341-5228-8B8D4B2B2B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1" name="Freeform 200">
                <a:extLst>
                  <a:ext uri="{FF2B5EF4-FFF2-40B4-BE49-F238E27FC236}">
                    <a16:creationId xmlns:a16="http://schemas.microsoft.com/office/drawing/2014/main" id="{C7A11A1C-F45C-3486-C363-2D46F4249D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2" name="Freeform 201">
                <a:extLst>
                  <a:ext uri="{FF2B5EF4-FFF2-40B4-BE49-F238E27FC236}">
                    <a16:creationId xmlns:a16="http://schemas.microsoft.com/office/drawing/2014/main" id="{F484819D-1D6E-7E61-52CA-9CBAA26364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3" name="Freeform 202">
                <a:extLst>
                  <a:ext uri="{FF2B5EF4-FFF2-40B4-BE49-F238E27FC236}">
                    <a16:creationId xmlns:a16="http://schemas.microsoft.com/office/drawing/2014/main" id="{DE1D5CF9-7AC7-28D2-8913-9F2A0FCF4C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4" name="Freeform 203">
                <a:extLst>
                  <a:ext uri="{FF2B5EF4-FFF2-40B4-BE49-F238E27FC236}">
                    <a16:creationId xmlns:a16="http://schemas.microsoft.com/office/drawing/2014/main" id="{0F27AC59-E47A-8D26-1416-6022F75387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5" name="Freeform 204">
                <a:extLst>
                  <a:ext uri="{FF2B5EF4-FFF2-40B4-BE49-F238E27FC236}">
                    <a16:creationId xmlns:a16="http://schemas.microsoft.com/office/drawing/2014/main" id="{FE7CB559-D53D-35B6-D845-2BBFA1DB54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Freeform 206">
              <a:extLst>
                <a:ext uri="{FF2B5EF4-FFF2-40B4-BE49-F238E27FC236}">
                  <a16:creationId xmlns:a16="http://schemas.microsoft.com/office/drawing/2014/main" id="{D5E47A58-9299-1452-8B27-924DC17FC4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 207">
              <a:extLst>
                <a:ext uri="{FF2B5EF4-FFF2-40B4-BE49-F238E27FC236}">
                  <a16:creationId xmlns:a16="http://schemas.microsoft.com/office/drawing/2014/main" id="{53AC947C-5762-5F84-08A5-C89F0B6017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208">
              <a:extLst>
                <a:ext uri="{FF2B5EF4-FFF2-40B4-BE49-F238E27FC236}">
                  <a16:creationId xmlns:a16="http://schemas.microsoft.com/office/drawing/2014/main" id="{38BCD904-5CAB-70D3-4215-6FCE8FD250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Freeform 209">
              <a:extLst>
                <a:ext uri="{FF2B5EF4-FFF2-40B4-BE49-F238E27FC236}">
                  <a16:creationId xmlns:a16="http://schemas.microsoft.com/office/drawing/2014/main" id="{8E5A7332-17B3-6914-D98A-5B7C59A3DE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 210">
              <a:extLst>
                <a:ext uri="{FF2B5EF4-FFF2-40B4-BE49-F238E27FC236}">
                  <a16:creationId xmlns:a16="http://schemas.microsoft.com/office/drawing/2014/main" id="{B18A2AF6-B4C5-C3A4-4FC3-B300592017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Freeform 211">
              <a:extLst>
                <a:ext uri="{FF2B5EF4-FFF2-40B4-BE49-F238E27FC236}">
                  <a16:creationId xmlns:a16="http://schemas.microsoft.com/office/drawing/2014/main" id="{F90000E1-B50F-48D9-BAAF-CABDAD192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Freeform 212">
              <a:extLst>
                <a:ext uri="{FF2B5EF4-FFF2-40B4-BE49-F238E27FC236}">
                  <a16:creationId xmlns:a16="http://schemas.microsoft.com/office/drawing/2014/main" id="{06AC73C1-433C-863D-D875-9F663142AB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Freeform 213">
              <a:extLst>
                <a:ext uri="{FF2B5EF4-FFF2-40B4-BE49-F238E27FC236}">
                  <a16:creationId xmlns:a16="http://schemas.microsoft.com/office/drawing/2014/main" id="{86B3B713-8140-5A6F-4718-F0E2E7EEA1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214">
              <a:extLst>
                <a:ext uri="{FF2B5EF4-FFF2-40B4-BE49-F238E27FC236}">
                  <a16:creationId xmlns:a16="http://schemas.microsoft.com/office/drawing/2014/main" id="{1874511C-138B-F281-ED4D-56F6E44A56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215">
              <a:extLst>
                <a:ext uri="{FF2B5EF4-FFF2-40B4-BE49-F238E27FC236}">
                  <a16:creationId xmlns:a16="http://schemas.microsoft.com/office/drawing/2014/main" id="{CFE1BA97-93F4-4623-B9AC-52EB5D416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216">
              <a:extLst>
                <a:ext uri="{FF2B5EF4-FFF2-40B4-BE49-F238E27FC236}">
                  <a16:creationId xmlns:a16="http://schemas.microsoft.com/office/drawing/2014/main" id="{DE85EE10-02CD-428F-131C-81C39C0E8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217">
              <a:extLst>
                <a:ext uri="{FF2B5EF4-FFF2-40B4-BE49-F238E27FC236}">
                  <a16:creationId xmlns:a16="http://schemas.microsoft.com/office/drawing/2014/main" id="{5D9E1186-7DD6-A4D2-BFC7-8ACA0ECF10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 218">
              <a:extLst>
                <a:ext uri="{FF2B5EF4-FFF2-40B4-BE49-F238E27FC236}">
                  <a16:creationId xmlns:a16="http://schemas.microsoft.com/office/drawing/2014/main" id="{5CC86ACD-B6CE-A3AB-3AAC-4FE8596ABE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Freeform 219">
              <a:extLst>
                <a:ext uri="{FF2B5EF4-FFF2-40B4-BE49-F238E27FC236}">
                  <a16:creationId xmlns:a16="http://schemas.microsoft.com/office/drawing/2014/main" id="{3656E56C-D14F-4336-0D28-BAD5E33FBF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Freeform 220">
              <a:extLst>
                <a:ext uri="{FF2B5EF4-FFF2-40B4-BE49-F238E27FC236}">
                  <a16:creationId xmlns:a16="http://schemas.microsoft.com/office/drawing/2014/main" id="{107693EB-9EA9-EFBD-B028-6D850EE1A8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221">
              <a:extLst>
                <a:ext uri="{FF2B5EF4-FFF2-40B4-BE49-F238E27FC236}">
                  <a16:creationId xmlns:a16="http://schemas.microsoft.com/office/drawing/2014/main" id="{7DE0616B-DCFD-4339-88EC-7EE6F8328B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 222">
              <a:extLst>
                <a:ext uri="{FF2B5EF4-FFF2-40B4-BE49-F238E27FC236}">
                  <a16:creationId xmlns:a16="http://schemas.microsoft.com/office/drawing/2014/main" id="{9F9213DF-DB8B-1A46-4765-E2D42AEA261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Freeform 223">
              <a:extLst>
                <a:ext uri="{FF2B5EF4-FFF2-40B4-BE49-F238E27FC236}">
                  <a16:creationId xmlns:a16="http://schemas.microsoft.com/office/drawing/2014/main" id="{92F44E54-25B9-2E67-03AB-6439B8281E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224">
              <a:extLst>
                <a:ext uri="{FF2B5EF4-FFF2-40B4-BE49-F238E27FC236}">
                  <a16:creationId xmlns:a16="http://schemas.microsoft.com/office/drawing/2014/main" id="{4FD15D06-9D30-19DC-C866-64260D64D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225">
              <a:extLst>
                <a:ext uri="{FF2B5EF4-FFF2-40B4-BE49-F238E27FC236}">
                  <a16:creationId xmlns:a16="http://schemas.microsoft.com/office/drawing/2014/main" id="{CCFB9791-3D80-9B08-F86D-FFEFD1E668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226">
              <a:extLst>
                <a:ext uri="{FF2B5EF4-FFF2-40B4-BE49-F238E27FC236}">
                  <a16:creationId xmlns:a16="http://schemas.microsoft.com/office/drawing/2014/main" id="{D0A0F6A5-4895-7A82-CAEE-EF5A3695D4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227">
              <a:extLst>
                <a:ext uri="{FF2B5EF4-FFF2-40B4-BE49-F238E27FC236}">
                  <a16:creationId xmlns:a16="http://schemas.microsoft.com/office/drawing/2014/main" id="{4226B95D-F0FE-7BE2-7C5F-34F40E31E3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228">
              <a:extLst>
                <a:ext uri="{FF2B5EF4-FFF2-40B4-BE49-F238E27FC236}">
                  <a16:creationId xmlns:a16="http://schemas.microsoft.com/office/drawing/2014/main" id="{9B447D3F-1163-9204-8D79-55E6D22062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229">
              <a:extLst>
                <a:ext uri="{FF2B5EF4-FFF2-40B4-BE49-F238E27FC236}">
                  <a16:creationId xmlns:a16="http://schemas.microsoft.com/office/drawing/2014/main" id="{0D384B2C-10F2-DD92-3C1B-CE9798C365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230">
              <a:extLst>
                <a:ext uri="{FF2B5EF4-FFF2-40B4-BE49-F238E27FC236}">
                  <a16:creationId xmlns:a16="http://schemas.microsoft.com/office/drawing/2014/main" id="{07397D4E-7727-40F3-85A0-D4B118DD49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231">
              <a:extLst>
                <a:ext uri="{FF2B5EF4-FFF2-40B4-BE49-F238E27FC236}">
                  <a16:creationId xmlns:a16="http://schemas.microsoft.com/office/drawing/2014/main" id="{094A5755-81DE-61C7-BDE5-66811CBE81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232">
              <a:extLst>
                <a:ext uri="{FF2B5EF4-FFF2-40B4-BE49-F238E27FC236}">
                  <a16:creationId xmlns:a16="http://schemas.microsoft.com/office/drawing/2014/main" id="{6EC22722-FEDF-A51E-2F21-252410EFAF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233">
              <a:extLst>
                <a:ext uri="{FF2B5EF4-FFF2-40B4-BE49-F238E27FC236}">
                  <a16:creationId xmlns:a16="http://schemas.microsoft.com/office/drawing/2014/main" id="{C00C4D6D-B7CE-BD60-B113-0E8B78B250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234">
              <a:extLst>
                <a:ext uri="{FF2B5EF4-FFF2-40B4-BE49-F238E27FC236}">
                  <a16:creationId xmlns:a16="http://schemas.microsoft.com/office/drawing/2014/main" id="{5C086F8A-D75A-359A-06A9-F93B59B413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235">
              <a:extLst>
                <a:ext uri="{FF2B5EF4-FFF2-40B4-BE49-F238E27FC236}">
                  <a16:creationId xmlns:a16="http://schemas.microsoft.com/office/drawing/2014/main" id="{A17E6DCB-BBA2-BE07-ECD1-3FA7AB0133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236">
              <a:extLst>
                <a:ext uri="{FF2B5EF4-FFF2-40B4-BE49-F238E27FC236}">
                  <a16:creationId xmlns:a16="http://schemas.microsoft.com/office/drawing/2014/main" id="{E89C0866-B7C4-5B75-35F3-4FF25900E5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 237">
              <a:extLst>
                <a:ext uri="{FF2B5EF4-FFF2-40B4-BE49-F238E27FC236}">
                  <a16:creationId xmlns:a16="http://schemas.microsoft.com/office/drawing/2014/main" id="{1CA851B6-56FC-1775-83BC-DA16305CC8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38">
              <a:extLst>
                <a:ext uri="{FF2B5EF4-FFF2-40B4-BE49-F238E27FC236}">
                  <a16:creationId xmlns:a16="http://schemas.microsoft.com/office/drawing/2014/main" id="{9FB60450-3BFF-89B3-A45D-0940878B19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39">
              <a:extLst>
                <a:ext uri="{FF2B5EF4-FFF2-40B4-BE49-F238E27FC236}">
                  <a16:creationId xmlns:a16="http://schemas.microsoft.com/office/drawing/2014/main" id="{EBD7A512-8294-9739-3558-C9617BF96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40">
              <a:extLst>
                <a:ext uri="{FF2B5EF4-FFF2-40B4-BE49-F238E27FC236}">
                  <a16:creationId xmlns:a16="http://schemas.microsoft.com/office/drawing/2014/main" id="{6CF86E77-EF05-9ACB-4DB6-B57202316E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41">
              <a:extLst>
                <a:ext uri="{FF2B5EF4-FFF2-40B4-BE49-F238E27FC236}">
                  <a16:creationId xmlns:a16="http://schemas.microsoft.com/office/drawing/2014/main" id="{FFDBBFC9-3B46-9BB6-0105-7DE7C1A685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2">
              <a:extLst>
                <a:ext uri="{FF2B5EF4-FFF2-40B4-BE49-F238E27FC236}">
                  <a16:creationId xmlns:a16="http://schemas.microsoft.com/office/drawing/2014/main" id="{168DA437-9918-C4C6-A5C8-DACA56739E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43">
              <a:extLst>
                <a:ext uri="{FF2B5EF4-FFF2-40B4-BE49-F238E27FC236}">
                  <a16:creationId xmlns:a16="http://schemas.microsoft.com/office/drawing/2014/main" id="{E3A0782A-D8D6-F117-8DB7-7A3B475595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44">
              <a:extLst>
                <a:ext uri="{FF2B5EF4-FFF2-40B4-BE49-F238E27FC236}">
                  <a16:creationId xmlns:a16="http://schemas.microsoft.com/office/drawing/2014/main" id="{5A6ED690-1CFC-B704-DAE7-03EF7C306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45">
              <a:extLst>
                <a:ext uri="{FF2B5EF4-FFF2-40B4-BE49-F238E27FC236}">
                  <a16:creationId xmlns:a16="http://schemas.microsoft.com/office/drawing/2014/main" id="{C7D47AC4-7650-CCA4-4A5D-493BBC8BDA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46">
              <a:extLst>
                <a:ext uri="{FF2B5EF4-FFF2-40B4-BE49-F238E27FC236}">
                  <a16:creationId xmlns:a16="http://schemas.microsoft.com/office/drawing/2014/main" id="{6A241B8B-CBC1-615F-39D2-D9393CC705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47">
              <a:extLst>
                <a:ext uri="{FF2B5EF4-FFF2-40B4-BE49-F238E27FC236}">
                  <a16:creationId xmlns:a16="http://schemas.microsoft.com/office/drawing/2014/main" id="{7576BC78-A89F-12CC-F9C1-8C4E136703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248">
              <a:extLst>
                <a:ext uri="{FF2B5EF4-FFF2-40B4-BE49-F238E27FC236}">
                  <a16:creationId xmlns:a16="http://schemas.microsoft.com/office/drawing/2014/main" id="{1EB38B32-0D24-9C94-2052-EE413F670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249">
              <a:extLst>
                <a:ext uri="{FF2B5EF4-FFF2-40B4-BE49-F238E27FC236}">
                  <a16:creationId xmlns:a16="http://schemas.microsoft.com/office/drawing/2014/main" id="{546F6279-8256-C11D-1473-A94379B5B0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250">
              <a:extLst>
                <a:ext uri="{FF2B5EF4-FFF2-40B4-BE49-F238E27FC236}">
                  <a16:creationId xmlns:a16="http://schemas.microsoft.com/office/drawing/2014/main" id="{71C1FB1F-83D4-D2B4-0F16-A696459C3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 251">
              <a:extLst>
                <a:ext uri="{FF2B5EF4-FFF2-40B4-BE49-F238E27FC236}">
                  <a16:creationId xmlns:a16="http://schemas.microsoft.com/office/drawing/2014/main" id="{83AF32FC-1C6E-C717-90E2-243D4D9373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 252">
              <a:extLst>
                <a:ext uri="{FF2B5EF4-FFF2-40B4-BE49-F238E27FC236}">
                  <a16:creationId xmlns:a16="http://schemas.microsoft.com/office/drawing/2014/main" id="{79E62FA8-C324-27E9-072F-B96E416AC6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 253">
              <a:extLst>
                <a:ext uri="{FF2B5EF4-FFF2-40B4-BE49-F238E27FC236}">
                  <a16:creationId xmlns:a16="http://schemas.microsoft.com/office/drawing/2014/main" id="{6735580C-6F90-5C27-9139-E43DFEB163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 254">
              <a:extLst>
                <a:ext uri="{FF2B5EF4-FFF2-40B4-BE49-F238E27FC236}">
                  <a16:creationId xmlns:a16="http://schemas.microsoft.com/office/drawing/2014/main" id="{14EC8D89-DE4D-B3D8-6327-A8AAA9FDD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 255">
              <a:extLst>
                <a:ext uri="{FF2B5EF4-FFF2-40B4-BE49-F238E27FC236}">
                  <a16:creationId xmlns:a16="http://schemas.microsoft.com/office/drawing/2014/main" id="{C9EF2C68-EB31-7186-14E8-DB38E3436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 256">
              <a:extLst>
                <a:ext uri="{FF2B5EF4-FFF2-40B4-BE49-F238E27FC236}">
                  <a16:creationId xmlns:a16="http://schemas.microsoft.com/office/drawing/2014/main" id="{0562D837-BD7B-1787-CC01-D3A8F1E481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 257">
              <a:extLst>
                <a:ext uri="{FF2B5EF4-FFF2-40B4-BE49-F238E27FC236}">
                  <a16:creationId xmlns:a16="http://schemas.microsoft.com/office/drawing/2014/main" id="{CA299901-4BE8-4CB2-062D-7AE4C91633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 258">
              <a:extLst>
                <a:ext uri="{FF2B5EF4-FFF2-40B4-BE49-F238E27FC236}">
                  <a16:creationId xmlns:a16="http://schemas.microsoft.com/office/drawing/2014/main" id="{34EE27BA-6DBB-66E9-DCE3-00AE4942F8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 259">
              <a:extLst>
                <a:ext uri="{FF2B5EF4-FFF2-40B4-BE49-F238E27FC236}">
                  <a16:creationId xmlns:a16="http://schemas.microsoft.com/office/drawing/2014/main" id="{19ED6229-EEE8-CA4C-C51F-D6DD229121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 260">
              <a:extLst>
                <a:ext uri="{FF2B5EF4-FFF2-40B4-BE49-F238E27FC236}">
                  <a16:creationId xmlns:a16="http://schemas.microsoft.com/office/drawing/2014/main" id="{227A33AA-8DAD-3099-4660-697D44A70C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 261">
              <a:extLst>
                <a:ext uri="{FF2B5EF4-FFF2-40B4-BE49-F238E27FC236}">
                  <a16:creationId xmlns:a16="http://schemas.microsoft.com/office/drawing/2014/main" id="{BC79515B-5B4D-9501-6D22-C7E23B0F9B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 262">
              <a:extLst>
                <a:ext uri="{FF2B5EF4-FFF2-40B4-BE49-F238E27FC236}">
                  <a16:creationId xmlns:a16="http://schemas.microsoft.com/office/drawing/2014/main" id="{19404F7C-F49B-2B38-3DC7-2031656CF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 263">
              <a:extLst>
                <a:ext uri="{FF2B5EF4-FFF2-40B4-BE49-F238E27FC236}">
                  <a16:creationId xmlns:a16="http://schemas.microsoft.com/office/drawing/2014/main" id="{90D11B1E-505D-89C0-D07C-E1F8164E0B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 264">
              <a:extLst>
                <a:ext uri="{FF2B5EF4-FFF2-40B4-BE49-F238E27FC236}">
                  <a16:creationId xmlns:a16="http://schemas.microsoft.com/office/drawing/2014/main" id="{E562C353-A4D6-622E-2B6F-94881CE592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 265">
              <a:extLst>
                <a:ext uri="{FF2B5EF4-FFF2-40B4-BE49-F238E27FC236}">
                  <a16:creationId xmlns:a16="http://schemas.microsoft.com/office/drawing/2014/main" id="{8D97CBD9-CF84-09F3-2182-C5D42622F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 266">
              <a:extLst>
                <a:ext uri="{FF2B5EF4-FFF2-40B4-BE49-F238E27FC236}">
                  <a16:creationId xmlns:a16="http://schemas.microsoft.com/office/drawing/2014/main" id="{3499B6CC-E8AA-F973-42E3-1CE982BFC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 267">
              <a:extLst>
                <a:ext uri="{FF2B5EF4-FFF2-40B4-BE49-F238E27FC236}">
                  <a16:creationId xmlns:a16="http://schemas.microsoft.com/office/drawing/2014/main" id="{8CBDBA6B-C470-137B-CB9F-786E777EA0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 268">
              <a:extLst>
                <a:ext uri="{FF2B5EF4-FFF2-40B4-BE49-F238E27FC236}">
                  <a16:creationId xmlns:a16="http://schemas.microsoft.com/office/drawing/2014/main" id="{35560036-192D-88AF-039A-33EA8877B7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 269">
              <a:extLst>
                <a:ext uri="{FF2B5EF4-FFF2-40B4-BE49-F238E27FC236}">
                  <a16:creationId xmlns:a16="http://schemas.microsoft.com/office/drawing/2014/main" id="{5C368CAA-D1A8-D334-17B4-97707F310F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 270">
              <a:extLst>
                <a:ext uri="{FF2B5EF4-FFF2-40B4-BE49-F238E27FC236}">
                  <a16:creationId xmlns:a16="http://schemas.microsoft.com/office/drawing/2014/main" id="{32494E26-0D87-F777-1BDD-03F9B26E6A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 271">
              <a:extLst>
                <a:ext uri="{FF2B5EF4-FFF2-40B4-BE49-F238E27FC236}">
                  <a16:creationId xmlns:a16="http://schemas.microsoft.com/office/drawing/2014/main" id="{C3FB1E1D-D983-3DA3-1EAE-60757C7AB9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 272">
              <a:extLst>
                <a:ext uri="{FF2B5EF4-FFF2-40B4-BE49-F238E27FC236}">
                  <a16:creationId xmlns:a16="http://schemas.microsoft.com/office/drawing/2014/main" id="{D88E3B16-6049-2297-C7DF-843528AB7C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 273">
              <a:extLst>
                <a:ext uri="{FF2B5EF4-FFF2-40B4-BE49-F238E27FC236}">
                  <a16:creationId xmlns:a16="http://schemas.microsoft.com/office/drawing/2014/main" id="{75EC1BC6-260E-61C2-676C-5D4133F00E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 274">
              <a:extLst>
                <a:ext uri="{FF2B5EF4-FFF2-40B4-BE49-F238E27FC236}">
                  <a16:creationId xmlns:a16="http://schemas.microsoft.com/office/drawing/2014/main" id="{65A54FA8-D066-C40C-C57A-B708039DF0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 275">
              <a:extLst>
                <a:ext uri="{FF2B5EF4-FFF2-40B4-BE49-F238E27FC236}">
                  <a16:creationId xmlns:a16="http://schemas.microsoft.com/office/drawing/2014/main" id="{CFC9C7E8-2416-3F98-BB91-5DD3929D8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 276">
              <a:extLst>
                <a:ext uri="{FF2B5EF4-FFF2-40B4-BE49-F238E27FC236}">
                  <a16:creationId xmlns:a16="http://schemas.microsoft.com/office/drawing/2014/main" id="{C718A55D-43D9-4A99-4994-67BCCC65D5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 277">
              <a:extLst>
                <a:ext uri="{FF2B5EF4-FFF2-40B4-BE49-F238E27FC236}">
                  <a16:creationId xmlns:a16="http://schemas.microsoft.com/office/drawing/2014/main" id="{114BE0F4-E363-B322-6217-0338E284F8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 278">
              <a:extLst>
                <a:ext uri="{FF2B5EF4-FFF2-40B4-BE49-F238E27FC236}">
                  <a16:creationId xmlns:a16="http://schemas.microsoft.com/office/drawing/2014/main" id="{CA30B004-7359-20E3-4B8E-DE4B2B5AC8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 279">
              <a:extLst>
                <a:ext uri="{FF2B5EF4-FFF2-40B4-BE49-F238E27FC236}">
                  <a16:creationId xmlns:a16="http://schemas.microsoft.com/office/drawing/2014/main" id="{B2BDB3B4-1692-B084-6718-BB161D0691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 280">
              <a:extLst>
                <a:ext uri="{FF2B5EF4-FFF2-40B4-BE49-F238E27FC236}">
                  <a16:creationId xmlns:a16="http://schemas.microsoft.com/office/drawing/2014/main" id="{1D890046-7FDF-6DAE-D2DB-FC5938CF5EE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 281">
              <a:extLst>
                <a:ext uri="{FF2B5EF4-FFF2-40B4-BE49-F238E27FC236}">
                  <a16:creationId xmlns:a16="http://schemas.microsoft.com/office/drawing/2014/main" id="{A53A72EC-4F59-B227-DD97-2ADBE17A493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 282">
              <a:extLst>
                <a:ext uri="{FF2B5EF4-FFF2-40B4-BE49-F238E27FC236}">
                  <a16:creationId xmlns:a16="http://schemas.microsoft.com/office/drawing/2014/main" id="{AA74579F-977B-627B-63BE-3D16DF123F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 283">
              <a:extLst>
                <a:ext uri="{FF2B5EF4-FFF2-40B4-BE49-F238E27FC236}">
                  <a16:creationId xmlns:a16="http://schemas.microsoft.com/office/drawing/2014/main" id="{FC1D10E3-30FB-4180-6AE9-20A63C4F88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 284">
              <a:extLst>
                <a:ext uri="{FF2B5EF4-FFF2-40B4-BE49-F238E27FC236}">
                  <a16:creationId xmlns:a16="http://schemas.microsoft.com/office/drawing/2014/main" id="{BE4B4EDD-A68B-F8FA-2AE9-835FC49742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 285">
              <a:extLst>
                <a:ext uri="{FF2B5EF4-FFF2-40B4-BE49-F238E27FC236}">
                  <a16:creationId xmlns:a16="http://schemas.microsoft.com/office/drawing/2014/main" id="{8A2F3AAF-61CE-59A1-0CDE-3C7EBB2D467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 286">
              <a:extLst>
                <a:ext uri="{FF2B5EF4-FFF2-40B4-BE49-F238E27FC236}">
                  <a16:creationId xmlns:a16="http://schemas.microsoft.com/office/drawing/2014/main" id="{DC256CFD-80A7-D115-2AAE-5B314A0743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 287">
              <a:extLst>
                <a:ext uri="{FF2B5EF4-FFF2-40B4-BE49-F238E27FC236}">
                  <a16:creationId xmlns:a16="http://schemas.microsoft.com/office/drawing/2014/main" id="{3678364A-A5EF-0023-09B2-3C79A5C81B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 288">
              <a:extLst>
                <a:ext uri="{FF2B5EF4-FFF2-40B4-BE49-F238E27FC236}">
                  <a16:creationId xmlns:a16="http://schemas.microsoft.com/office/drawing/2014/main" id="{7BCD3EBA-C81A-D0B5-016F-B25E55B6A3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 289">
              <a:extLst>
                <a:ext uri="{FF2B5EF4-FFF2-40B4-BE49-F238E27FC236}">
                  <a16:creationId xmlns:a16="http://schemas.microsoft.com/office/drawing/2014/main" id="{B6E1B108-284A-1EA0-9113-A036F644FD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 290">
              <a:extLst>
                <a:ext uri="{FF2B5EF4-FFF2-40B4-BE49-F238E27FC236}">
                  <a16:creationId xmlns:a16="http://schemas.microsoft.com/office/drawing/2014/main" id="{2C10D3B5-B1C7-A3F8-0105-7FBF59FD36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 291">
              <a:extLst>
                <a:ext uri="{FF2B5EF4-FFF2-40B4-BE49-F238E27FC236}">
                  <a16:creationId xmlns:a16="http://schemas.microsoft.com/office/drawing/2014/main" id="{BA3C9ACB-A200-41DB-6E43-CB07873FCB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 292">
              <a:extLst>
                <a:ext uri="{FF2B5EF4-FFF2-40B4-BE49-F238E27FC236}">
                  <a16:creationId xmlns:a16="http://schemas.microsoft.com/office/drawing/2014/main" id="{A340C7A0-C774-B840-0DD0-F40BB10A82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 293">
              <a:extLst>
                <a:ext uri="{FF2B5EF4-FFF2-40B4-BE49-F238E27FC236}">
                  <a16:creationId xmlns:a16="http://schemas.microsoft.com/office/drawing/2014/main" id="{F973FCA6-CCC5-2A24-52BC-D0AC35031E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 294">
              <a:extLst>
                <a:ext uri="{FF2B5EF4-FFF2-40B4-BE49-F238E27FC236}">
                  <a16:creationId xmlns:a16="http://schemas.microsoft.com/office/drawing/2014/main" id="{01E401FF-C34D-D8E9-26BC-00FBC0EBD2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 295">
              <a:extLst>
                <a:ext uri="{FF2B5EF4-FFF2-40B4-BE49-F238E27FC236}">
                  <a16:creationId xmlns:a16="http://schemas.microsoft.com/office/drawing/2014/main" id="{E6C1BDB7-1E94-6278-2089-D240B7F8DBA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 296">
              <a:extLst>
                <a:ext uri="{FF2B5EF4-FFF2-40B4-BE49-F238E27FC236}">
                  <a16:creationId xmlns:a16="http://schemas.microsoft.com/office/drawing/2014/main" id="{0058295A-F332-7F92-C988-5661A3920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9B1F1899-DFE4-9E5A-059B-86743F5319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A71C9FFD-4435-6153-C718-1DD48C2D6B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 299">
              <a:extLst>
                <a:ext uri="{FF2B5EF4-FFF2-40B4-BE49-F238E27FC236}">
                  <a16:creationId xmlns:a16="http://schemas.microsoft.com/office/drawing/2014/main" id="{16B9D35C-46E1-840F-4362-CB03179DF9C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 300">
              <a:extLst>
                <a:ext uri="{FF2B5EF4-FFF2-40B4-BE49-F238E27FC236}">
                  <a16:creationId xmlns:a16="http://schemas.microsoft.com/office/drawing/2014/main" id="{820A2096-B61B-DF0C-E819-9AA02D27A0D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 301">
              <a:extLst>
                <a:ext uri="{FF2B5EF4-FFF2-40B4-BE49-F238E27FC236}">
                  <a16:creationId xmlns:a16="http://schemas.microsoft.com/office/drawing/2014/main" id="{64E0C4CD-A52D-5014-0179-AFE63E742F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 302">
              <a:extLst>
                <a:ext uri="{FF2B5EF4-FFF2-40B4-BE49-F238E27FC236}">
                  <a16:creationId xmlns:a16="http://schemas.microsoft.com/office/drawing/2014/main" id="{8E718A83-2241-6934-4F5F-6561FBDE3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 303">
              <a:extLst>
                <a:ext uri="{FF2B5EF4-FFF2-40B4-BE49-F238E27FC236}">
                  <a16:creationId xmlns:a16="http://schemas.microsoft.com/office/drawing/2014/main" id="{BCE4D40E-879F-B640-7867-17F1EE7334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 304">
              <a:extLst>
                <a:ext uri="{FF2B5EF4-FFF2-40B4-BE49-F238E27FC236}">
                  <a16:creationId xmlns:a16="http://schemas.microsoft.com/office/drawing/2014/main" id="{F0733ED8-87FA-EA61-98C1-27D2896CED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 305">
              <a:extLst>
                <a:ext uri="{FF2B5EF4-FFF2-40B4-BE49-F238E27FC236}">
                  <a16:creationId xmlns:a16="http://schemas.microsoft.com/office/drawing/2014/main" id="{A06E534A-1EEC-208E-1F2B-DDA7EFDFC0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A3E23DA8-87A6-73E3-341D-7CBABCEE0587}"/>
              </a:ext>
            </a:extLst>
          </p:cNvPr>
          <p:cNvSpPr/>
          <p:nvPr userDrawn="1"/>
        </p:nvSpPr>
        <p:spPr>
          <a:xfrm>
            <a:off x="288758" y="354531"/>
            <a:ext cx="115503" cy="40426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B17D37D-7503-C3DD-E1E3-496CF7C8EE10}"/>
              </a:ext>
            </a:extLst>
          </p:cNvPr>
          <p:cNvSpPr/>
          <p:nvPr userDrawn="1"/>
        </p:nvSpPr>
        <p:spPr>
          <a:xfrm>
            <a:off x="498909" y="354531"/>
            <a:ext cx="115503" cy="40426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755F858-F88B-3B75-5675-0C2B7DE4426A}"/>
              </a:ext>
            </a:extLst>
          </p:cNvPr>
          <p:cNvSpPr/>
          <p:nvPr userDrawn="1"/>
        </p:nvSpPr>
        <p:spPr>
          <a:xfrm>
            <a:off x="709060" y="354531"/>
            <a:ext cx="115503" cy="40426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4B9282F6-C7BB-5821-508D-6115ADCF4504}"/>
              </a:ext>
            </a:extLst>
          </p:cNvPr>
          <p:cNvGrpSpPr/>
          <p:nvPr userDrawn="1"/>
        </p:nvGrpSpPr>
        <p:grpSpPr>
          <a:xfrm>
            <a:off x="7830168" y="319270"/>
            <a:ext cx="4211940" cy="474781"/>
            <a:chOff x="380132" y="475515"/>
            <a:chExt cx="5172342" cy="583040"/>
          </a:xfrm>
        </p:grpSpPr>
        <p:pic>
          <p:nvPicPr>
            <p:cNvPr id="3" name="图片 2" descr="卡通人物&#10;&#10;AI 生成的内容可能不正确。">
              <a:extLst>
                <a:ext uri="{FF2B5EF4-FFF2-40B4-BE49-F238E27FC236}">
                  <a16:creationId xmlns:a16="http://schemas.microsoft.com/office/drawing/2014/main" id="{9A448639-0518-4169-EA83-CD0B488CA6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grayscl/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4" name="图片 3" descr="文本&#10;&#10;AI 生成的内容可能不正确。">
              <a:extLst>
                <a:ext uri="{FF2B5EF4-FFF2-40B4-BE49-F238E27FC236}">
                  <a16:creationId xmlns:a16="http://schemas.microsoft.com/office/drawing/2014/main" id="{ADCB956F-0717-DA12-5433-3DE1ED0C2C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grayscl/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232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5683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E5B6049-94E4-DA81-3B00-878802C625D5}"/>
              </a:ext>
            </a:extLst>
          </p:cNvPr>
          <p:cNvSpPr/>
          <p:nvPr userDrawn="1"/>
        </p:nvSpPr>
        <p:spPr>
          <a:xfrm>
            <a:off x="-7647" y="0"/>
            <a:ext cx="12199647" cy="8465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CD09742-427A-B92A-BD21-325E7201E110}"/>
              </a:ext>
            </a:extLst>
          </p:cNvPr>
          <p:cNvGrpSpPr/>
          <p:nvPr userDrawn="1"/>
        </p:nvGrpSpPr>
        <p:grpSpPr>
          <a:xfrm>
            <a:off x="5843667" y="212078"/>
            <a:ext cx="6195483" cy="651010"/>
            <a:chOff x="-6350" y="3575050"/>
            <a:chExt cx="12192000" cy="1281113"/>
          </a:xfrm>
          <a:solidFill>
            <a:schemeClr val="bg1">
              <a:alpha val="20000"/>
            </a:schemeClr>
          </a:solidFill>
        </p:grpSpPr>
        <p:grpSp>
          <p:nvGrpSpPr>
            <p:cNvPr id="15" name="Group 205">
              <a:extLst>
                <a:ext uri="{FF2B5EF4-FFF2-40B4-BE49-F238E27FC236}">
                  <a16:creationId xmlns:a16="http://schemas.microsoft.com/office/drawing/2014/main" id="{F365223B-8ADA-5C7B-05C0-826F2A9D33E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810125" y="4400550"/>
              <a:ext cx="4105275" cy="433388"/>
              <a:chOff x="3030" y="2772"/>
              <a:chExt cx="2586" cy="273"/>
            </a:xfrm>
            <a:grpFill/>
          </p:grpSpPr>
          <p:sp>
            <p:nvSpPr>
              <p:cNvPr id="116" name="Line 5">
                <a:extLst>
                  <a:ext uri="{FF2B5EF4-FFF2-40B4-BE49-F238E27FC236}">
                    <a16:creationId xmlns:a16="http://schemas.microsoft.com/office/drawing/2014/main" id="{35A13CB6-1C9B-DC5F-5F6E-689DADFEE6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16" y="2860"/>
                <a:ext cx="0" cy="0"/>
              </a:xfrm>
              <a:prstGeom prst="line">
                <a:avLst/>
              </a:prstGeom>
              <a:grpFill/>
              <a:ln w="12700" cap="rnd">
                <a:solidFill>
                  <a:srgbClr val="BF9C5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Freeform 6">
                <a:extLst>
                  <a:ext uri="{FF2B5EF4-FFF2-40B4-BE49-F238E27FC236}">
                    <a16:creationId xmlns:a16="http://schemas.microsoft.com/office/drawing/2014/main" id="{523520B8-DC19-8E96-7A02-12DBB9460A8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94"/>
                <a:ext cx="39" cy="9"/>
              </a:xfrm>
              <a:custGeom>
                <a:avLst/>
                <a:gdLst>
                  <a:gd name="T0" fmla="*/ 8 w 9"/>
                  <a:gd name="T1" fmla="*/ 2 h 2"/>
                  <a:gd name="T2" fmla="*/ 1 w 9"/>
                  <a:gd name="T3" fmla="*/ 2 h 2"/>
                  <a:gd name="T4" fmla="*/ 0 w 9"/>
                  <a:gd name="T5" fmla="*/ 1 h 2"/>
                  <a:gd name="T6" fmla="*/ 1 w 9"/>
                  <a:gd name="T7" fmla="*/ 0 h 2"/>
                  <a:gd name="T8" fmla="*/ 8 w 9"/>
                  <a:gd name="T9" fmla="*/ 0 h 2"/>
                  <a:gd name="T10" fmla="*/ 9 w 9"/>
                  <a:gd name="T11" fmla="*/ 1 h 2"/>
                  <a:gd name="T12" fmla="*/ 8 w 9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2">
                    <a:moveTo>
                      <a:pt x="8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9" y="1"/>
                      <a:pt x="8" y="2"/>
                      <a:pt x="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Freeform 7">
                <a:extLst>
                  <a:ext uri="{FF2B5EF4-FFF2-40B4-BE49-F238E27FC236}">
                    <a16:creationId xmlns:a16="http://schemas.microsoft.com/office/drawing/2014/main" id="{62832BBA-8506-ADDC-6954-D252878B3F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3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Freeform 8">
                <a:extLst>
                  <a:ext uri="{FF2B5EF4-FFF2-40B4-BE49-F238E27FC236}">
                    <a16:creationId xmlns:a16="http://schemas.microsoft.com/office/drawing/2014/main" id="{AFBEAF0F-0E71-8713-428B-CB745DB0B4B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D10BB4D1-E293-43F2-4698-3ACB8974C5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Freeform 10">
                <a:extLst>
                  <a:ext uri="{FF2B5EF4-FFF2-40B4-BE49-F238E27FC236}">
                    <a16:creationId xmlns:a16="http://schemas.microsoft.com/office/drawing/2014/main" id="{FE83BD26-E8E0-AF25-3824-ACD10632029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Freeform 11">
                <a:extLst>
                  <a:ext uri="{FF2B5EF4-FFF2-40B4-BE49-F238E27FC236}">
                    <a16:creationId xmlns:a16="http://schemas.microsoft.com/office/drawing/2014/main" id="{31D63BE5-2DE8-9EB1-6418-E413E7214F9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Freeform 12">
                <a:extLst>
                  <a:ext uri="{FF2B5EF4-FFF2-40B4-BE49-F238E27FC236}">
                    <a16:creationId xmlns:a16="http://schemas.microsoft.com/office/drawing/2014/main" id="{05CB962C-D92F-8900-CD0A-9D633564A2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Freeform 13">
                <a:extLst>
                  <a:ext uri="{FF2B5EF4-FFF2-40B4-BE49-F238E27FC236}">
                    <a16:creationId xmlns:a16="http://schemas.microsoft.com/office/drawing/2014/main" id="{70013EFC-A01B-7B87-1971-F7D380A3805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Freeform 14">
                <a:extLst>
                  <a:ext uri="{FF2B5EF4-FFF2-40B4-BE49-F238E27FC236}">
                    <a16:creationId xmlns:a16="http://schemas.microsoft.com/office/drawing/2014/main" id="{5B23CA4F-B4D9-47F5-9A8C-EC26A83C100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BA5A871E-AB12-C3EB-A05E-E85BF450570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4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341916C8-CE9A-2DBA-33E2-53AC01619B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6A932298-D267-4083-E5BC-F862D1EFE9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6C9AE8AE-AF83-8646-8696-A350A63E3EA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02464BC1-D5AF-E9CD-DAFE-857F52E6E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1A5A5A33-A8C5-3D78-7BCF-35DB77E9DB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Freeform 21">
                <a:extLst>
                  <a:ext uri="{FF2B5EF4-FFF2-40B4-BE49-F238E27FC236}">
                    <a16:creationId xmlns:a16="http://schemas.microsoft.com/office/drawing/2014/main" id="{56F910C7-CD00-AA2A-EB94-FFF10170CB7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Freeform 22">
                <a:extLst>
                  <a:ext uri="{FF2B5EF4-FFF2-40B4-BE49-F238E27FC236}">
                    <a16:creationId xmlns:a16="http://schemas.microsoft.com/office/drawing/2014/main" id="{D8E1F957-CD34-F672-44E1-9F59069281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Freeform 23">
                <a:extLst>
                  <a:ext uri="{FF2B5EF4-FFF2-40B4-BE49-F238E27FC236}">
                    <a16:creationId xmlns:a16="http://schemas.microsoft.com/office/drawing/2014/main" id="{15695F3E-5EC0-172D-BA6D-5EF809A3F4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Freeform 24">
                <a:extLst>
                  <a:ext uri="{FF2B5EF4-FFF2-40B4-BE49-F238E27FC236}">
                    <a16:creationId xmlns:a16="http://schemas.microsoft.com/office/drawing/2014/main" id="{DC40C24C-4188-CE0A-8572-47A07BC03E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Freeform 25">
                <a:extLst>
                  <a:ext uri="{FF2B5EF4-FFF2-40B4-BE49-F238E27FC236}">
                    <a16:creationId xmlns:a16="http://schemas.microsoft.com/office/drawing/2014/main" id="{5EE340EB-C46C-9C7F-039A-B41264E89C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Freeform 26">
                <a:extLst>
                  <a:ext uri="{FF2B5EF4-FFF2-40B4-BE49-F238E27FC236}">
                    <a16:creationId xmlns:a16="http://schemas.microsoft.com/office/drawing/2014/main" id="{CEB04940-8FD5-7C68-27B3-6BB457B3DC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Freeform 27">
                <a:extLst>
                  <a:ext uri="{FF2B5EF4-FFF2-40B4-BE49-F238E27FC236}">
                    <a16:creationId xmlns:a16="http://schemas.microsoft.com/office/drawing/2014/main" id="{2084CE47-FAF9-DC17-1208-F8BB7F0819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9" name="Freeform 28">
                <a:extLst>
                  <a:ext uri="{FF2B5EF4-FFF2-40B4-BE49-F238E27FC236}">
                    <a16:creationId xmlns:a16="http://schemas.microsoft.com/office/drawing/2014/main" id="{37841463-3728-5364-6632-64CD744A29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Freeform 29">
                <a:extLst>
                  <a:ext uri="{FF2B5EF4-FFF2-40B4-BE49-F238E27FC236}">
                    <a16:creationId xmlns:a16="http://schemas.microsoft.com/office/drawing/2014/main" id="{48FBAB23-54E5-6593-C6FB-BAF464089C0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Freeform 30">
                <a:extLst>
                  <a:ext uri="{FF2B5EF4-FFF2-40B4-BE49-F238E27FC236}">
                    <a16:creationId xmlns:a16="http://schemas.microsoft.com/office/drawing/2014/main" id="{2D69A24B-AE77-3B3E-8077-B88B4FF7815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2" name="Freeform 31">
                <a:extLst>
                  <a:ext uri="{FF2B5EF4-FFF2-40B4-BE49-F238E27FC236}">
                    <a16:creationId xmlns:a16="http://schemas.microsoft.com/office/drawing/2014/main" id="{2A7C8973-DFF9-5C39-8CC3-9FB4C2664E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Freeform 32">
                <a:extLst>
                  <a:ext uri="{FF2B5EF4-FFF2-40B4-BE49-F238E27FC236}">
                    <a16:creationId xmlns:a16="http://schemas.microsoft.com/office/drawing/2014/main" id="{2E0B3D40-6B7B-2E33-A5B2-EB9D32AA629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Freeform 33">
                <a:extLst>
                  <a:ext uri="{FF2B5EF4-FFF2-40B4-BE49-F238E27FC236}">
                    <a16:creationId xmlns:a16="http://schemas.microsoft.com/office/drawing/2014/main" id="{05DDCCBA-F202-F198-7F16-229064CA917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8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5" name="Freeform 34">
                <a:extLst>
                  <a:ext uri="{FF2B5EF4-FFF2-40B4-BE49-F238E27FC236}">
                    <a16:creationId xmlns:a16="http://schemas.microsoft.com/office/drawing/2014/main" id="{0AEB1B83-E623-57EA-903B-5640B7C668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Freeform 35">
                <a:extLst>
                  <a:ext uri="{FF2B5EF4-FFF2-40B4-BE49-F238E27FC236}">
                    <a16:creationId xmlns:a16="http://schemas.microsoft.com/office/drawing/2014/main" id="{00D513D9-F707-13AD-7E4A-CAF9DFA682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Freeform 36">
                <a:extLst>
                  <a:ext uri="{FF2B5EF4-FFF2-40B4-BE49-F238E27FC236}">
                    <a16:creationId xmlns:a16="http://schemas.microsoft.com/office/drawing/2014/main" id="{C5DF1F9A-8BF7-6E54-7D2F-D899418E5DD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2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37">
                <a:extLst>
                  <a:ext uri="{FF2B5EF4-FFF2-40B4-BE49-F238E27FC236}">
                    <a16:creationId xmlns:a16="http://schemas.microsoft.com/office/drawing/2014/main" id="{B6E76A0B-3DE6-C56F-6C09-D39A547DA7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Freeform 38">
                <a:extLst>
                  <a:ext uri="{FF2B5EF4-FFF2-40B4-BE49-F238E27FC236}">
                    <a16:creationId xmlns:a16="http://schemas.microsoft.com/office/drawing/2014/main" id="{0B889876-3DB0-5AA8-39A2-D32C0EB510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39">
                <a:extLst>
                  <a:ext uri="{FF2B5EF4-FFF2-40B4-BE49-F238E27FC236}">
                    <a16:creationId xmlns:a16="http://schemas.microsoft.com/office/drawing/2014/main" id="{1A9BC27A-9E94-1FAC-D8F5-D17C72537D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1" name="Freeform 40">
                <a:extLst>
                  <a:ext uri="{FF2B5EF4-FFF2-40B4-BE49-F238E27FC236}">
                    <a16:creationId xmlns:a16="http://schemas.microsoft.com/office/drawing/2014/main" id="{3651F20E-B26F-B441-732C-07E5415BB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Freeform 41">
                <a:extLst>
                  <a:ext uri="{FF2B5EF4-FFF2-40B4-BE49-F238E27FC236}">
                    <a16:creationId xmlns:a16="http://schemas.microsoft.com/office/drawing/2014/main" id="{F81AA829-C92E-A3E9-E0C9-1EC14D0EF6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Freeform 42">
                <a:extLst>
                  <a:ext uri="{FF2B5EF4-FFF2-40B4-BE49-F238E27FC236}">
                    <a16:creationId xmlns:a16="http://schemas.microsoft.com/office/drawing/2014/main" id="{450B3B48-FACC-D1AE-5509-CD66E20587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4" name="Freeform 43">
                <a:extLst>
                  <a:ext uri="{FF2B5EF4-FFF2-40B4-BE49-F238E27FC236}">
                    <a16:creationId xmlns:a16="http://schemas.microsoft.com/office/drawing/2014/main" id="{0D397299-3817-315A-1EE0-E38633D0F5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Freeform 44">
                <a:extLst>
                  <a:ext uri="{FF2B5EF4-FFF2-40B4-BE49-F238E27FC236}">
                    <a16:creationId xmlns:a16="http://schemas.microsoft.com/office/drawing/2014/main" id="{867C719B-5BCD-C93A-D028-61E775D7F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Freeform 45">
                <a:extLst>
                  <a:ext uri="{FF2B5EF4-FFF2-40B4-BE49-F238E27FC236}">
                    <a16:creationId xmlns:a16="http://schemas.microsoft.com/office/drawing/2014/main" id="{D8B6C878-CDA7-A599-D8C2-B7EEB2AD88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Freeform 46">
                <a:extLst>
                  <a:ext uri="{FF2B5EF4-FFF2-40B4-BE49-F238E27FC236}">
                    <a16:creationId xmlns:a16="http://schemas.microsoft.com/office/drawing/2014/main" id="{E11B32E5-DBEE-6DBB-888B-0796221497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Freeform 47">
                <a:extLst>
                  <a:ext uri="{FF2B5EF4-FFF2-40B4-BE49-F238E27FC236}">
                    <a16:creationId xmlns:a16="http://schemas.microsoft.com/office/drawing/2014/main" id="{8B4D4A5E-8DEC-0A9B-CE4A-C8245BC785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Freeform 48">
                <a:extLst>
                  <a:ext uri="{FF2B5EF4-FFF2-40B4-BE49-F238E27FC236}">
                    <a16:creationId xmlns:a16="http://schemas.microsoft.com/office/drawing/2014/main" id="{0A62D76D-8472-CE87-0A7D-7662B8D5E1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Freeform 49">
                <a:extLst>
                  <a:ext uri="{FF2B5EF4-FFF2-40B4-BE49-F238E27FC236}">
                    <a16:creationId xmlns:a16="http://schemas.microsoft.com/office/drawing/2014/main" id="{61F3953C-ACB3-C496-5390-DFAD5CE746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Freeform 50">
                <a:extLst>
                  <a:ext uri="{FF2B5EF4-FFF2-40B4-BE49-F238E27FC236}">
                    <a16:creationId xmlns:a16="http://schemas.microsoft.com/office/drawing/2014/main" id="{2063A6FF-4D45-8EC3-EB53-9A43F236B4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Freeform 51">
                <a:extLst>
                  <a:ext uri="{FF2B5EF4-FFF2-40B4-BE49-F238E27FC236}">
                    <a16:creationId xmlns:a16="http://schemas.microsoft.com/office/drawing/2014/main" id="{79A5E94C-06E1-C505-46E1-46516A51AF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Freeform 52">
                <a:extLst>
                  <a:ext uri="{FF2B5EF4-FFF2-40B4-BE49-F238E27FC236}">
                    <a16:creationId xmlns:a16="http://schemas.microsoft.com/office/drawing/2014/main" id="{49F9CC6F-BF81-CDF2-7EB6-6DB0AE24F53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Freeform 53">
                <a:extLst>
                  <a:ext uri="{FF2B5EF4-FFF2-40B4-BE49-F238E27FC236}">
                    <a16:creationId xmlns:a16="http://schemas.microsoft.com/office/drawing/2014/main" id="{DEC4CA30-8BC7-FA3C-97D9-24C147D2B3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6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Freeform 54">
                <a:extLst>
                  <a:ext uri="{FF2B5EF4-FFF2-40B4-BE49-F238E27FC236}">
                    <a16:creationId xmlns:a16="http://schemas.microsoft.com/office/drawing/2014/main" id="{FBB73C62-E4D2-F341-CDA9-79A60051A2A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Freeform 55">
                <a:extLst>
                  <a:ext uri="{FF2B5EF4-FFF2-40B4-BE49-F238E27FC236}">
                    <a16:creationId xmlns:a16="http://schemas.microsoft.com/office/drawing/2014/main" id="{0EE47FE2-CEDE-BFDD-2D39-2FB7119EBF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Freeform 56">
                <a:extLst>
                  <a:ext uri="{FF2B5EF4-FFF2-40B4-BE49-F238E27FC236}">
                    <a16:creationId xmlns:a16="http://schemas.microsoft.com/office/drawing/2014/main" id="{2BFA2127-8B4E-637C-886C-FD295B0CEA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Freeform 57">
                <a:extLst>
                  <a:ext uri="{FF2B5EF4-FFF2-40B4-BE49-F238E27FC236}">
                    <a16:creationId xmlns:a16="http://schemas.microsoft.com/office/drawing/2014/main" id="{878A7CE1-B46F-3055-544A-B806AAC032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Freeform 58">
                <a:extLst>
                  <a:ext uri="{FF2B5EF4-FFF2-40B4-BE49-F238E27FC236}">
                    <a16:creationId xmlns:a16="http://schemas.microsoft.com/office/drawing/2014/main" id="{A9743C30-72B9-607B-8908-DD3EF03E86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Freeform 59">
                <a:extLst>
                  <a:ext uri="{FF2B5EF4-FFF2-40B4-BE49-F238E27FC236}">
                    <a16:creationId xmlns:a16="http://schemas.microsoft.com/office/drawing/2014/main" id="{BE1A4A4C-2C88-613F-0A52-FEE0DBD69F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Freeform 60">
                <a:extLst>
                  <a:ext uri="{FF2B5EF4-FFF2-40B4-BE49-F238E27FC236}">
                    <a16:creationId xmlns:a16="http://schemas.microsoft.com/office/drawing/2014/main" id="{EA710690-7B29-88BD-328E-C513ED13E1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Freeform 61">
                <a:extLst>
                  <a:ext uri="{FF2B5EF4-FFF2-40B4-BE49-F238E27FC236}">
                    <a16:creationId xmlns:a16="http://schemas.microsoft.com/office/drawing/2014/main" id="{D99A4BE8-79D3-9692-BC7A-5640214B0F3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Freeform 62">
                <a:extLst>
                  <a:ext uri="{FF2B5EF4-FFF2-40B4-BE49-F238E27FC236}">
                    <a16:creationId xmlns:a16="http://schemas.microsoft.com/office/drawing/2014/main" id="{5FD0878D-FD4E-A38D-5D03-E92BE52A51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Freeform 63">
                <a:extLst>
                  <a:ext uri="{FF2B5EF4-FFF2-40B4-BE49-F238E27FC236}">
                    <a16:creationId xmlns:a16="http://schemas.microsoft.com/office/drawing/2014/main" id="{3A058EB8-C7E8-29FD-83B6-701CD3F796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Freeform 64">
                <a:extLst>
                  <a:ext uri="{FF2B5EF4-FFF2-40B4-BE49-F238E27FC236}">
                    <a16:creationId xmlns:a16="http://schemas.microsoft.com/office/drawing/2014/main" id="{2AAD7281-EBDF-4D81-2315-986F831DF21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Freeform 65">
                <a:extLst>
                  <a:ext uri="{FF2B5EF4-FFF2-40B4-BE49-F238E27FC236}">
                    <a16:creationId xmlns:a16="http://schemas.microsoft.com/office/drawing/2014/main" id="{32B8F764-315E-82D5-82A5-A406D356E6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Freeform 66">
                <a:extLst>
                  <a:ext uri="{FF2B5EF4-FFF2-40B4-BE49-F238E27FC236}">
                    <a16:creationId xmlns:a16="http://schemas.microsoft.com/office/drawing/2014/main" id="{0DFBF5AC-BF5A-B848-2BBD-8C85FFB86D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Freeform 67">
                <a:extLst>
                  <a:ext uri="{FF2B5EF4-FFF2-40B4-BE49-F238E27FC236}">
                    <a16:creationId xmlns:a16="http://schemas.microsoft.com/office/drawing/2014/main" id="{87975CBF-3739-3C4B-052F-ECCFE5D510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Freeform 68">
                <a:extLst>
                  <a:ext uri="{FF2B5EF4-FFF2-40B4-BE49-F238E27FC236}">
                    <a16:creationId xmlns:a16="http://schemas.microsoft.com/office/drawing/2014/main" id="{FCD260BD-4BC7-58F7-4513-CDC10A4E97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Freeform 69">
                <a:extLst>
                  <a:ext uri="{FF2B5EF4-FFF2-40B4-BE49-F238E27FC236}">
                    <a16:creationId xmlns:a16="http://schemas.microsoft.com/office/drawing/2014/main" id="{701B3482-07FA-D65C-5A8B-4EE1CC59D4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Freeform 70">
                <a:extLst>
                  <a:ext uri="{FF2B5EF4-FFF2-40B4-BE49-F238E27FC236}">
                    <a16:creationId xmlns:a16="http://schemas.microsoft.com/office/drawing/2014/main" id="{E1429024-B6AC-879B-FB3C-76EDF9F247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Freeform 71">
                <a:extLst>
                  <a:ext uri="{FF2B5EF4-FFF2-40B4-BE49-F238E27FC236}">
                    <a16:creationId xmlns:a16="http://schemas.microsoft.com/office/drawing/2014/main" id="{49EBD83D-8B8B-958F-8984-66C8C892F9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Freeform 72">
                <a:extLst>
                  <a:ext uri="{FF2B5EF4-FFF2-40B4-BE49-F238E27FC236}">
                    <a16:creationId xmlns:a16="http://schemas.microsoft.com/office/drawing/2014/main" id="{D0332419-132D-3014-C7B5-804FB305C6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Freeform 73">
                <a:extLst>
                  <a:ext uri="{FF2B5EF4-FFF2-40B4-BE49-F238E27FC236}">
                    <a16:creationId xmlns:a16="http://schemas.microsoft.com/office/drawing/2014/main" id="{0498CA31-2B4E-4A9D-90BD-EF72FA743D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Freeform 74">
                <a:extLst>
                  <a:ext uri="{FF2B5EF4-FFF2-40B4-BE49-F238E27FC236}">
                    <a16:creationId xmlns:a16="http://schemas.microsoft.com/office/drawing/2014/main" id="{55B22AF3-22CA-325A-4953-F1642FC89A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Freeform 75">
                <a:extLst>
                  <a:ext uri="{FF2B5EF4-FFF2-40B4-BE49-F238E27FC236}">
                    <a16:creationId xmlns:a16="http://schemas.microsoft.com/office/drawing/2014/main" id="{DEAC7C60-50ED-CA96-A0FB-5297F0FC8AA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Freeform 76">
                <a:extLst>
                  <a:ext uri="{FF2B5EF4-FFF2-40B4-BE49-F238E27FC236}">
                    <a16:creationId xmlns:a16="http://schemas.microsoft.com/office/drawing/2014/main" id="{A64A0252-6F40-C16F-BB8B-CBDD053E576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8" name="Freeform 77">
                <a:extLst>
                  <a:ext uri="{FF2B5EF4-FFF2-40B4-BE49-F238E27FC236}">
                    <a16:creationId xmlns:a16="http://schemas.microsoft.com/office/drawing/2014/main" id="{6C0002C5-9D68-3229-893C-32472729D2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9" name="Freeform 78">
                <a:extLst>
                  <a:ext uri="{FF2B5EF4-FFF2-40B4-BE49-F238E27FC236}">
                    <a16:creationId xmlns:a16="http://schemas.microsoft.com/office/drawing/2014/main" id="{ABAFAA3B-17D0-DF85-1C85-277039E9C9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0" name="Freeform 79">
                <a:extLst>
                  <a:ext uri="{FF2B5EF4-FFF2-40B4-BE49-F238E27FC236}">
                    <a16:creationId xmlns:a16="http://schemas.microsoft.com/office/drawing/2014/main" id="{1D6A711B-C760-B1B0-E359-6E66B71B430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1" name="Freeform 80">
                <a:extLst>
                  <a:ext uri="{FF2B5EF4-FFF2-40B4-BE49-F238E27FC236}">
                    <a16:creationId xmlns:a16="http://schemas.microsoft.com/office/drawing/2014/main" id="{A1A8E220-6965-256C-5588-9917AD6FD4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2" name="Freeform 81">
                <a:extLst>
                  <a:ext uri="{FF2B5EF4-FFF2-40B4-BE49-F238E27FC236}">
                    <a16:creationId xmlns:a16="http://schemas.microsoft.com/office/drawing/2014/main" id="{A6B9BCA9-366E-6659-FDF5-474E599E9B6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Freeform 82">
                <a:extLst>
                  <a:ext uri="{FF2B5EF4-FFF2-40B4-BE49-F238E27FC236}">
                    <a16:creationId xmlns:a16="http://schemas.microsoft.com/office/drawing/2014/main" id="{B0E887E8-65E1-A643-76BE-C7165B2C84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Freeform 83">
                <a:extLst>
                  <a:ext uri="{FF2B5EF4-FFF2-40B4-BE49-F238E27FC236}">
                    <a16:creationId xmlns:a16="http://schemas.microsoft.com/office/drawing/2014/main" id="{B7507F7D-0057-1AF9-CFEA-10154EB619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Freeform 84">
                <a:extLst>
                  <a:ext uri="{FF2B5EF4-FFF2-40B4-BE49-F238E27FC236}">
                    <a16:creationId xmlns:a16="http://schemas.microsoft.com/office/drawing/2014/main" id="{B4FC3222-E76D-C442-4C12-7A5028D43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Freeform 85">
                <a:extLst>
                  <a:ext uri="{FF2B5EF4-FFF2-40B4-BE49-F238E27FC236}">
                    <a16:creationId xmlns:a16="http://schemas.microsoft.com/office/drawing/2014/main" id="{4C8FB1ED-B8F9-3F24-49F8-F8E5246399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Freeform 86">
                <a:extLst>
                  <a:ext uri="{FF2B5EF4-FFF2-40B4-BE49-F238E27FC236}">
                    <a16:creationId xmlns:a16="http://schemas.microsoft.com/office/drawing/2014/main" id="{EDE5B081-8D21-78EA-B6F2-1B5EF07BD48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Freeform 87">
                <a:extLst>
                  <a:ext uri="{FF2B5EF4-FFF2-40B4-BE49-F238E27FC236}">
                    <a16:creationId xmlns:a16="http://schemas.microsoft.com/office/drawing/2014/main" id="{334B4934-62F9-25B4-7EB7-B2D8780E3B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Freeform 88">
                <a:extLst>
                  <a:ext uri="{FF2B5EF4-FFF2-40B4-BE49-F238E27FC236}">
                    <a16:creationId xmlns:a16="http://schemas.microsoft.com/office/drawing/2014/main" id="{E686112F-CDD0-A79C-7640-1B262D8373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Freeform 89">
                <a:extLst>
                  <a:ext uri="{FF2B5EF4-FFF2-40B4-BE49-F238E27FC236}">
                    <a16:creationId xmlns:a16="http://schemas.microsoft.com/office/drawing/2014/main" id="{2A1195C7-5CB5-2F93-E18D-290BF3EC3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2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Freeform 90">
                <a:extLst>
                  <a:ext uri="{FF2B5EF4-FFF2-40B4-BE49-F238E27FC236}">
                    <a16:creationId xmlns:a16="http://schemas.microsoft.com/office/drawing/2014/main" id="{AD227DA7-55C2-B687-6E04-7026CDF894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Freeform 91">
                <a:extLst>
                  <a:ext uri="{FF2B5EF4-FFF2-40B4-BE49-F238E27FC236}">
                    <a16:creationId xmlns:a16="http://schemas.microsoft.com/office/drawing/2014/main" id="{5A77CB50-7455-8B92-D409-9124397F3C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Freeform 92">
                <a:extLst>
                  <a:ext uri="{FF2B5EF4-FFF2-40B4-BE49-F238E27FC236}">
                    <a16:creationId xmlns:a16="http://schemas.microsoft.com/office/drawing/2014/main" id="{BD3567E1-D5A0-3E02-9FB4-532852055B6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Freeform 93">
                <a:extLst>
                  <a:ext uri="{FF2B5EF4-FFF2-40B4-BE49-F238E27FC236}">
                    <a16:creationId xmlns:a16="http://schemas.microsoft.com/office/drawing/2014/main" id="{43D21F8F-8F29-08CC-7450-F4F56F40E1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5" name="Freeform 94">
                <a:extLst>
                  <a:ext uri="{FF2B5EF4-FFF2-40B4-BE49-F238E27FC236}">
                    <a16:creationId xmlns:a16="http://schemas.microsoft.com/office/drawing/2014/main" id="{C92E8148-F885-98CD-D581-5E299D59E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6" name="Freeform 95">
                <a:extLst>
                  <a:ext uri="{FF2B5EF4-FFF2-40B4-BE49-F238E27FC236}">
                    <a16:creationId xmlns:a16="http://schemas.microsoft.com/office/drawing/2014/main" id="{76D7FA59-BCCB-BC4B-558A-6B49F82806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6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Freeform 96">
                <a:extLst>
                  <a:ext uri="{FF2B5EF4-FFF2-40B4-BE49-F238E27FC236}">
                    <a16:creationId xmlns:a16="http://schemas.microsoft.com/office/drawing/2014/main" id="{56278A2C-3F14-8602-B6B2-48566EBDA6F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8" name="Freeform 97">
                <a:extLst>
                  <a:ext uri="{FF2B5EF4-FFF2-40B4-BE49-F238E27FC236}">
                    <a16:creationId xmlns:a16="http://schemas.microsoft.com/office/drawing/2014/main" id="{0A9C1E56-BB52-0E80-25D6-EC09608B9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3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9" name="Freeform 98">
                <a:extLst>
                  <a:ext uri="{FF2B5EF4-FFF2-40B4-BE49-F238E27FC236}">
                    <a16:creationId xmlns:a16="http://schemas.microsoft.com/office/drawing/2014/main" id="{C26BEC04-C428-6529-C1FC-90A04222DCC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Freeform 99">
                <a:extLst>
                  <a:ext uri="{FF2B5EF4-FFF2-40B4-BE49-F238E27FC236}">
                    <a16:creationId xmlns:a16="http://schemas.microsoft.com/office/drawing/2014/main" id="{A3060B41-70B6-F8C1-518C-D9596A9BC7B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Freeform 100">
                <a:extLst>
                  <a:ext uri="{FF2B5EF4-FFF2-40B4-BE49-F238E27FC236}">
                    <a16:creationId xmlns:a16="http://schemas.microsoft.com/office/drawing/2014/main" id="{289A4E16-BA66-114A-30EA-7FCC405A64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Freeform 101">
                <a:extLst>
                  <a:ext uri="{FF2B5EF4-FFF2-40B4-BE49-F238E27FC236}">
                    <a16:creationId xmlns:a16="http://schemas.microsoft.com/office/drawing/2014/main" id="{EFB86BDC-ADE4-1700-5331-25F307D354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89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Freeform 102">
                <a:extLst>
                  <a:ext uri="{FF2B5EF4-FFF2-40B4-BE49-F238E27FC236}">
                    <a16:creationId xmlns:a16="http://schemas.microsoft.com/office/drawing/2014/main" id="{C0711212-D2BC-3AE6-7932-EA768725C79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2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Freeform 103">
                <a:extLst>
                  <a:ext uri="{FF2B5EF4-FFF2-40B4-BE49-F238E27FC236}">
                    <a16:creationId xmlns:a16="http://schemas.microsoft.com/office/drawing/2014/main" id="{91150F08-BE18-2C22-9877-6DEB4803311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15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Freeform 104">
                <a:extLst>
                  <a:ext uri="{FF2B5EF4-FFF2-40B4-BE49-F238E27FC236}">
                    <a16:creationId xmlns:a16="http://schemas.microsoft.com/office/drawing/2014/main" id="{6F47DA16-2E60-D262-CD0A-E1B1B85285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28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Freeform 105">
                <a:extLst>
                  <a:ext uri="{FF2B5EF4-FFF2-40B4-BE49-F238E27FC236}">
                    <a16:creationId xmlns:a16="http://schemas.microsoft.com/office/drawing/2014/main" id="{AF6DF016-F0C0-76E9-3F9F-4B0CF67D0A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4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Freeform 106">
                <a:extLst>
                  <a:ext uri="{FF2B5EF4-FFF2-40B4-BE49-F238E27FC236}">
                    <a16:creationId xmlns:a16="http://schemas.microsoft.com/office/drawing/2014/main" id="{1C36570A-7AF0-A9C7-D266-0A149AFB35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5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Freeform 107">
                <a:extLst>
                  <a:ext uri="{FF2B5EF4-FFF2-40B4-BE49-F238E27FC236}">
                    <a16:creationId xmlns:a16="http://schemas.microsoft.com/office/drawing/2014/main" id="{52C0299D-9B09-E41C-86C0-5F0058E487F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67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Freeform 108">
                <a:extLst>
                  <a:ext uri="{FF2B5EF4-FFF2-40B4-BE49-F238E27FC236}">
                    <a16:creationId xmlns:a16="http://schemas.microsoft.com/office/drawing/2014/main" id="{C07F1572-18DB-16AE-177F-09F19E1BF3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80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Freeform 109">
                <a:extLst>
                  <a:ext uri="{FF2B5EF4-FFF2-40B4-BE49-F238E27FC236}">
                    <a16:creationId xmlns:a16="http://schemas.microsoft.com/office/drawing/2014/main" id="{192B7C83-9F37-D23D-0B25-8DBF5AC969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93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1" name="Freeform 110">
                <a:extLst>
                  <a:ext uri="{FF2B5EF4-FFF2-40B4-BE49-F238E27FC236}">
                    <a16:creationId xmlns:a16="http://schemas.microsoft.com/office/drawing/2014/main" id="{134822C3-D6FC-85F2-DF5E-53DAF479EB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1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Freeform 111">
                <a:extLst>
                  <a:ext uri="{FF2B5EF4-FFF2-40B4-BE49-F238E27FC236}">
                    <a16:creationId xmlns:a16="http://schemas.microsoft.com/office/drawing/2014/main" id="{74C92D65-F345-EF96-1A58-61C56772CE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Freeform 112">
                <a:extLst>
                  <a:ext uri="{FF2B5EF4-FFF2-40B4-BE49-F238E27FC236}">
                    <a16:creationId xmlns:a16="http://schemas.microsoft.com/office/drawing/2014/main" id="{B838B099-2640-D255-4A88-73004EEA4F6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24" y="30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Freeform 113">
                <a:extLst>
                  <a:ext uri="{FF2B5EF4-FFF2-40B4-BE49-F238E27FC236}">
                    <a16:creationId xmlns:a16="http://schemas.microsoft.com/office/drawing/2014/main" id="{1435CFD5-1463-BB4C-F73D-42E16DCCFB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Freeform 114">
                <a:extLst>
                  <a:ext uri="{FF2B5EF4-FFF2-40B4-BE49-F238E27FC236}">
                    <a16:creationId xmlns:a16="http://schemas.microsoft.com/office/drawing/2014/main" id="{D4A44A4B-34AB-F359-8930-534F06706C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5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6" name="Freeform 115">
                <a:extLst>
                  <a:ext uri="{FF2B5EF4-FFF2-40B4-BE49-F238E27FC236}">
                    <a16:creationId xmlns:a16="http://schemas.microsoft.com/office/drawing/2014/main" id="{1C44793A-0CD4-7BCB-2DD1-C7AC743027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6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Freeform 116">
                <a:extLst>
                  <a:ext uri="{FF2B5EF4-FFF2-40B4-BE49-F238E27FC236}">
                    <a16:creationId xmlns:a16="http://schemas.microsoft.com/office/drawing/2014/main" id="{48DF6140-1EAE-0DBE-1563-2B1FE9C65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8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8" name="Freeform 117">
                <a:extLst>
                  <a:ext uri="{FF2B5EF4-FFF2-40B4-BE49-F238E27FC236}">
                    <a16:creationId xmlns:a16="http://schemas.microsoft.com/office/drawing/2014/main" id="{91DE12D6-5AA4-6E15-7EAC-9468F83BAC1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Freeform 118">
                <a:extLst>
                  <a:ext uri="{FF2B5EF4-FFF2-40B4-BE49-F238E27FC236}">
                    <a16:creationId xmlns:a16="http://schemas.microsoft.com/office/drawing/2014/main" id="{D7053B2B-A952-FB8C-4640-AE851E6ACB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Freeform 119">
                <a:extLst>
                  <a:ext uri="{FF2B5EF4-FFF2-40B4-BE49-F238E27FC236}">
                    <a16:creationId xmlns:a16="http://schemas.microsoft.com/office/drawing/2014/main" id="{E25662BE-A2A3-DBBD-79B4-0F6E2E70A9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2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Freeform 120">
                <a:extLst>
                  <a:ext uri="{FF2B5EF4-FFF2-40B4-BE49-F238E27FC236}">
                    <a16:creationId xmlns:a16="http://schemas.microsoft.com/office/drawing/2014/main" id="{EC7F9FF4-BF9D-9E27-8F8C-7B86D066E2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Freeform 121">
                <a:extLst>
                  <a:ext uri="{FF2B5EF4-FFF2-40B4-BE49-F238E27FC236}">
                    <a16:creationId xmlns:a16="http://schemas.microsoft.com/office/drawing/2014/main" id="{A5C22A7F-1B03-6986-F5FA-77FE164DB2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Freeform 122">
                <a:extLst>
                  <a:ext uri="{FF2B5EF4-FFF2-40B4-BE49-F238E27FC236}">
                    <a16:creationId xmlns:a16="http://schemas.microsoft.com/office/drawing/2014/main" id="{A69B99D3-96D1-AF89-AAB8-1C0830F9957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Freeform 123">
                <a:extLst>
                  <a:ext uri="{FF2B5EF4-FFF2-40B4-BE49-F238E27FC236}">
                    <a16:creationId xmlns:a16="http://schemas.microsoft.com/office/drawing/2014/main" id="{C55C75BE-C526-FE69-36A7-623AF07540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Freeform 124">
                <a:extLst>
                  <a:ext uri="{FF2B5EF4-FFF2-40B4-BE49-F238E27FC236}">
                    <a16:creationId xmlns:a16="http://schemas.microsoft.com/office/drawing/2014/main" id="{E247C766-838A-D959-0A6F-42A29E00D42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9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Freeform 125">
                <a:extLst>
                  <a:ext uri="{FF2B5EF4-FFF2-40B4-BE49-F238E27FC236}">
                    <a16:creationId xmlns:a16="http://schemas.microsoft.com/office/drawing/2014/main" id="{BB006492-8807-27A1-3824-22CB1F0C3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0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Freeform 126">
                <a:extLst>
                  <a:ext uri="{FF2B5EF4-FFF2-40B4-BE49-F238E27FC236}">
                    <a16:creationId xmlns:a16="http://schemas.microsoft.com/office/drawing/2014/main" id="{AEA0CCCD-8982-CCD3-CC95-20C91C166B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1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8" name="Freeform 127">
                <a:extLst>
                  <a:ext uri="{FF2B5EF4-FFF2-40B4-BE49-F238E27FC236}">
                    <a16:creationId xmlns:a16="http://schemas.microsoft.com/office/drawing/2014/main" id="{E08F9123-9C70-26A6-7F2A-D03274498F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9" name="Freeform 128">
                <a:extLst>
                  <a:ext uri="{FF2B5EF4-FFF2-40B4-BE49-F238E27FC236}">
                    <a16:creationId xmlns:a16="http://schemas.microsoft.com/office/drawing/2014/main" id="{A26E7DDD-1DE2-D9AB-8144-2B5EB59413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Freeform 129">
                <a:extLst>
                  <a:ext uri="{FF2B5EF4-FFF2-40B4-BE49-F238E27FC236}">
                    <a16:creationId xmlns:a16="http://schemas.microsoft.com/office/drawing/2014/main" id="{66FB931F-999B-AE33-04FF-F9F110FFAD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1" name="Freeform 130">
                <a:extLst>
                  <a:ext uri="{FF2B5EF4-FFF2-40B4-BE49-F238E27FC236}">
                    <a16:creationId xmlns:a16="http://schemas.microsoft.com/office/drawing/2014/main" id="{467C83CF-4105-F88F-4EA6-8F98CE5BDB0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2" name="Freeform 131">
                <a:extLst>
                  <a:ext uri="{FF2B5EF4-FFF2-40B4-BE49-F238E27FC236}">
                    <a16:creationId xmlns:a16="http://schemas.microsoft.com/office/drawing/2014/main" id="{4BE053F9-584D-E3C8-C9D9-8237014A3A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Freeform 132">
                <a:extLst>
                  <a:ext uri="{FF2B5EF4-FFF2-40B4-BE49-F238E27FC236}">
                    <a16:creationId xmlns:a16="http://schemas.microsoft.com/office/drawing/2014/main" id="{E3C855DD-4674-5D29-EE55-E9EABF4C1D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4" name="Freeform 133">
                <a:extLst>
                  <a:ext uri="{FF2B5EF4-FFF2-40B4-BE49-F238E27FC236}">
                    <a16:creationId xmlns:a16="http://schemas.microsoft.com/office/drawing/2014/main" id="{88C22F14-4B57-392E-1791-93B38CD29B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Freeform 134">
                <a:extLst>
                  <a:ext uri="{FF2B5EF4-FFF2-40B4-BE49-F238E27FC236}">
                    <a16:creationId xmlns:a16="http://schemas.microsoft.com/office/drawing/2014/main" id="{29860A79-7E06-696C-84DC-EB1A999FF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2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Freeform 135">
                <a:extLst>
                  <a:ext uri="{FF2B5EF4-FFF2-40B4-BE49-F238E27FC236}">
                    <a16:creationId xmlns:a16="http://schemas.microsoft.com/office/drawing/2014/main" id="{881987A3-00A6-0525-6F14-169FA3E3D54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3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7" name="Freeform 136">
                <a:extLst>
                  <a:ext uri="{FF2B5EF4-FFF2-40B4-BE49-F238E27FC236}">
                    <a16:creationId xmlns:a16="http://schemas.microsoft.com/office/drawing/2014/main" id="{612DC899-E4A9-B022-DFC3-6B2C4D2FBA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5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8" name="Freeform 137">
                <a:extLst>
                  <a:ext uri="{FF2B5EF4-FFF2-40B4-BE49-F238E27FC236}">
                    <a16:creationId xmlns:a16="http://schemas.microsoft.com/office/drawing/2014/main" id="{2152EE4B-C148-9FA5-6B03-2D638FA256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6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9" name="Freeform 138">
                <a:extLst>
                  <a:ext uri="{FF2B5EF4-FFF2-40B4-BE49-F238E27FC236}">
                    <a16:creationId xmlns:a16="http://schemas.microsoft.com/office/drawing/2014/main" id="{198E9DA2-32A7-BE57-09AA-F0BFB86903D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7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0" name="Freeform 139">
                <a:extLst>
                  <a:ext uri="{FF2B5EF4-FFF2-40B4-BE49-F238E27FC236}">
                    <a16:creationId xmlns:a16="http://schemas.microsoft.com/office/drawing/2014/main" id="{959D1141-53B3-85F0-1901-41B2A351AB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1" name="Freeform 140">
                <a:extLst>
                  <a:ext uri="{FF2B5EF4-FFF2-40B4-BE49-F238E27FC236}">
                    <a16:creationId xmlns:a16="http://schemas.microsoft.com/office/drawing/2014/main" id="{0ED68585-34E8-2B8B-9344-DAAEDA2E9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2" name="Freeform 141">
                <a:extLst>
                  <a:ext uri="{FF2B5EF4-FFF2-40B4-BE49-F238E27FC236}">
                    <a16:creationId xmlns:a16="http://schemas.microsoft.com/office/drawing/2014/main" id="{E2A4D9EF-05A7-0A47-816F-61054492B2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0C2970F2-2BCF-8B4C-C09F-0EA57AF9831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F2F34AF-4AB5-2264-3B1A-11CB844A06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5" name="Freeform 144">
                <a:extLst>
                  <a:ext uri="{FF2B5EF4-FFF2-40B4-BE49-F238E27FC236}">
                    <a16:creationId xmlns:a16="http://schemas.microsoft.com/office/drawing/2014/main" id="{704EFF08-0B1D-7BF5-CC26-DAB46A46E9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6" name="Freeform 145">
                <a:extLst>
                  <a:ext uri="{FF2B5EF4-FFF2-40B4-BE49-F238E27FC236}">
                    <a16:creationId xmlns:a16="http://schemas.microsoft.com/office/drawing/2014/main" id="{F2C47C71-3937-8AB3-092E-F44964C2FC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7" name="Freeform 146">
                <a:extLst>
                  <a:ext uri="{FF2B5EF4-FFF2-40B4-BE49-F238E27FC236}">
                    <a16:creationId xmlns:a16="http://schemas.microsoft.com/office/drawing/2014/main" id="{50A40494-63D1-4AEF-C330-A3D6312E6AC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8" name="Freeform 147">
                <a:extLst>
                  <a:ext uri="{FF2B5EF4-FFF2-40B4-BE49-F238E27FC236}">
                    <a16:creationId xmlns:a16="http://schemas.microsoft.com/office/drawing/2014/main" id="{66183B01-42D3-0989-4F5F-EAD60FFBA1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59" name="Freeform 148">
                <a:extLst>
                  <a:ext uri="{FF2B5EF4-FFF2-40B4-BE49-F238E27FC236}">
                    <a16:creationId xmlns:a16="http://schemas.microsoft.com/office/drawing/2014/main" id="{97101FF4-65B3-EDBA-B2D2-D440608889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0" name="Freeform 149">
                <a:extLst>
                  <a:ext uri="{FF2B5EF4-FFF2-40B4-BE49-F238E27FC236}">
                    <a16:creationId xmlns:a16="http://schemas.microsoft.com/office/drawing/2014/main" id="{540C8138-BD59-204B-6B12-C8E40E39A0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1" name="Freeform 150">
                <a:extLst>
                  <a:ext uri="{FF2B5EF4-FFF2-40B4-BE49-F238E27FC236}">
                    <a16:creationId xmlns:a16="http://schemas.microsoft.com/office/drawing/2014/main" id="{34CD6774-1C3D-5732-CF37-57A1E3B39A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2" name="Freeform 151">
                <a:extLst>
                  <a:ext uri="{FF2B5EF4-FFF2-40B4-BE49-F238E27FC236}">
                    <a16:creationId xmlns:a16="http://schemas.microsoft.com/office/drawing/2014/main" id="{C5CF6962-7825-B44C-95EF-5AFB6B3FC89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3" name="Freeform 152">
                <a:extLst>
                  <a:ext uri="{FF2B5EF4-FFF2-40B4-BE49-F238E27FC236}">
                    <a16:creationId xmlns:a16="http://schemas.microsoft.com/office/drawing/2014/main" id="{8C92130A-7ABF-52C0-8506-C5306DECF85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4" name="Freeform 153">
                <a:extLst>
                  <a:ext uri="{FF2B5EF4-FFF2-40B4-BE49-F238E27FC236}">
                    <a16:creationId xmlns:a16="http://schemas.microsoft.com/office/drawing/2014/main" id="{657BBC97-E721-3EEE-E4CB-A149B358A5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Freeform 154">
                <a:extLst>
                  <a:ext uri="{FF2B5EF4-FFF2-40B4-BE49-F238E27FC236}">
                    <a16:creationId xmlns:a16="http://schemas.microsoft.com/office/drawing/2014/main" id="{F456528C-44B4-142D-B5C9-FF8E5633FD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9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Freeform 155">
                <a:extLst>
                  <a:ext uri="{FF2B5EF4-FFF2-40B4-BE49-F238E27FC236}">
                    <a16:creationId xmlns:a16="http://schemas.microsoft.com/office/drawing/2014/main" id="{0F9A4CDD-4CB4-00D7-8FEB-08E396560D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0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Freeform 156">
                <a:extLst>
                  <a:ext uri="{FF2B5EF4-FFF2-40B4-BE49-F238E27FC236}">
                    <a16:creationId xmlns:a16="http://schemas.microsoft.com/office/drawing/2014/main" id="{EF4E2C0C-970C-D947-E0E0-6B914EF8D5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Freeform 157">
                <a:extLst>
                  <a:ext uri="{FF2B5EF4-FFF2-40B4-BE49-F238E27FC236}">
                    <a16:creationId xmlns:a16="http://schemas.microsoft.com/office/drawing/2014/main" id="{C3CFA762-4019-FA90-C2D6-46C3CC211C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Freeform 158">
                <a:extLst>
                  <a:ext uri="{FF2B5EF4-FFF2-40B4-BE49-F238E27FC236}">
                    <a16:creationId xmlns:a16="http://schemas.microsoft.com/office/drawing/2014/main" id="{EE0998B7-0D89-BB61-F8C3-8858984420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Freeform 159">
                <a:extLst>
                  <a:ext uri="{FF2B5EF4-FFF2-40B4-BE49-F238E27FC236}">
                    <a16:creationId xmlns:a16="http://schemas.microsoft.com/office/drawing/2014/main" id="{11DD6A39-5477-3A63-3A6D-3C60BF3E37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5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Freeform 160">
                <a:extLst>
                  <a:ext uri="{FF2B5EF4-FFF2-40B4-BE49-F238E27FC236}">
                    <a16:creationId xmlns:a16="http://schemas.microsoft.com/office/drawing/2014/main" id="{0474B8AC-037B-3CF3-04F6-036C3B267E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7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2" name="Freeform 161">
                <a:extLst>
                  <a:ext uri="{FF2B5EF4-FFF2-40B4-BE49-F238E27FC236}">
                    <a16:creationId xmlns:a16="http://schemas.microsoft.com/office/drawing/2014/main" id="{7B38655E-F371-53D2-FE1E-F2A1319CF2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3" name="Freeform 162">
                <a:extLst>
                  <a:ext uri="{FF2B5EF4-FFF2-40B4-BE49-F238E27FC236}">
                    <a16:creationId xmlns:a16="http://schemas.microsoft.com/office/drawing/2014/main" id="{582FC1B7-04DA-4DA5-AE51-B83E698BDE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9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Freeform 163">
                <a:extLst>
                  <a:ext uri="{FF2B5EF4-FFF2-40B4-BE49-F238E27FC236}">
                    <a16:creationId xmlns:a16="http://schemas.microsoft.com/office/drawing/2014/main" id="{83B5D952-6CD3-C39C-7482-99E53C583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5" name="Freeform 164">
                <a:extLst>
                  <a:ext uri="{FF2B5EF4-FFF2-40B4-BE49-F238E27FC236}">
                    <a16:creationId xmlns:a16="http://schemas.microsoft.com/office/drawing/2014/main" id="{1540B251-5B2F-3386-371A-B4CFD66E992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0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6" name="Freeform 165">
                <a:extLst>
                  <a:ext uri="{FF2B5EF4-FFF2-40B4-BE49-F238E27FC236}">
                    <a16:creationId xmlns:a16="http://schemas.microsoft.com/office/drawing/2014/main" id="{6498C435-A607-7E99-BC0B-35D32F484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3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7" name="Freeform 166">
                <a:extLst>
                  <a:ext uri="{FF2B5EF4-FFF2-40B4-BE49-F238E27FC236}">
                    <a16:creationId xmlns:a16="http://schemas.microsoft.com/office/drawing/2014/main" id="{36D5AF85-AA25-84C4-33C4-FF8349B79F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4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Freeform 167">
                <a:extLst>
                  <a:ext uri="{FF2B5EF4-FFF2-40B4-BE49-F238E27FC236}">
                    <a16:creationId xmlns:a16="http://schemas.microsoft.com/office/drawing/2014/main" id="{2B5F2396-55C4-5D46-48B8-3720BCB78A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Freeform 168">
                <a:extLst>
                  <a:ext uri="{FF2B5EF4-FFF2-40B4-BE49-F238E27FC236}">
                    <a16:creationId xmlns:a16="http://schemas.microsoft.com/office/drawing/2014/main" id="{816992CA-3BC6-D4E5-0331-D8F3513DC3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Freeform 169">
                <a:extLst>
                  <a:ext uri="{FF2B5EF4-FFF2-40B4-BE49-F238E27FC236}">
                    <a16:creationId xmlns:a16="http://schemas.microsoft.com/office/drawing/2014/main" id="{BF92F3DC-D2FD-3776-B5C2-61D80453C39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Freeform 170">
                <a:extLst>
                  <a:ext uri="{FF2B5EF4-FFF2-40B4-BE49-F238E27FC236}">
                    <a16:creationId xmlns:a16="http://schemas.microsoft.com/office/drawing/2014/main" id="{625A576F-FAB1-EDF9-3DC7-86EA16BF09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2" name="Freeform 171">
                <a:extLst>
                  <a:ext uri="{FF2B5EF4-FFF2-40B4-BE49-F238E27FC236}">
                    <a16:creationId xmlns:a16="http://schemas.microsoft.com/office/drawing/2014/main" id="{92C93A16-BF3E-F3DE-AD7F-E5ACC10A0E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3" name="Freeform 172">
                <a:extLst>
                  <a:ext uri="{FF2B5EF4-FFF2-40B4-BE49-F238E27FC236}">
                    <a16:creationId xmlns:a16="http://schemas.microsoft.com/office/drawing/2014/main" id="{0F1677C3-0459-861E-5279-E6B30D9E75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4" name="Freeform 173">
                <a:extLst>
                  <a:ext uri="{FF2B5EF4-FFF2-40B4-BE49-F238E27FC236}">
                    <a16:creationId xmlns:a16="http://schemas.microsoft.com/office/drawing/2014/main" id="{3DA8132A-6917-0495-5D2F-C9F20815ECA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4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5" name="Freeform 174">
                <a:extLst>
                  <a:ext uri="{FF2B5EF4-FFF2-40B4-BE49-F238E27FC236}">
                    <a16:creationId xmlns:a16="http://schemas.microsoft.com/office/drawing/2014/main" id="{47B343AA-8930-2EB8-AB4D-583E5CF60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5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6" name="Freeform 175">
                <a:extLst>
                  <a:ext uri="{FF2B5EF4-FFF2-40B4-BE49-F238E27FC236}">
                    <a16:creationId xmlns:a16="http://schemas.microsoft.com/office/drawing/2014/main" id="{9962F978-C79D-D9B7-C249-7A36A69A72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6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7" name="Freeform 176">
                <a:extLst>
                  <a:ext uri="{FF2B5EF4-FFF2-40B4-BE49-F238E27FC236}">
                    <a16:creationId xmlns:a16="http://schemas.microsoft.com/office/drawing/2014/main" id="{E89CB016-DA56-20F6-8DC0-9A561AC6F4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7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8" name="Freeform 177">
                <a:extLst>
                  <a:ext uri="{FF2B5EF4-FFF2-40B4-BE49-F238E27FC236}">
                    <a16:creationId xmlns:a16="http://schemas.microsoft.com/office/drawing/2014/main" id="{09E782DC-25FE-08D0-46A9-9AF71BAC0C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9" name="Freeform 178">
                <a:extLst>
                  <a:ext uri="{FF2B5EF4-FFF2-40B4-BE49-F238E27FC236}">
                    <a16:creationId xmlns:a16="http://schemas.microsoft.com/office/drawing/2014/main" id="{9DD51523-F97A-8BFE-8E57-523876915E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0" name="Freeform 179">
                <a:extLst>
                  <a:ext uri="{FF2B5EF4-FFF2-40B4-BE49-F238E27FC236}">
                    <a16:creationId xmlns:a16="http://schemas.microsoft.com/office/drawing/2014/main" id="{E91ED682-EDAF-53EA-D4E7-D28AF292DFA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1" name="Freeform 180">
                <a:extLst>
                  <a:ext uri="{FF2B5EF4-FFF2-40B4-BE49-F238E27FC236}">
                    <a16:creationId xmlns:a16="http://schemas.microsoft.com/office/drawing/2014/main" id="{DAB1C600-43D9-87AC-0DBB-3E92184EB70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Freeform 181">
                <a:extLst>
                  <a:ext uri="{FF2B5EF4-FFF2-40B4-BE49-F238E27FC236}">
                    <a16:creationId xmlns:a16="http://schemas.microsoft.com/office/drawing/2014/main" id="{549FE813-773D-E267-8486-C5D6866BF7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3" name="Freeform 182">
                <a:extLst>
                  <a:ext uri="{FF2B5EF4-FFF2-40B4-BE49-F238E27FC236}">
                    <a16:creationId xmlns:a16="http://schemas.microsoft.com/office/drawing/2014/main" id="{75F28EF6-02C2-1FA8-EBF6-4A7EBB7ED1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4" name="Freeform 183">
                <a:extLst>
                  <a:ext uri="{FF2B5EF4-FFF2-40B4-BE49-F238E27FC236}">
                    <a16:creationId xmlns:a16="http://schemas.microsoft.com/office/drawing/2014/main" id="{39327335-DDF8-C0F9-DCC0-F87AB420A0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7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5" name="Freeform 184">
                <a:extLst>
                  <a:ext uri="{FF2B5EF4-FFF2-40B4-BE49-F238E27FC236}">
                    <a16:creationId xmlns:a16="http://schemas.microsoft.com/office/drawing/2014/main" id="{39F92FDF-4004-1C93-E512-17FD58FF79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8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6" name="Freeform 185">
                <a:extLst>
                  <a:ext uri="{FF2B5EF4-FFF2-40B4-BE49-F238E27FC236}">
                    <a16:creationId xmlns:a16="http://schemas.microsoft.com/office/drawing/2014/main" id="{45EDE445-568B-890B-38F7-5B0862E0BB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0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7" name="Freeform 186">
                <a:extLst>
                  <a:ext uri="{FF2B5EF4-FFF2-40B4-BE49-F238E27FC236}">
                    <a16:creationId xmlns:a16="http://schemas.microsoft.com/office/drawing/2014/main" id="{BC46C50C-3257-2AFB-972E-F2898E9A711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1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8" name="Freeform 187">
                <a:extLst>
                  <a:ext uri="{FF2B5EF4-FFF2-40B4-BE49-F238E27FC236}">
                    <a16:creationId xmlns:a16="http://schemas.microsoft.com/office/drawing/2014/main" id="{D4FF3390-76A0-9164-2D19-A401DA4787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2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Freeform 188">
                <a:extLst>
                  <a:ext uri="{FF2B5EF4-FFF2-40B4-BE49-F238E27FC236}">
                    <a16:creationId xmlns:a16="http://schemas.microsoft.com/office/drawing/2014/main" id="{303D2FC1-1C04-1121-42C6-39594BEAE0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Freeform 189">
                <a:extLst>
                  <a:ext uri="{FF2B5EF4-FFF2-40B4-BE49-F238E27FC236}">
                    <a16:creationId xmlns:a16="http://schemas.microsoft.com/office/drawing/2014/main" id="{5770AF38-49FB-32F8-1BA2-79D5185A3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Freeform 190">
                <a:extLst>
                  <a:ext uri="{FF2B5EF4-FFF2-40B4-BE49-F238E27FC236}">
                    <a16:creationId xmlns:a16="http://schemas.microsoft.com/office/drawing/2014/main" id="{D0CD80E8-8F96-87DB-F4B7-DF44034B67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67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2" name="Freeform 191">
                <a:extLst>
                  <a:ext uri="{FF2B5EF4-FFF2-40B4-BE49-F238E27FC236}">
                    <a16:creationId xmlns:a16="http://schemas.microsoft.com/office/drawing/2014/main" id="{E4BE215A-5F4D-F3BB-E9CE-DE6BB447CAE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80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3" name="Freeform 192">
                <a:extLst>
                  <a:ext uri="{FF2B5EF4-FFF2-40B4-BE49-F238E27FC236}">
                    <a16:creationId xmlns:a16="http://schemas.microsoft.com/office/drawing/2014/main" id="{4DC32DE6-579A-6AB2-3A93-0F0EED6A71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93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4" name="Freeform 193">
                <a:extLst>
                  <a:ext uri="{FF2B5EF4-FFF2-40B4-BE49-F238E27FC236}">
                    <a16:creationId xmlns:a16="http://schemas.microsoft.com/office/drawing/2014/main" id="{31664230-900B-ABAB-5711-D0A4BE084E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0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Freeform 194">
                <a:extLst>
                  <a:ext uri="{FF2B5EF4-FFF2-40B4-BE49-F238E27FC236}">
                    <a16:creationId xmlns:a16="http://schemas.microsoft.com/office/drawing/2014/main" id="{66DFA47B-AE39-07F7-EBCB-BB81F892DBF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1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Freeform 195">
                <a:extLst>
                  <a:ext uri="{FF2B5EF4-FFF2-40B4-BE49-F238E27FC236}">
                    <a16:creationId xmlns:a16="http://schemas.microsoft.com/office/drawing/2014/main" id="{3D4E3165-607B-CE27-5442-215B884987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Freeform 196">
                <a:extLst>
                  <a:ext uri="{FF2B5EF4-FFF2-40B4-BE49-F238E27FC236}">
                    <a16:creationId xmlns:a16="http://schemas.microsoft.com/office/drawing/2014/main" id="{3CFEDD2C-FDA1-BAEE-48DB-C072B0E6BC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4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Freeform 197">
                <a:extLst>
                  <a:ext uri="{FF2B5EF4-FFF2-40B4-BE49-F238E27FC236}">
                    <a16:creationId xmlns:a16="http://schemas.microsoft.com/office/drawing/2014/main" id="{B0721506-8901-B179-1618-25EED91E1A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6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Freeform 198">
                <a:extLst>
                  <a:ext uri="{FF2B5EF4-FFF2-40B4-BE49-F238E27FC236}">
                    <a16:creationId xmlns:a16="http://schemas.microsoft.com/office/drawing/2014/main" id="{2C8840EC-3F50-D3C1-16D3-66ADFDE51D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76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Freeform 199">
                <a:extLst>
                  <a:ext uri="{FF2B5EF4-FFF2-40B4-BE49-F238E27FC236}">
                    <a16:creationId xmlns:a16="http://schemas.microsoft.com/office/drawing/2014/main" id="{477E6332-878F-1341-5228-8B8D4B2B2B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89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1" name="Freeform 200">
                <a:extLst>
                  <a:ext uri="{FF2B5EF4-FFF2-40B4-BE49-F238E27FC236}">
                    <a16:creationId xmlns:a16="http://schemas.microsoft.com/office/drawing/2014/main" id="{C7A11A1C-F45C-3486-C363-2D46F4249D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02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2" name="Freeform 201">
                <a:extLst>
                  <a:ext uri="{FF2B5EF4-FFF2-40B4-BE49-F238E27FC236}">
                    <a16:creationId xmlns:a16="http://schemas.microsoft.com/office/drawing/2014/main" id="{F484819D-1D6E-7E61-52CA-9CBAA26364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15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3" name="Freeform 202">
                <a:extLst>
                  <a:ext uri="{FF2B5EF4-FFF2-40B4-BE49-F238E27FC236}">
                    <a16:creationId xmlns:a16="http://schemas.microsoft.com/office/drawing/2014/main" id="{DE1D5CF9-7AC7-28D2-8913-9F2A0FCF4C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2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4" name="Freeform 203">
                <a:extLst>
                  <a:ext uri="{FF2B5EF4-FFF2-40B4-BE49-F238E27FC236}">
                    <a16:creationId xmlns:a16="http://schemas.microsoft.com/office/drawing/2014/main" id="{0F27AC59-E47A-8D26-1416-6022F75387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41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5" name="Freeform 204">
                <a:extLst>
                  <a:ext uri="{FF2B5EF4-FFF2-40B4-BE49-F238E27FC236}">
                    <a16:creationId xmlns:a16="http://schemas.microsoft.com/office/drawing/2014/main" id="{FE7CB559-D53D-35B6-D845-2BBFA1DB54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54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Freeform 206">
              <a:extLst>
                <a:ext uri="{FF2B5EF4-FFF2-40B4-BE49-F238E27FC236}">
                  <a16:creationId xmlns:a16="http://schemas.microsoft.com/office/drawing/2014/main" id="{D5E47A58-9299-1452-8B27-924DC17FC4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913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 207">
              <a:extLst>
                <a:ext uri="{FF2B5EF4-FFF2-40B4-BE49-F238E27FC236}">
                  <a16:creationId xmlns:a16="http://schemas.microsoft.com/office/drawing/2014/main" id="{53AC947C-5762-5F84-08A5-C89F0B6017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20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 208">
              <a:extLst>
                <a:ext uri="{FF2B5EF4-FFF2-40B4-BE49-F238E27FC236}">
                  <a16:creationId xmlns:a16="http://schemas.microsoft.com/office/drawing/2014/main" id="{38BCD904-5CAB-70D3-4215-6FCE8FD250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326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Freeform 209">
              <a:extLst>
                <a:ext uri="{FF2B5EF4-FFF2-40B4-BE49-F238E27FC236}">
                  <a16:creationId xmlns:a16="http://schemas.microsoft.com/office/drawing/2014/main" id="{8E5A7332-17B3-6914-D98A-5B7C59A3DE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32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 210">
              <a:extLst>
                <a:ext uri="{FF2B5EF4-FFF2-40B4-BE49-F238E27FC236}">
                  <a16:creationId xmlns:a16="http://schemas.microsoft.com/office/drawing/2014/main" id="{B18A2AF6-B4C5-C3A4-4FC3-B300592017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739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Freeform 211">
              <a:extLst>
                <a:ext uri="{FF2B5EF4-FFF2-40B4-BE49-F238E27FC236}">
                  <a16:creationId xmlns:a16="http://schemas.microsoft.com/office/drawing/2014/main" id="{F90000E1-B50F-48D9-BAAF-CABDAD192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9455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Freeform 212">
              <a:extLst>
                <a:ext uri="{FF2B5EF4-FFF2-40B4-BE49-F238E27FC236}">
                  <a16:creationId xmlns:a16="http://schemas.microsoft.com/office/drawing/2014/main" id="{06AC73C1-433C-863D-D875-9F663142AB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Freeform 213">
              <a:extLst>
                <a:ext uri="{FF2B5EF4-FFF2-40B4-BE49-F238E27FC236}">
                  <a16:creationId xmlns:a16="http://schemas.microsoft.com/office/drawing/2014/main" id="{86B3B713-8140-5A6F-4718-F0E2E7EEA1E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4376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 214">
              <a:extLst>
                <a:ext uri="{FF2B5EF4-FFF2-40B4-BE49-F238E27FC236}">
                  <a16:creationId xmlns:a16="http://schemas.microsoft.com/office/drawing/2014/main" id="{1874511C-138B-F281-ED4D-56F6E44A56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64400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 215">
              <a:extLst>
                <a:ext uri="{FF2B5EF4-FFF2-40B4-BE49-F238E27FC236}">
                  <a16:creationId xmlns:a16="http://schemas.microsoft.com/office/drawing/2014/main" id="{CFE1BA97-93F4-4623-B9AC-52EB5D416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85038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 216">
              <a:extLst>
                <a:ext uri="{FF2B5EF4-FFF2-40B4-BE49-F238E27FC236}">
                  <a16:creationId xmlns:a16="http://schemas.microsoft.com/office/drawing/2014/main" id="{DE85EE10-02CD-428F-131C-81C39C0E8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05675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 217">
              <a:extLst>
                <a:ext uri="{FF2B5EF4-FFF2-40B4-BE49-F238E27FC236}">
                  <a16:creationId xmlns:a16="http://schemas.microsoft.com/office/drawing/2014/main" id="{5D9E1186-7DD6-A4D2-BFC7-8ACA0ECF10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 218">
              <a:extLst>
                <a:ext uri="{FF2B5EF4-FFF2-40B4-BE49-F238E27FC236}">
                  <a16:creationId xmlns:a16="http://schemas.microsoft.com/office/drawing/2014/main" id="{5CC86ACD-B6CE-A3AB-3AAC-4FE8596ABE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6313" y="44005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Freeform 219">
              <a:extLst>
                <a:ext uri="{FF2B5EF4-FFF2-40B4-BE49-F238E27FC236}">
                  <a16:creationId xmlns:a16="http://schemas.microsoft.com/office/drawing/2014/main" id="{3656E56C-D14F-4336-0D28-BAD5E33FBF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160000" y="4513263"/>
              <a:ext cx="636588" cy="342900"/>
            </a:xfrm>
            <a:custGeom>
              <a:avLst/>
              <a:gdLst>
                <a:gd name="T0" fmla="*/ 344 w 401"/>
                <a:gd name="T1" fmla="*/ 57 h 216"/>
                <a:gd name="T2" fmla="*/ 318 w 401"/>
                <a:gd name="T3" fmla="*/ 0 h 216"/>
                <a:gd name="T4" fmla="*/ 287 w 401"/>
                <a:gd name="T5" fmla="*/ 57 h 216"/>
                <a:gd name="T6" fmla="*/ 287 w 401"/>
                <a:gd name="T7" fmla="*/ 79 h 216"/>
                <a:gd name="T8" fmla="*/ 235 w 401"/>
                <a:gd name="T9" fmla="*/ 79 h 216"/>
                <a:gd name="T10" fmla="*/ 235 w 401"/>
                <a:gd name="T11" fmla="*/ 57 h 216"/>
                <a:gd name="T12" fmla="*/ 205 w 401"/>
                <a:gd name="T13" fmla="*/ 0 h 216"/>
                <a:gd name="T14" fmla="*/ 174 w 401"/>
                <a:gd name="T15" fmla="*/ 57 h 216"/>
                <a:gd name="T16" fmla="*/ 174 w 401"/>
                <a:gd name="T17" fmla="*/ 79 h 216"/>
                <a:gd name="T18" fmla="*/ 118 w 401"/>
                <a:gd name="T19" fmla="*/ 79 h 216"/>
                <a:gd name="T20" fmla="*/ 118 w 401"/>
                <a:gd name="T21" fmla="*/ 57 h 216"/>
                <a:gd name="T22" fmla="*/ 87 w 401"/>
                <a:gd name="T23" fmla="*/ 0 h 216"/>
                <a:gd name="T24" fmla="*/ 57 w 401"/>
                <a:gd name="T25" fmla="*/ 57 h 216"/>
                <a:gd name="T26" fmla="*/ 57 w 401"/>
                <a:gd name="T27" fmla="*/ 79 h 216"/>
                <a:gd name="T28" fmla="*/ 74 w 401"/>
                <a:gd name="T29" fmla="*/ 136 h 216"/>
                <a:gd name="T30" fmla="*/ 104 w 401"/>
                <a:gd name="T31" fmla="*/ 216 h 216"/>
                <a:gd name="T32" fmla="*/ 118 w 401"/>
                <a:gd name="T33" fmla="*/ 136 h 216"/>
                <a:gd name="T34" fmla="*/ 192 w 401"/>
                <a:gd name="T35" fmla="*/ 136 h 216"/>
                <a:gd name="T36" fmla="*/ 218 w 401"/>
                <a:gd name="T37" fmla="*/ 216 h 216"/>
                <a:gd name="T38" fmla="*/ 226 w 401"/>
                <a:gd name="T39" fmla="*/ 136 h 216"/>
                <a:gd name="T40" fmla="*/ 300 w 401"/>
                <a:gd name="T41" fmla="*/ 136 h 216"/>
                <a:gd name="T42" fmla="*/ 331 w 401"/>
                <a:gd name="T43" fmla="*/ 216 h 216"/>
                <a:gd name="T44" fmla="*/ 401 w 401"/>
                <a:gd name="T45" fmla="*/ 136 h 216"/>
                <a:gd name="T46" fmla="*/ 370 w 401"/>
                <a:gd name="T47" fmla="*/ 79 h 216"/>
                <a:gd name="T48" fmla="*/ 96 w 401"/>
                <a:gd name="T49" fmla="*/ 207 h 216"/>
                <a:gd name="T50" fmla="*/ 83 w 401"/>
                <a:gd name="T51" fmla="*/ 132 h 216"/>
                <a:gd name="T52" fmla="*/ 78 w 401"/>
                <a:gd name="T53" fmla="*/ 70 h 216"/>
                <a:gd name="T54" fmla="*/ 78 w 401"/>
                <a:gd name="T55" fmla="*/ 48 h 216"/>
                <a:gd name="T56" fmla="*/ 87 w 401"/>
                <a:gd name="T57" fmla="*/ 13 h 216"/>
                <a:gd name="T58" fmla="*/ 100 w 401"/>
                <a:gd name="T59" fmla="*/ 48 h 216"/>
                <a:gd name="T60" fmla="*/ 100 w 401"/>
                <a:gd name="T61" fmla="*/ 70 h 216"/>
                <a:gd name="T62" fmla="*/ 126 w 401"/>
                <a:gd name="T63" fmla="*/ 132 h 216"/>
                <a:gd name="T64" fmla="*/ 135 w 401"/>
                <a:gd name="T65" fmla="*/ 132 h 216"/>
                <a:gd name="T66" fmla="*/ 157 w 401"/>
                <a:gd name="T67" fmla="*/ 132 h 216"/>
                <a:gd name="T68" fmla="*/ 213 w 401"/>
                <a:gd name="T69" fmla="*/ 132 h 216"/>
                <a:gd name="T70" fmla="*/ 196 w 401"/>
                <a:gd name="T71" fmla="*/ 207 h 216"/>
                <a:gd name="T72" fmla="*/ 165 w 401"/>
                <a:gd name="T73" fmla="*/ 132 h 216"/>
                <a:gd name="T74" fmla="*/ 196 w 401"/>
                <a:gd name="T75" fmla="*/ 70 h 216"/>
                <a:gd name="T76" fmla="*/ 192 w 401"/>
                <a:gd name="T77" fmla="*/ 48 h 216"/>
                <a:gd name="T78" fmla="*/ 205 w 401"/>
                <a:gd name="T79" fmla="*/ 13 h 216"/>
                <a:gd name="T80" fmla="*/ 218 w 401"/>
                <a:gd name="T81" fmla="*/ 48 h 216"/>
                <a:gd name="T82" fmla="*/ 218 w 401"/>
                <a:gd name="T83" fmla="*/ 70 h 216"/>
                <a:gd name="T84" fmla="*/ 235 w 401"/>
                <a:gd name="T85" fmla="*/ 132 h 216"/>
                <a:gd name="T86" fmla="*/ 248 w 401"/>
                <a:gd name="T87" fmla="*/ 132 h 216"/>
                <a:gd name="T88" fmla="*/ 274 w 401"/>
                <a:gd name="T89" fmla="*/ 132 h 216"/>
                <a:gd name="T90" fmla="*/ 383 w 401"/>
                <a:gd name="T91" fmla="*/ 132 h 216"/>
                <a:gd name="T92" fmla="*/ 322 w 401"/>
                <a:gd name="T93" fmla="*/ 207 h 216"/>
                <a:gd name="T94" fmla="*/ 309 w 401"/>
                <a:gd name="T95" fmla="*/ 132 h 216"/>
                <a:gd name="T96" fmla="*/ 266 w 401"/>
                <a:gd name="T97" fmla="*/ 110 h 216"/>
                <a:gd name="T98" fmla="*/ 283 w 401"/>
                <a:gd name="T99" fmla="*/ 70 h 216"/>
                <a:gd name="T100" fmla="*/ 283 w 401"/>
                <a:gd name="T101" fmla="*/ 48 h 216"/>
                <a:gd name="T102" fmla="*/ 348 w 401"/>
                <a:gd name="T103" fmla="*/ 48 h 216"/>
                <a:gd name="T104" fmla="*/ 348 w 401"/>
                <a:gd name="T105" fmla="*/ 70 h 216"/>
                <a:gd name="T106" fmla="*/ 383 w 401"/>
                <a:gd name="T107" fmla="*/ 13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1" h="216">
                  <a:moveTo>
                    <a:pt x="370" y="79"/>
                  </a:moveTo>
                  <a:lnTo>
                    <a:pt x="344" y="57"/>
                  </a:lnTo>
                  <a:lnTo>
                    <a:pt x="370" y="57"/>
                  </a:lnTo>
                  <a:lnTo>
                    <a:pt x="318" y="0"/>
                  </a:lnTo>
                  <a:lnTo>
                    <a:pt x="261" y="57"/>
                  </a:lnTo>
                  <a:lnTo>
                    <a:pt x="287" y="57"/>
                  </a:lnTo>
                  <a:lnTo>
                    <a:pt x="261" y="79"/>
                  </a:lnTo>
                  <a:lnTo>
                    <a:pt x="287" y="79"/>
                  </a:lnTo>
                  <a:lnTo>
                    <a:pt x="261" y="105"/>
                  </a:lnTo>
                  <a:lnTo>
                    <a:pt x="235" y="79"/>
                  </a:lnTo>
                  <a:lnTo>
                    <a:pt x="257" y="79"/>
                  </a:lnTo>
                  <a:lnTo>
                    <a:pt x="235" y="57"/>
                  </a:lnTo>
                  <a:lnTo>
                    <a:pt x="257" y="57"/>
                  </a:lnTo>
                  <a:lnTo>
                    <a:pt x="205" y="0"/>
                  </a:lnTo>
                  <a:lnTo>
                    <a:pt x="152" y="57"/>
                  </a:lnTo>
                  <a:lnTo>
                    <a:pt x="174" y="57"/>
                  </a:lnTo>
                  <a:lnTo>
                    <a:pt x="152" y="79"/>
                  </a:lnTo>
                  <a:lnTo>
                    <a:pt x="174" y="79"/>
                  </a:lnTo>
                  <a:lnTo>
                    <a:pt x="148" y="110"/>
                  </a:lnTo>
                  <a:lnTo>
                    <a:pt x="118" y="79"/>
                  </a:lnTo>
                  <a:lnTo>
                    <a:pt x="139" y="79"/>
                  </a:lnTo>
                  <a:lnTo>
                    <a:pt x="118" y="57"/>
                  </a:lnTo>
                  <a:lnTo>
                    <a:pt x="139" y="57"/>
                  </a:lnTo>
                  <a:lnTo>
                    <a:pt x="87" y="0"/>
                  </a:lnTo>
                  <a:lnTo>
                    <a:pt x="35" y="57"/>
                  </a:lnTo>
                  <a:lnTo>
                    <a:pt x="57" y="57"/>
                  </a:lnTo>
                  <a:lnTo>
                    <a:pt x="35" y="79"/>
                  </a:lnTo>
                  <a:lnTo>
                    <a:pt x="57" y="79"/>
                  </a:lnTo>
                  <a:lnTo>
                    <a:pt x="0" y="136"/>
                  </a:lnTo>
                  <a:lnTo>
                    <a:pt x="74" y="136"/>
                  </a:lnTo>
                  <a:lnTo>
                    <a:pt x="74" y="216"/>
                  </a:lnTo>
                  <a:lnTo>
                    <a:pt x="104" y="216"/>
                  </a:lnTo>
                  <a:lnTo>
                    <a:pt x="104" y="136"/>
                  </a:lnTo>
                  <a:lnTo>
                    <a:pt x="118" y="136"/>
                  </a:lnTo>
                  <a:lnTo>
                    <a:pt x="174" y="136"/>
                  </a:lnTo>
                  <a:lnTo>
                    <a:pt x="192" y="136"/>
                  </a:lnTo>
                  <a:lnTo>
                    <a:pt x="192" y="216"/>
                  </a:lnTo>
                  <a:lnTo>
                    <a:pt x="218" y="216"/>
                  </a:lnTo>
                  <a:lnTo>
                    <a:pt x="218" y="136"/>
                  </a:lnTo>
                  <a:lnTo>
                    <a:pt x="226" y="136"/>
                  </a:lnTo>
                  <a:lnTo>
                    <a:pt x="292" y="136"/>
                  </a:lnTo>
                  <a:lnTo>
                    <a:pt x="300" y="136"/>
                  </a:lnTo>
                  <a:lnTo>
                    <a:pt x="300" y="216"/>
                  </a:lnTo>
                  <a:lnTo>
                    <a:pt x="331" y="216"/>
                  </a:lnTo>
                  <a:lnTo>
                    <a:pt x="331" y="136"/>
                  </a:lnTo>
                  <a:lnTo>
                    <a:pt x="401" y="136"/>
                  </a:lnTo>
                  <a:lnTo>
                    <a:pt x="344" y="79"/>
                  </a:lnTo>
                  <a:lnTo>
                    <a:pt x="370" y="79"/>
                  </a:lnTo>
                  <a:close/>
                  <a:moveTo>
                    <a:pt x="96" y="132"/>
                  </a:moveTo>
                  <a:lnTo>
                    <a:pt x="96" y="207"/>
                  </a:lnTo>
                  <a:lnTo>
                    <a:pt x="83" y="207"/>
                  </a:lnTo>
                  <a:lnTo>
                    <a:pt x="83" y="132"/>
                  </a:lnTo>
                  <a:lnTo>
                    <a:pt x="17" y="132"/>
                  </a:lnTo>
                  <a:lnTo>
                    <a:pt x="78" y="70"/>
                  </a:lnTo>
                  <a:lnTo>
                    <a:pt x="52" y="70"/>
                  </a:lnTo>
                  <a:lnTo>
                    <a:pt x="78" y="48"/>
                  </a:lnTo>
                  <a:lnTo>
                    <a:pt x="52" y="48"/>
                  </a:lnTo>
                  <a:lnTo>
                    <a:pt x="87" y="13"/>
                  </a:lnTo>
                  <a:lnTo>
                    <a:pt x="122" y="48"/>
                  </a:lnTo>
                  <a:lnTo>
                    <a:pt x="100" y="48"/>
                  </a:lnTo>
                  <a:lnTo>
                    <a:pt x="122" y="70"/>
                  </a:lnTo>
                  <a:lnTo>
                    <a:pt x="100" y="70"/>
                  </a:lnTo>
                  <a:lnTo>
                    <a:pt x="139" y="114"/>
                  </a:lnTo>
                  <a:lnTo>
                    <a:pt x="126" y="132"/>
                  </a:lnTo>
                  <a:lnTo>
                    <a:pt x="96" y="132"/>
                  </a:lnTo>
                  <a:close/>
                  <a:moveTo>
                    <a:pt x="135" y="132"/>
                  </a:moveTo>
                  <a:lnTo>
                    <a:pt x="148" y="119"/>
                  </a:lnTo>
                  <a:lnTo>
                    <a:pt x="157" y="132"/>
                  </a:lnTo>
                  <a:lnTo>
                    <a:pt x="135" y="132"/>
                  </a:lnTo>
                  <a:close/>
                  <a:moveTo>
                    <a:pt x="213" y="132"/>
                  </a:moveTo>
                  <a:lnTo>
                    <a:pt x="213" y="207"/>
                  </a:lnTo>
                  <a:lnTo>
                    <a:pt x="196" y="207"/>
                  </a:lnTo>
                  <a:lnTo>
                    <a:pt x="196" y="132"/>
                  </a:lnTo>
                  <a:lnTo>
                    <a:pt x="165" y="132"/>
                  </a:lnTo>
                  <a:lnTo>
                    <a:pt x="152" y="114"/>
                  </a:lnTo>
                  <a:lnTo>
                    <a:pt x="196" y="70"/>
                  </a:lnTo>
                  <a:lnTo>
                    <a:pt x="170" y="70"/>
                  </a:lnTo>
                  <a:lnTo>
                    <a:pt x="192" y="48"/>
                  </a:lnTo>
                  <a:lnTo>
                    <a:pt x="170" y="48"/>
                  </a:lnTo>
                  <a:lnTo>
                    <a:pt x="205" y="13"/>
                  </a:lnTo>
                  <a:lnTo>
                    <a:pt x="239" y="48"/>
                  </a:lnTo>
                  <a:lnTo>
                    <a:pt x="218" y="48"/>
                  </a:lnTo>
                  <a:lnTo>
                    <a:pt x="239" y="70"/>
                  </a:lnTo>
                  <a:lnTo>
                    <a:pt x="218" y="70"/>
                  </a:lnTo>
                  <a:lnTo>
                    <a:pt x="253" y="110"/>
                  </a:lnTo>
                  <a:lnTo>
                    <a:pt x="235" y="132"/>
                  </a:lnTo>
                  <a:lnTo>
                    <a:pt x="213" y="132"/>
                  </a:lnTo>
                  <a:close/>
                  <a:moveTo>
                    <a:pt x="248" y="132"/>
                  </a:moveTo>
                  <a:lnTo>
                    <a:pt x="261" y="119"/>
                  </a:lnTo>
                  <a:lnTo>
                    <a:pt x="274" y="132"/>
                  </a:lnTo>
                  <a:lnTo>
                    <a:pt x="248" y="132"/>
                  </a:lnTo>
                  <a:close/>
                  <a:moveTo>
                    <a:pt x="383" y="132"/>
                  </a:moveTo>
                  <a:lnTo>
                    <a:pt x="322" y="132"/>
                  </a:lnTo>
                  <a:lnTo>
                    <a:pt x="322" y="207"/>
                  </a:lnTo>
                  <a:lnTo>
                    <a:pt x="309" y="207"/>
                  </a:lnTo>
                  <a:lnTo>
                    <a:pt x="309" y="132"/>
                  </a:lnTo>
                  <a:lnTo>
                    <a:pt x="283" y="132"/>
                  </a:lnTo>
                  <a:lnTo>
                    <a:pt x="266" y="110"/>
                  </a:lnTo>
                  <a:lnTo>
                    <a:pt x="305" y="70"/>
                  </a:lnTo>
                  <a:lnTo>
                    <a:pt x="283" y="70"/>
                  </a:lnTo>
                  <a:lnTo>
                    <a:pt x="305" y="48"/>
                  </a:lnTo>
                  <a:lnTo>
                    <a:pt x="283" y="48"/>
                  </a:lnTo>
                  <a:lnTo>
                    <a:pt x="318" y="13"/>
                  </a:lnTo>
                  <a:lnTo>
                    <a:pt x="348" y="48"/>
                  </a:lnTo>
                  <a:lnTo>
                    <a:pt x="327" y="48"/>
                  </a:lnTo>
                  <a:lnTo>
                    <a:pt x="348" y="70"/>
                  </a:lnTo>
                  <a:lnTo>
                    <a:pt x="327" y="70"/>
                  </a:lnTo>
                  <a:lnTo>
                    <a:pt x="383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0" name="Freeform 220">
              <a:extLst>
                <a:ext uri="{FF2B5EF4-FFF2-40B4-BE49-F238E27FC236}">
                  <a16:creationId xmlns:a16="http://schemas.microsoft.com/office/drawing/2014/main" id="{107693EB-9EA9-EFBD-B028-6D850EE1A8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43838" y="4400550"/>
              <a:ext cx="2268538" cy="447675"/>
            </a:xfrm>
            <a:custGeom>
              <a:avLst/>
              <a:gdLst>
                <a:gd name="T0" fmla="*/ 91 w 328"/>
                <a:gd name="T1" fmla="*/ 0 h 64"/>
                <a:gd name="T2" fmla="*/ 124 w 328"/>
                <a:gd name="T3" fmla="*/ 59 h 64"/>
                <a:gd name="T4" fmla="*/ 328 w 328"/>
                <a:gd name="T5" fmla="*/ 63 h 64"/>
                <a:gd name="T6" fmla="*/ 327 w 328"/>
                <a:gd name="T7" fmla="*/ 2 h 64"/>
                <a:gd name="T8" fmla="*/ 193 w 328"/>
                <a:gd name="T9" fmla="*/ 21 h 64"/>
                <a:gd name="T10" fmla="*/ 123 w 328"/>
                <a:gd name="T11" fmla="*/ 57 h 64"/>
                <a:gd name="T12" fmla="*/ 113 w 328"/>
                <a:gd name="T13" fmla="*/ 5 h 64"/>
                <a:gd name="T14" fmla="*/ 150 w 328"/>
                <a:gd name="T15" fmla="*/ 19 h 64"/>
                <a:gd name="T16" fmla="*/ 140 w 328"/>
                <a:gd name="T17" fmla="*/ 20 h 64"/>
                <a:gd name="T18" fmla="*/ 132 w 328"/>
                <a:gd name="T19" fmla="*/ 10 h 64"/>
                <a:gd name="T20" fmla="*/ 188 w 328"/>
                <a:gd name="T21" fmla="*/ 15 h 64"/>
                <a:gd name="T22" fmla="*/ 191 w 328"/>
                <a:gd name="T23" fmla="*/ 49 h 64"/>
                <a:gd name="T24" fmla="*/ 134 w 328"/>
                <a:gd name="T25" fmla="*/ 38 h 64"/>
                <a:gd name="T26" fmla="*/ 139 w 328"/>
                <a:gd name="T27" fmla="*/ 40 h 64"/>
                <a:gd name="T28" fmla="*/ 155 w 328"/>
                <a:gd name="T29" fmla="*/ 38 h 64"/>
                <a:gd name="T30" fmla="*/ 156 w 328"/>
                <a:gd name="T31" fmla="*/ 38 h 64"/>
                <a:gd name="T32" fmla="*/ 172 w 328"/>
                <a:gd name="T33" fmla="*/ 40 h 64"/>
                <a:gd name="T34" fmla="*/ 179 w 328"/>
                <a:gd name="T35" fmla="*/ 38 h 64"/>
                <a:gd name="T36" fmla="*/ 185 w 328"/>
                <a:gd name="T37" fmla="*/ 40 h 64"/>
                <a:gd name="T38" fmla="*/ 180 w 328"/>
                <a:gd name="T39" fmla="*/ 36 h 64"/>
                <a:gd name="T40" fmla="*/ 178 w 328"/>
                <a:gd name="T41" fmla="*/ 36 h 64"/>
                <a:gd name="T42" fmla="*/ 162 w 328"/>
                <a:gd name="T43" fmla="*/ 33 h 64"/>
                <a:gd name="T44" fmla="*/ 155 w 328"/>
                <a:gd name="T45" fmla="*/ 36 h 64"/>
                <a:gd name="T46" fmla="*/ 149 w 328"/>
                <a:gd name="T47" fmla="*/ 33 h 64"/>
                <a:gd name="T48" fmla="*/ 134 w 328"/>
                <a:gd name="T49" fmla="*/ 36 h 64"/>
                <a:gd name="T50" fmla="*/ 138 w 328"/>
                <a:gd name="T51" fmla="*/ 42 h 64"/>
                <a:gd name="T52" fmla="*/ 149 w 328"/>
                <a:gd name="T53" fmla="*/ 42 h 64"/>
                <a:gd name="T54" fmla="*/ 157 w 328"/>
                <a:gd name="T55" fmla="*/ 45 h 64"/>
                <a:gd name="T56" fmla="*/ 162 w 328"/>
                <a:gd name="T57" fmla="*/ 45 h 64"/>
                <a:gd name="T58" fmla="*/ 177 w 328"/>
                <a:gd name="T59" fmla="*/ 42 h 64"/>
                <a:gd name="T60" fmla="*/ 179 w 328"/>
                <a:gd name="T61" fmla="*/ 42 h 64"/>
                <a:gd name="T62" fmla="*/ 180 w 328"/>
                <a:gd name="T63" fmla="*/ 29 h 64"/>
                <a:gd name="T64" fmla="*/ 172 w 328"/>
                <a:gd name="T65" fmla="*/ 31 h 64"/>
                <a:gd name="T66" fmla="*/ 166 w 328"/>
                <a:gd name="T67" fmla="*/ 29 h 64"/>
                <a:gd name="T68" fmla="*/ 154 w 328"/>
                <a:gd name="T69" fmla="*/ 31 h 64"/>
                <a:gd name="T70" fmla="*/ 148 w 328"/>
                <a:gd name="T71" fmla="*/ 29 h 64"/>
                <a:gd name="T72" fmla="*/ 133 w 328"/>
                <a:gd name="T73" fmla="*/ 31 h 64"/>
                <a:gd name="T74" fmla="*/ 123 w 328"/>
                <a:gd name="T75" fmla="*/ 7 h 64"/>
                <a:gd name="T76" fmla="*/ 135 w 328"/>
                <a:gd name="T77" fmla="*/ 50 h 64"/>
                <a:gd name="T78" fmla="*/ 198 w 328"/>
                <a:gd name="T79" fmla="*/ 56 h 64"/>
                <a:gd name="T80" fmla="*/ 203 w 328"/>
                <a:gd name="T81" fmla="*/ 62 h 64"/>
                <a:gd name="T82" fmla="*/ 215 w 328"/>
                <a:gd name="T83" fmla="*/ 6 h 64"/>
                <a:gd name="T84" fmla="*/ 217 w 328"/>
                <a:gd name="T85" fmla="*/ 5 h 64"/>
                <a:gd name="T86" fmla="*/ 230 w 328"/>
                <a:gd name="T87" fmla="*/ 62 h 64"/>
                <a:gd name="T88" fmla="*/ 236 w 328"/>
                <a:gd name="T89" fmla="*/ 2 h 64"/>
                <a:gd name="T90" fmla="*/ 241 w 328"/>
                <a:gd name="T91" fmla="*/ 62 h 64"/>
                <a:gd name="T92" fmla="*/ 254 w 328"/>
                <a:gd name="T93" fmla="*/ 2 h 64"/>
                <a:gd name="T94" fmla="*/ 256 w 328"/>
                <a:gd name="T95" fmla="*/ 2 h 64"/>
                <a:gd name="T96" fmla="*/ 268 w 328"/>
                <a:gd name="T97" fmla="*/ 62 h 64"/>
                <a:gd name="T98" fmla="*/ 275 w 328"/>
                <a:gd name="T99" fmla="*/ 2 h 64"/>
                <a:gd name="T100" fmla="*/ 280 w 328"/>
                <a:gd name="T101" fmla="*/ 62 h 64"/>
                <a:gd name="T102" fmla="*/ 292 w 328"/>
                <a:gd name="T103" fmla="*/ 2 h 64"/>
                <a:gd name="T104" fmla="*/ 294 w 328"/>
                <a:gd name="T105" fmla="*/ 2 h 64"/>
                <a:gd name="T106" fmla="*/ 307 w 328"/>
                <a:gd name="T107" fmla="*/ 62 h 64"/>
                <a:gd name="T108" fmla="*/ 313 w 328"/>
                <a:gd name="T109" fmla="*/ 2 h 64"/>
                <a:gd name="T110" fmla="*/ 318 w 328"/>
                <a:gd name="T111" fmla="*/ 62 h 64"/>
                <a:gd name="T112" fmla="*/ 132 w 328"/>
                <a:gd name="T113" fmla="*/ 27 h 64"/>
                <a:gd name="T114" fmla="*/ 113 w 328"/>
                <a:gd name="T115" fmla="*/ 62 h 64"/>
                <a:gd name="T116" fmla="*/ 2 w 328"/>
                <a:gd name="T117" fmla="*/ 2 h 64"/>
                <a:gd name="T118" fmla="*/ 129 w 328"/>
                <a:gd name="T119" fmla="*/ 5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8" h="64">
                  <a:moveTo>
                    <a:pt x="328" y="0"/>
                  </a:moveTo>
                  <a:cubicBezTo>
                    <a:pt x="240" y="0"/>
                    <a:pt x="240" y="0"/>
                    <a:pt x="240" y="0"/>
                  </a:cubicBezTo>
                  <a:cubicBezTo>
                    <a:pt x="239" y="0"/>
                    <a:pt x="201" y="3"/>
                    <a:pt x="177" y="19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69" y="19"/>
                    <a:pt x="162" y="19"/>
                    <a:pt x="155" y="19"/>
                  </a:cubicBezTo>
                  <a:cubicBezTo>
                    <a:pt x="150" y="15"/>
                    <a:pt x="145" y="13"/>
                    <a:pt x="139" y="10"/>
                  </a:cubicBezTo>
                  <a:cubicBezTo>
                    <a:pt x="139" y="10"/>
                    <a:pt x="139" y="10"/>
                    <a:pt x="139" y="10"/>
                  </a:cubicBezTo>
                  <a:cubicBezTo>
                    <a:pt x="116" y="2"/>
                    <a:pt x="91" y="0"/>
                    <a:pt x="9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4"/>
                    <a:pt x="1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9" y="6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97" y="59"/>
                    <a:pt x="197" y="59"/>
                    <a:pt x="197" y="59"/>
                  </a:cubicBezTo>
                  <a:cubicBezTo>
                    <a:pt x="198" y="59"/>
                    <a:pt x="198" y="59"/>
                    <a:pt x="198" y="59"/>
                  </a:cubicBezTo>
                  <a:cubicBezTo>
                    <a:pt x="201" y="63"/>
                    <a:pt x="201" y="63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63"/>
                    <a:pt x="328" y="63"/>
                    <a:pt x="328" y="63"/>
                  </a:cubicBezTo>
                  <a:cubicBezTo>
                    <a:pt x="328" y="1"/>
                    <a:pt x="328" y="1"/>
                    <a:pt x="328" y="1"/>
                  </a:cubicBezTo>
                  <a:cubicBezTo>
                    <a:pt x="328" y="0"/>
                    <a:pt x="328" y="0"/>
                    <a:pt x="328" y="0"/>
                  </a:cubicBezTo>
                  <a:close/>
                  <a:moveTo>
                    <a:pt x="327" y="62"/>
                  </a:moveTo>
                  <a:cubicBezTo>
                    <a:pt x="323" y="62"/>
                    <a:pt x="323" y="62"/>
                    <a:pt x="323" y="62"/>
                  </a:cubicBezTo>
                  <a:cubicBezTo>
                    <a:pt x="323" y="2"/>
                    <a:pt x="323" y="2"/>
                    <a:pt x="323" y="2"/>
                  </a:cubicBezTo>
                  <a:cubicBezTo>
                    <a:pt x="327" y="2"/>
                    <a:pt x="327" y="2"/>
                    <a:pt x="327" y="2"/>
                  </a:cubicBezTo>
                  <a:lnTo>
                    <a:pt x="327" y="62"/>
                  </a:lnTo>
                  <a:close/>
                  <a:moveTo>
                    <a:pt x="193" y="51"/>
                  </a:moveTo>
                  <a:cubicBezTo>
                    <a:pt x="193" y="51"/>
                    <a:pt x="193" y="51"/>
                    <a:pt x="193" y="51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3" y="25"/>
                    <a:pt x="193" y="25"/>
                    <a:pt x="193" y="25"/>
                  </a:cubicBezTo>
                  <a:cubicBezTo>
                    <a:pt x="194" y="22"/>
                    <a:pt x="194" y="22"/>
                    <a:pt x="194" y="22"/>
                  </a:cubicBezTo>
                  <a:cubicBezTo>
                    <a:pt x="194" y="22"/>
                    <a:pt x="194" y="21"/>
                    <a:pt x="193" y="21"/>
                  </a:cubicBezTo>
                  <a:cubicBezTo>
                    <a:pt x="193" y="21"/>
                    <a:pt x="193" y="21"/>
                    <a:pt x="193" y="21"/>
                  </a:cubicBezTo>
                  <a:cubicBezTo>
                    <a:pt x="193" y="12"/>
                    <a:pt x="193" y="12"/>
                    <a:pt x="193" y="12"/>
                  </a:cubicBezTo>
                  <a:cubicBezTo>
                    <a:pt x="194" y="12"/>
                    <a:pt x="195" y="12"/>
                    <a:pt x="196" y="11"/>
                  </a:cubicBezTo>
                  <a:cubicBezTo>
                    <a:pt x="196" y="54"/>
                    <a:pt x="196" y="54"/>
                    <a:pt x="196" y="54"/>
                  </a:cubicBezTo>
                  <a:lnTo>
                    <a:pt x="193" y="51"/>
                  </a:lnTo>
                  <a:close/>
                  <a:moveTo>
                    <a:pt x="107" y="4"/>
                  </a:moveTo>
                  <a:cubicBezTo>
                    <a:pt x="108" y="4"/>
                    <a:pt x="110" y="4"/>
                    <a:pt x="111" y="4"/>
                  </a:cubicBezTo>
                  <a:cubicBezTo>
                    <a:pt x="126" y="55"/>
                    <a:pt x="126" y="55"/>
                    <a:pt x="126" y="55"/>
                  </a:cubicBezTo>
                  <a:cubicBezTo>
                    <a:pt x="123" y="57"/>
                    <a:pt x="123" y="57"/>
                    <a:pt x="123" y="57"/>
                  </a:cubicBezTo>
                  <a:lnTo>
                    <a:pt x="107" y="4"/>
                  </a:lnTo>
                  <a:close/>
                  <a:moveTo>
                    <a:pt x="122" y="59"/>
                  </a:moveTo>
                  <a:cubicBezTo>
                    <a:pt x="119" y="61"/>
                    <a:pt x="119" y="61"/>
                    <a:pt x="119" y="61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3" y="3"/>
                    <a:pt x="104" y="3"/>
                    <a:pt x="105" y="3"/>
                  </a:cubicBezTo>
                  <a:lnTo>
                    <a:pt x="122" y="59"/>
                  </a:lnTo>
                  <a:close/>
                  <a:moveTo>
                    <a:pt x="127" y="54"/>
                  </a:moveTo>
                  <a:cubicBezTo>
                    <a:pt x="113" y="5"/>
                    <a:pt x="113" y="5"/>
                    <a:pt x="113" y="5"/>
                  </a:cubicBezTo>
                  <a:cubicBezTo>
                    <a:pt x="114" y="5"/>
                    <a:pt x="115" y="5"/>
                    <a:pt x="116" y="5"/>
                  </a:cubicBezTo>
                  <a:cubicBezTo>
                    <a:pt x="130" y="52"/>
                    <a:pt x="130" y="52"/>
                    <a:pt x="130" y="52"/>
                  </a:cubicBezTo>
                  <a:lnTo>
                    <a:pt x="127" y="54"/>
                  </a:lnTo>
                  <a:close/>
                  <a:moveTo>
                    <a:pt x="147" y="19"/>
                  </a:moveTo>
                  <a:cubicBezTo>
                    <a:pt x="145" y="15"/>
                    <a:pt x="145" y="15"/>
                    <a:pt x="145" y="15"/>
                  </a:cubicBezTo>
                  <a:cubicBezTo>
                    <a:pt x="147" y="16"/>
                    <a:pt x="148" y="16"/>
                    <a:pt x="149" y="17"/>
                  </a:cubicBezTo>
                  <a:cubicBezTo>
                    <a:pt x="149" y="17"/>
                    <a:pt x="149" y="17"/>
                    <a:pt x="149" y="17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9" y="19"/>
                    <a:pt x="148" y="19"/>
                    <a:pt x="147" y="19"/>
                  </a:cubicBezTo>
                  <a:close/>
                  <a:moveTo>
                    <a:pt x="145" y="19"/>
                  </a:moveTo>
                  <a:cubicBezTo>
                    <a:pt x="144" y="19"/>
                    <a:pt x="143" y="20"/>
                    <a:pt x="142" y="20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41" y="13"/>
                    <a:pt x="142" y="14"/>
                    <a:pt x="143" y="14"/>
                  </a:cubicBezTo>
                  <a:cubicBezTo>
                    <a:pt x="143" y="14"/>
                    <a:pt x="143" y="15"/>
                    <a:pt x="143" y="15"/>
                  </a:cubicBezTo>
                  <a:lnTo>
                    <a:pt x="145" y="19"/>
                  </a:lnTo>
                  <a:close/>
                  <a:moveTo>
                    <a:pt x="140" y="20"/>
                  </a:moveTo>
                  <a:cubicBezTo>
                    <a:pt x="139" y="20"/>
                    <a:pt x="138" y="20"/>
                    <a:pt x="137" y="20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5" y="11"/>
                    <a:pt x="136" y="11"/>
                    <a:pt x="138" y="12"/>
                  </a:cubicBezTo>
                  <a:lnTo>
                    <a:pt x="140" y="20"/>
                  </a:lnTo>
                  <a:close/>
                  <a:moveTo>
                    <a:pt x="135" y="20"/>
                  </a:moveTo>
                  <a:cubicBezTo>
                    <a:pt x="134" y="20"/>
                    <a:pt x="133" y="20"/>
                    <a:pt x="132" y="21"/>
                  </a:cubicBezTo>
                  <a:cubicBezTo>
                    <a:pt x="129" y="9"/>
                    <a:pt x="129" y="9"/>
                    <a:pt x="129" y="9"/>
                  </a:cubicBezTo>
                  <a:cubicBezTo>
                    <a:pt x="130" y="9"/>
                    <a:pt x="131" y="10"/>
                    <a:pt x="132" y="10"/>
                  </a:cubicBezTo>
                  <a:lnTo>
                    <a:pt x="135" y="20"/>
                  </a:lnTo>
                  <a:close/>
                  <a:moveTo>
                    <a:pt x="183" y="20"/>
                  </a:moveTo>
                  <a:cubicBezTo>
                    <a:pt x="183" y="17"/>
                    <a:pt x="183" y="17"/>
                    <a:pt x="183" y="17"/>
                  </a:cubicBezTo>
                  <a:cubicBezTo>
                    <a:pt x="183" y="17"/>
                    <a:pt x="183" y="17"/>
                    <a:pt x="183" y="17"/>
                  </a:cubicBezTo>
                  <a:cubicBezTo>
                    <a:pt x="184" y="16"/>
                    <a:pt x="185" y="16"/>
                    <a:pt x="186" y="15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5" y="20"/>
                    <a:pt x="184" y="20"/>
                    <a:pt x="183" y="20"/>
                  </a:cubicBezTo>
                  <a:close/>
                  <a:moveTo>
                    <a:pt x="188" y="15"/>
                  </a:moveTo>
                  <a:cubicBezTo>
                    <a:pt x="189" y="14"/>
                    <a:pt x="190" y="14"/>
                    <a:pt x="191" y="13"/>
                  </a:cubicBezTo>
                  <a:cubicBezTo>
                    <a:pt x="191" y="21"/>
                    <a:pt x="191" y="21"/>
                    <a:pt x="191" y="21"/>
                  </a:cubicBezTo>
                  <a:cubicBezTo>
                    <a:pt x="190" y="20"/>
                    <a:pt x="189" y="20"/>
                    <a:pt x="188" y="20"/>
                  </a:cubicBezTo>
                  <a:lnTo>
                    <a:pt x="188" y="15"/>
                  </a:lnTo>
                  <a:close/>
                  <a:moveTo>
                    <a:pt x="189" y="46"/>
                  </a:moveTo>
                  <a:cubicBezTo>
                    <a:pt x="189" y="46"/>
                    <a:pt x="189" y="46"/>
                    <a:pt x="189" y="46"/>
                  </a:cubicBezTo>
                  <a:cubicBezTo>
                    <a:pt x="191" y="34"/>
                    <a:pt x="191" y="34"/>
                    <a:pt x="191" y="34"/>
                  </a:cubicBezTo>
                  <a:cubicBezTo>
                    <a:pt x="191" y="49"/>
                    <a:pt x="191" y="49"/>
                    <a:pt x="191" y="49"/>
                  </a:cubicBezTo>
                  <a:lnTo>
                    <a:pt x="189" y="46"/>
                  </a:lnTo>
                  <a:close/>
                  <a:moveTo>
                    <a:pt x="184" y="45"/>
                  </a:moveTo>
                  <a:cubicBezTo>
                    <a:pt x="185" y="42"/>
                    <a:pt x="185" y="42"/>
                    <a:pt x="185" y="42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87" y="45"/>
                    <a:pt x="187" y="45"/>
                    <a:pt x="187" y="45"/>
                  </a:cubicBezTo>
                  <a:lnTo>
                    <a:pt x="184" y="45"/>
                  </a:lnTo>
                  <a:close/>
                  <a:moveTo>
                    <a:pt x="134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5" y="40"/>
                    <a:pt x="135" y="40"/>
                    <a:pt x="135" y="40"/>
                  </a:cubicBezTo>
                  <a:lnTo>
                    <a:pt x="134" y="38"/>
                  </a:lnTo>
                  <a:close/>
                  <a:moveTo>
                    <a:pt x="139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9" y="38"/>
                  </a:lnTo>
                  <a:close/>
                  <a:moveTo>
                    <a:pt x="145" y="38"/>
                  </a:moveTo>
                  <a:cubicBezTo>
                    <a:pt x="149" y="38"/>
                    <a:pt x="149" y="38"/>
                    <a:pt x="149" y="38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5" y="40"/>
                    <a:pt x="145" y="40"/>
                    <a:pt x="145" y="40"/>
                  </a:cubicBezTo>
                  <a:lnTo>
                    <a:pt x="145" y="38"/>
                  </a:lnTo>
                  <a:close/>
                  <a:moveTo>
                    <a:pt x="151" y="38"/>
                  </a:moveTo>
                  <a:cubicBezTo>
                    <a:pt x="155" y="38"/>
                    <a:pt x="155" y="38"/>
                    <a:pt x="155" y="38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1" y="40"/>
                    <a:pt x="151" y="40"/>
                    <a:pt x="151" y="40"/>
                  </a:cubicBezTo>
                  <a:lnTo>
                    <a:pt x="151" y="38"/>
                  </a:lnTo>
                  <a:close/>
                  <a:moveTo>
                    <a:pt x="156" y="38"/>
                  </a:moveTo>
                  <a:cubicBezTo>
                    <a:pt x="160" y="38"/>
                    <a:pt x="160" y="38"/>
                    <a:pt x="160" y="38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56" y="40"/>
                    <a:pt x="156" y="40"/>
                    <a:pt x="156" y="40"/>
                  </a:cubicBezTo>
                  <a:lnTo>
                    <a:pt x="156" y="38"/>
                  </a:lnTo>
                  <a:close/>
                  <a:moveTo>
                    <a:pt x="162" y="38"/>
                  </a:moveTo>
                  <a:cubicBezTo>
                    <a:pt x="166" y="38"/>
                    <a:pt x="166" y="38"/>
                    <a:pt x="166" y="38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8"/>
                  </a:lnTo>
                  <a:close/>
                  <a:moveTo>
                    <a:pt x="168" y="38"/>
                  </a:moveTo>
                  <a:cubicBezTo>
                    <a:pt x="172" y="38"/>
                    <a:pt x="172" y="38"/>
                    <a:pt x="172" y="38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68" y="40"/>
                    <a:pt x="168" y="40"/>
                    <a:pt x="168" y="40"/>
                  </a:cubicBezTo>
                  <a:lnTo>
                    <a:pt x="168" y="38"/>
                  </a:lnTo>
                  <a:close/>
                  <a:moveTo>
                    <a:pt x="174" y="38"/>
                  </a:moveTo>
                  <a:cubicBezTo>
                    <a:pt x="178" y="38"/>
                    <a:pt x="178" y="38"/>
                    <a:pt x="178" y="38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4" y="40"/>
                    <a:pt x="174" y="40"/>
                    <a:pt x="174" y="40"/>
                  </a:cubicBezTo>
                  <a:lnTo>
                    <a:pt x="174" y="38"/>
                  </a:lnTo>
                  <a:close/>
                  <a:moveTo>
                    <a:pt x="179" y="38"/>
                  </a:moveTo>
                  <a:cubicBezTo>
                    <a:pt x="183" y="38"/>
                    <a:pt x="183" y="38"/>
                    <a:pt x="183" y="38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38"/>
                  </a:lnTo>
                  <a:close/>
                  <a:moveTo>
                    <a:pt x="185" y="38"/>
                  </a:moveTo>
                  <a:cubicBezTo>
                    <a:pt x="189" y="38"/>
                    <a:pt x="189" y="38"/>
                    <a:pt x="189" y="38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5" y="40"/>
                    <a:pt x="185" y="40"/>
                    <a:pt x="185" y="40"/>
                  </a:cubicBezTo>
                  <a:lnTo>
                    <a:pt x="185" y="38"/>
                  </a:lnTo>
                  <a:close/>
                  <a:moveTo>
                    <a:pt x="189" y="36"/>
                  </a:moveTo>
                  <a:cubicBezTo>
                    <a:pt x="185" y="36"/>
                    <a:pt x="185" y="36"/>
                    <a:pt x="185" y="36"/>
                  </a:cubicBezTo>
                  <a:cubicBezTo>
                    <a:pt x="186" y="33"/>
                    <a:pt x="186" y="33"/>
                    <a:pt x="186" y="33"/>
                  </a:cubicBezTo>
                  <a:cubicBezTo>
                    <a:pt x="189" y="33"/>
                    <a:pt x="189" y="33"/>
                    <a:pt x="189" y="33"/>
                  </a:cubicBezTo>
                  <a:lnTo>
                    <a:pt x="189" y="36"/>
                  </a:lnTo>
                  <a:close/>
                  <a:moveTo>
                    <a:pt x="184" y="36"/>
                  </a:moveTo>
                  <a:cubicBezTo>
                    <a:pt x="180" y="36"/>
                    <a:pt x="180" y="36"/>
                    <a:pt x="180" y="36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4" y="33"/>
                    <a:pt x="184" y="33"/>
                    <a:pt x="184" y="33"/>
                  </a:cubicBezTo>
                  <a:lnTo>
                    <a:pt x="184" y="36"/>
                  </a:lnTo>
                  <a:close/>
                  <a:moveTo>
                    <a:pt x="178" y="36"/>
                  </a:moveTo>
                  <a:cubicBezTo>
                    <a:pt x="174" y="36"/>
                    <a:pt x="174" y="36"/>
                    <a:pt x="174" y="36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8" y="33"/>
                    <a:pt x="178" y="33"/>
                    <a:pt x="178" y="33"/>
                  </a:cubicBezTo>
                  <a:lnTo>
                    <a:pt x="178" y="36"/>
                  </a:lnTo>
                  <a:close/>
                  <a:moveTo>
                    <a:pt x="172" y="36"/>
                  </a:moveTo>
                  <a:cubicBezTo>
                    <a:pt x="168" y="36"/>
                    <a:pt x="168" y="36"/>
                    <a:pt x="168" y="36"/>
                  </a:cubicBezTo>
                  <a:cubicBezTo>
                    <a:pt x="168" y="33"/>
                    <a:pt x="168" y="33"/>
                    <a:pt x="168" y="33"/>
                  </a:cubicBezTo>
                  <a:cubicBezTo>
                    <a:pt x="172" y="33"/>
                    <a:pt x="172" y="33"/>
                    <a:pt x="172" y="33"/>
                  </a:cubicBezTo>
                  <a:lnTo>
                    <a:pt x="172" y="36"/>
                  </a:lnTo>
                  <a:close/>
                  <a:moveTo>
                    <a:pt x="166" y="36"/>
                  </a:moveTo>
                  <a:cubicBezTo>
                    <a:pt x="162" y="36"/>
                    <a:pt x="162" y="36"/>
                    <a:pt x="162" y="36"/>
                  </a:cubicBezTo>
                  <a:cubicBezTo>
                    <a:pt x="162" y="33"/>
                    <a:pt x="162" y="33"/>
                    <a:pt x="162" y="33"/>
                  </a:cubicBezTo>
                  <a:cubicBezTo>
                    <a:pt x="166" y="33"/>
                    <a:pt x="166" y="33"/>
                    <a:pt x="166" y="33"/>
                  </a:cubicBezTo>
                  <a:lnTo>
                    <a:pt x="166" y="36"/>
                  </a:lnTo>
                  <a:close/>
                  <a:moveTo>
                    <a:pt x="160" y="36"/>
                  </a:moveTo>
                  <a:cubicBezTo>
                    <a:pt x="156" y="36"/>
                    <a:pt x="156" y="36"/>
                    <a:pt x="156" y="36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60" y="33"/>
                    <a:pt x="160" y="33"/>
                    <a:pt x="160" y="33"/>
                  </a:cubicBezTo>
                  <a:lnTo>
                    <a:pt x="160" y="36"/>
                  </a:lnTo>
                  <a:close/>
                  <a:moveTo>
                    <a:pt x="155" y="36"/>
                  </a:moveTo>
                  <a:cubicBezTo>
                    <a:pt x="151" y="36"/>
                    <a:pt x="151" y="36"/>
                    <a:pt x="151" y="36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4" y="33"/>
                    <a:pt x="154" y="33"/>
                    <a:pt x="154" y="33"/>
                  </a:cubicBezTo>
                  <a:lnTo>
                    <a:pt x="155" y="36"/>
                  </a:lnTo>
                  <a:close/>
                  <a:moveTo>
                    <a:pt x="149" y="36"/>
                  </a:moveTo>
                  <a:cubicBezTo>
                    <a:pt x="145" y="36"/>
                    <a:pt x="145" y="36"/>
                    <a:pt x="145" y="3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9" y="33"/>
                    <a:pt x="149" y="33"/>
                    <a:pt x="149" y="33"/>
                  </a:cubicBezTo>
                  <a:lnTo>
                    <a:pt x="149" y="36"/>
                  </a:lnTo>
                  <a:close/>
                  <a:moveTo>
                    <a:pt x="143" y="36"/>
                  </a:moveTo>
                  <a:cubicBezTo>
                    <a:pt x="139" y="36"/>
                    <a:pt x="139" y="36"/>
                    <a:pt x="139" y="36"/>
                  </a:cubicBezTo>
                  <a:cubicBezTo>
                    <a:pt x="139" y="33"/>
                    <a:pt x="139" y="33"/>
                    <a:pt x="139" y="33"/>
                  </a:cubicBezTo>
                  <a:cubicBezTo>
                    <a:pt x="143" y="33"/>
                    <a:pt x="143" y="33"/>
                    <a:pt x="143" y="33"/>
                  </a:cubicBezTo>
                  <a:lnTo>
                    <a:pt x="143" y="36"/>
                  </a:lnTo>
                  <a:close/>
                  <a:moveTo>
                    <a:pt x="137" y="36"/>
                  </a:moveTo>
                  <a:cubicBezTo>
                    <a:pt x="134" y="36"/>
                    <a:pt x="134" y="36"/>
                    <a:pt x="134" y="36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7" y="33"/>
                    <a:pt x="137" y="33"/>
                    <a:pt x="137" y="33"/>
                  </a:cubicBezTo>
                  <a:lnTo>
                    <a:pt x="137" y="36"/>
                  </a:lnTo>
                  <a:close/>
                  <a:moveTo>
                    <a:pt x="138" y="42"/>
                  </a:moveTo>
                  <a:cubicBezTo>
                    <a:pt x="138" y="45"/>
                    <a:pt x="138" y="45"/>
                    <a:pt x="138" y="45"/>
                  </a:cubicBezTo>
                  <a:cubicBezTo>
                    <a:pt x="136" y="45"/>
                    <a:pt x="136" y="45"/>
                    <a:pt x="136" y="45"/>
                  </a:cubicBezTo>
                  <a:cubicBezTo>
                    <a:pt x="135" y="42"/>
                    <a:pt x="135" y="42"/>
                    <a:pt x="135" y="42"/>
                  </a:cubicBezTo>
                  <a:lnTo>
                    <a:pt x="138" y="42"/>
                  </a:lnTo>
                  <a:close/>
                  <a:moveTo>
                    <a:pt x="140" y="45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4" y="45"/>
                    <a:pt x="144" y="45"/>
                    <a:pt x="144" y="45"/>
                  </a:cubicBezTo>
                  <a:lnTo>
                    <a:pt x="140" y="45"/>
                  </a:lnTo>
                  <a:close/>
                  <a:moveTo>
                    <a:pt x="146" y="45"/>
                  </a:moveTo>
                  <a:cubicBezTo>
                    <a:pt x="145" y="42"/>
                    <a:pt x="145" y="42"/>
                    <a:pt x="145" y="42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9" y="45"/>
                    <a:pt x="149" y="45"/>
                    <a:pt x="149" y="45"/>
                  </a:cubicBezTo>
                  <a:lnTo>
                    <a:pt x="146" y="45"/>
                  </a:lnTo>
                  <a:close/>
                  <a:moveTo>
                    <a:pt x="151" y="45"/>
                  </a:moveTo>
                  <a:cubicBezTo>
                    <a:pt x="151" y="42"/>
                    <a:pt x="151" y="42"/>
                    <a:pt x="151" y="42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5" y="45"/>
                    <a:pt x="155" y="45"/>
                    <a:pt x="155" y="45"/>
                  </a:cubicBezTo>
                  <a:lnTo>
                    <a:pt x="151" y="45"/>
                  </a:lnTo>
                  <a:close/>
                  <a:moveTo>
                    <a:pt x="157" y="45"/>
                  </a:moveTo>
                  <a:cubicBezTo>
                    <a:pt x="157" y="42"/>
                    <a:pt x="157" y="42"/>
                    <a:pt x="157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5"/>
                    <a:pt x="160" y="45"/>
                    <a:pt x="160" y="45"/>
                  </a:cubicBezTo>
                  <a:lnTo>
                    <a:pt x="157" y="45"/>
                  </a:lnTo>
                  <a:close/>
                  <a:moveTo>
                    <a:pt x="162" y="42"/>
                  </a:moveTo>
                  <a:cubicBezTo>
                    <a:pt x="166" y="42"/>
                    <a:pt x="166" y="42"/>
                    <a:pt x="166" y="42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2" y="45"/>
                    <a:pt x="162" y="45"/>
                    <a:pt x="162" y="45"/>
                  </a:cubicBezTo>
                  <a:lnTo>
                    <a:pt x="162" y="42"/>
                  </a:lnTo>
                  <a:close/>
                  <a:moveTo>
                    <a:pt x="168" y="42"/>
                  </a:moveTo>
                  <a:cubicBezTo>
                    <a:pt x="172" y="42"/>
                    <a:pt x="172" y="42"/>
                    <a:pt x="172" y="42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5"/>
                    <a:pt x="168" y="45"/>
                    <a:pt x="168" y="45"/>
                  </a:cubicBezTo>
                  <a:lnTo>
                    <a:pt x="168" y="42"/>
                  </a:lnTo>
                  <a:close/>
                  <a:moveTo>
                    <a:pt x="173" y="42"/>
                  </a:moveTo>
                  <a:cubicBezTo>
                    <a:pt x="177" y="42"/>
                    <a:pt x="177" y="42"/>
                    <a:pt x="177" y="42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3" y="45"/>
                    <a:pt x="173" y="45"/>
                    <a:pt x="173" y="45"/>
                  </a:cubicBezTo>
                  <a:lnTo>
                    <a:pt x="173" y="42"/>
                  </a:lnTo>
                  <a:close/>
                  <a:moveTo>
                    <a:pt x="179" y="42"/>
                  </a:moveTo>
                  <a:cubicBezTo>
                    <a:pt x="183" y="42"/>
                    <a:pt x="183" y="42"/>
                    <a:pt x="183" y="42"/>
                  </a:cubicBezTo>
                  <a:cubicBezTo>
                    <a:pt x="183" y="45"/>
                    <a:pt x="183" y="45"/>
                    <a:pt x="183" y="45"/>
                  </a:cubicBezTo>
                  <a:cubicBezTo>
                    <a:pt x="179" y="45"/>
                    <a:pt x="179" y="45"/>
                    <a:pt x="179" y="45"/>
                  </a:cubicBezTo>
                  <a:lnTo>
                    <a:pt x="179" y="42"/>
                  </a:lnTo>
                  <a:close/>
                  <a:moveTo>
                    <a:pt x="190" y="31"/>
                  </a:moveTo>
                  <a:cubicBezTo>
                    <a:pt x="186" y="31"/>
                    <a:pt x="186" y="31"/>
                    <a:pt x="186" y="31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90" y="29"/>
                    <a:pt x="190" y="29"/>
                    <a:pt x="190" y="29"/>
                  </a:cubicBezTo>
                  <a:lnTo>
                    <a:pt x="190" y="31"/>
                  </a:lnTo>
                  <a:close/>
                  <a:moveTo>
                    <a:pt x="184" y="31"/>
                  </a:moveTo>
                  <a:cubicBezTo>
                    <a:pt x="180" y="31"/>
                    <a:pt x="180" y="31"/>
                    <a:pt x="180" y="31"/>
                  </a:cubicBezTo>
                  <a:cubicBezTo>
                    <a:pt x="180" y="29"/>
                    <a:pt x="180" y="29"/>
                    <a:pt x="180" y="29"/>
                  </a:cubicBezTo>
                  <a:cubicBezTo>
                    <a:pt x="184" y="29"/>
                    <a:pt x="184" y="29"/>
                    <a:pt x="184" y="29"/>
                  </a:cubicBezTo>
                  <a:lnTo>
                    <a:pt x="184" y="31"/>
                  </a:lnTo>
                  <a:close/>
                  <a:moveTo>
                    <a:pt x="178" y="31"/>
                  </a:moveTo>
                  <a:cubicBezTo>
                    <a:pt x="174" y="31"/>
                    <a:pt x="174" y="31"/>
                    <a:pt x="174" y="31"/>
                  </a:cubicBezTo>
                  <a:cubicBezTo>
                    <a:pt x="174" y="29"/>
                    <a:pt x="174" y="29"/>
                    <a:pt x="174" y="29"/>
                  </a:cubicBezTo>
                  <a:cubicBezTo>
                    <a:pt x="178" y="29"/>
                    <a:pt x="178" y="29"/>
                    <a:pt x="178" y="29"/>
                  </a:cubicBezTo>
                  <a:lnTo>
                    <a:pt x="178" y="31"/>
                  </a:lnTo>
                  <a:close/>
                  <a:moveTo>
                    <a:pt x="172" y="31"/>
                  </a:moveTo>
                  <a:cubicBezTo>
                    <a:pt x="168" y="31"/>
                    <a:pt x="168" y="31"/>
                    <a:pt x="168" y="31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72" y="29"/>
                    <a:pt x="172" y="29"/>
                    <a:pt x="172" y="29"/>
                  </a:cubicBezTo>
                  <a:lnTo>
                    <a:pt x="172" y="31"/>
                  </a:lnTo>
                  <a:close/>
                  <a:moveTo>
                    <a:pt x="166" y="31"/>
                  </a:moveTo>
                  <a:cubicBezTo>
                    <a:pt x="162" y="31"/>
                    <a:pt x="162" y="31"/>
                    <a:pt x="162" y="31"/>
                  </a:cubicBezTo>
                  <a:cubicBezTo>
                    <a:pt x="162" y="29"/>
                    <a:pt x="162" y="29"/>
                    <a:pt x="162" y="29"/>
                  </a:cubicBezTo>
                  <a:cubicBezTo>
                    <a:pt x="166" y="29"/>
                    <a:pt x="166" y="29"/>
                    <a:pt x="166" y="29"/>
                  </a:cubicBezTo>
                  <a:lnTo>
                    <a:pt x="166" y="31"/>
                  </a:lnTo>
                  <a:close/>
                  <a:moveTo>
                    <a:pt x="160" y="31"/>
                  </a:moveTo>
                  <a:cubicBezTo>
                    <a:pt x="156" y="31"/>
                    <a:pt x="156" y="31"/>
                    <a:pt x="156" y="31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60" y="29"/>
                    <a:pt x="160" y="29"/>
                    <a:pt x="160" y="29"/>
                  </a:cubicBezTo>
                  <a:lnTo>
                    <a:pt x="160" y="31"/>
                  </a:lnTo>
                  <a:close/>
                  <a:moveTo>
                    <a:pt x="154" y="29"/>
                  </a:moveTo>
                  <a:cubicBezTo>
                    <a:pt x="154" y="31"/>
                    <a:pt x="154" y="31"/>
                    <a:pt x="154" y="31"/>
                  </a:cubicBezTo>
                  <a:cubicBezTo>
                    <a:pt x="150" y="31"/>
                    <a:pt x="150" y="31"/>
                    <a:pt x="150" y="31"/>
                  </a:cubicBezTo>
                  <a:cubicBezTo>
                    <a:pt x="150" y="29"/>
                    <a:pt x="150" y="29"/>
                    <a:pt x="150" y="29"/>
                  </a:cubicBezTo>
                  <a:lnTo>
                    <a:pt x="154" y="29"/>
                  </a:lnTo>
                  <a:close/>
                  <a:moveTo>
                    <a:pt x="148" y="29"/>
                  </a:moveTo>
                  <a:cubicBezTo>
                    <a:pt x="148" y="31"/>
                    <a:pt x="148" y="31"/>
                    <a:pt x="148" y="31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8" y="29"/>
                  </a:lnTo>
                  <a:close/>
                  <a:moveTo>
                    <a:pt x="142" y="29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38" y="31"/>
                    <a:pt x="138" y="31"/>
                    <a:pt x="138" y="31"/>
                  </a:cubicBezTo>
                  <a:cubicBezTo>
                    <a:pt x="138" y="29"/>
                    <a:pt x="138" y="29"/>
                    <a:pt x="138" y="29"/>
                  </a:cubicBezTo>
                  <a:lnTo>
                    <a:pt x="142" y="29"/>
                  </a:lnTo>
                  <a:close/>
                  <a:moveTo>
                    <a:pt x="136" y="29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2" y="29"/>
                    <a:pt x="132" y="29"/>
                    <a:pt x="132" y="29"/>
                  </a:cubicBezTo>
                  <a:lnTo>
                    <a:pt x="136" y="29"/>
                  </a:lnTo>
                  <a:close/>
                  <a:moveTo>
                    <a:pt x="130" y="21"/>
                  </a:move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29" y="21"/>
                    <a:pt x="129" y="21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4" y="8"/>
                    <a:pt x="125" y="8"/>
                    <a:pt x="127" y="8"/>
                  </a:cubicBezTo>
                  <a:lnTo>
                    <a:pt x="130" y="21"/>
                  </a:lnTo>
                  <a:close/>
                  <a:moveTo>
                    <a:pt x="134" y="49"/>
                  </a:moveTo>
                  <a:cubicBezTo>
                    <a:pt x="131" y="51"/>
                    <a:pt x="131" y="51"/>
                    <a:pt x="131" y="51"/>
                  </a:cubicBezTo>
                  <a:cubicBezTo>
                    <a:pt x="118" y="6"/>
                    <a:pt x="118" y="6"/>
                    <a:pt x="118" y="6"/>
                  </a:cubicBezTo>
                  <a:cubicBezTo>
                    <a:pt x="119" y="6"/>
                    <a:pt x="120" y="6"/>
                    <a:pt x="121" y="7"/>
                  </a:cubicBezTo>
                  <a:lnTo>
                    <a:pt x="134" y="49"/>
                  </a:ln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49"/>
                  </a:cubicBezTo>
                  <a:cubicBezTo>
                    <a:pt x="135" y="47"/>
                    <a:pt x="135" y="47"/>
                    <a:pt x="135" y="47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92" y="53"/>
                    <a:pt x="192" y="53"/>
                    <a:pt x="192" y="53"/>
                  </a:cubicBezTo>
                  <a:cubicBezTo>
                    <a:pt x="131" y="53"/>
                    <a:pt x="131" y="53"/>
                    <a:pt x="131" y="53"/>
                  </a:cubicBezTo>
                  <a:lnTo>
                    <a:pt x="135" y="50"/>
                  </a:lnTo>
                  <a:close/>
                  <a:moveTo>
                    <a:pt x="198" y="56"/>
                  </a:moveTo>
                  <a:cubicBezTo>
                    <a:pt x="198" y="11"/>
                    <a:pt x="198" y="11"/>
                    <a:pt x="198" y="11"/>
                  </a:cubicBezTo>
                  <a:cubicBezTo>
                    <a:pt x="199" y="10"/>
                    <a:pt x="200" y="10"/>
                    <a:pt x="201" y="10"/>
                  </a:cubicBezTo>
                  <a:cubicBezTo>
                    <a:pt x="201" y="60"/>
                    <a:pt x="201" y="60"/>
                    <a:pt x="201" y="60"/>
                  </a:cubicBezTo>
                  <a:lnTo>
                    <a:pt x="198" y="56"/>
                  </a:lnTo>
                  <a:close/>
                  <a:moveTo>
                    <a:pt x="203" y="9"/>
                  </a:moveTo>
                  <a:cubicBezTo>
                    <a:pt x="204" y="9"/>
                    <a:pt x="205" y="8"/>
                    <a:pt x="206" y="8"/>
                  </a:cubicBezTo>
                  <a:cubicBezTo>
                    <a:pt x="206" y="62"/>
                    <a:pt x="206" y="62"/>
                    <a:pt x="206" y="62"/>
                  </a:cubicBezTo>
                  <a:cubicBezTo>
                    <a:pt x="203" y="62"/>
                    <a:pt x="203" y="62"/>
                    <a:pt x="203" y="62"/>
                  </a:cubicBezTo>
                  <a:lnTo>
                    <a:pt x="203" y="9"/>
                  </a:lnTo>
                  <a:close/>
                  <a:moveTo>
                    <a:pt x="207" y="7"/>
                  </a:moveTo>
                  <a:cubicBezTo>
                    <a:pt x="208" y="7"/>
                    <a:pt x="209" y="7"/>
                    <a:pt x="210" y="7"/>
                  </a:cubicBezTo>
                  <a:cubicBezTo>
                    <a:pt x="210" y="62"/>
                    <a:pt x="210" y="62"/>
                    <a:pt x="210" y="62"/>
                  </a:cubicBezTo>
                  <a:cubicBezTo>
                    <a:pt x="207" y="62"/>
                    <a:pt x="207" y="62"/>
                    <a:pt x="207" y="62"/>
                  </a:cubicBezTo>
                  <a:lnTo>
                    <a:pt x="207" y="7"/>
                  </a:lnTo>
                  <a:close/>
                  <a:moveTo>
                    <a:pt x="212" y="6"/>
                  </a:moveTo>
                  <a:cubicBezTo>
                    <a:pt x="213" y="6"/>
                    <a:pt x="214" y="6"/>
                    <a:pt x="215" y="6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2" y="62"/>
                    <a:pt x="212" y="62"/>
                    <a:pt x="212" y="62"/>
                  </a:cubicBezTo>
                  <a:lnTo>
                    <a:pt x="212" y="6"/>
                  </a:lnTo>
                  <a:close/>
                  <a:moveTo>
                    <a:pt x="217" y="5"/>
                  </a:moveTo>
                  <a:cubicBezTo>
                    <a:pt x="218" y="5"/>
                    <a:pt x="219" y="5"/>
                    <a:pt x="220" y="4"/>
                  </a:cubicBezTo>
                  <a:cubicBezTo>
                    <a:pt x="220" y="62"/>
                    <a:pt x="220" y="62"/>
                    <a:pt x="220" y="62"/>
                  </a:cubicBezTo>
                  <a:cubicBezTo>
                    <a:pt x="217" y="62"/>
                    <a:pt x="217" y="62"/>
                    <a:pt x="217" y="62"/>
                  </a:cubicBezTo>
                  <a:lnTo>
                    <a:pt x="217" y="5"/>
                  </a:lnTo>
                  <a:close/>
                  <a:moveTo>
                    <a:pt x="222" y="4"/>
                  </a:moveTo>
                  <a:cubicBezTo>
                    <a:pt x="223" y="4"/>
                    <a:pt x="224" y="4"/>
                    <a:pt x="225" y="4"/>
                  </a:cubicBezTo>
                  <a:cubicBezTo>
                    <a:pt x="225" y="62"/>
                    <a:pt x="225" y="62"/>
                    <a:pt x="225" y="62"/>
                  </a:cubicBezTo>
                  <a:cubicBezTo>
                    <a:pt x="222" y="62"/>
                    <a:pt x="222" y="62"/>
                    <a:pt x="222" y="62"/>
                  </a:cubicBezTo>
                  <a:lnTo>
                    <a:pt x="222" y="4"/>
                  </a:lnTo>
                  <a:close/>
                  <a:moveTo>
                    <a:pt x="227" y="3"/>
                  </a:moveTo>
                  <a:cubicBezTo>
                    <a:pt x="228" y="3"/>
                    <a:pt x="229" y="3"/>
                    <a:pt x="230" y="3"/>
                  </a:cubicBezTo>
                  <a:cubicBezTo>
                    <a:pt x="230" y="62"/>
                    <a:pt x="230" y="62"/>
                    <a:pt x="230" y="62"/>
                  </a:cubicBezTo>
                  <a:cubicBezTo>
                    <a:pt x="227" y="62"/>
                    <a:pt x="227" y="62"/>
                    <a:pt x="227" y="62"/>
                  </a:cubicBezTo>
                  <a:lnTo>
                    <a:pt x="227" y="3"/>
                  </a:lnTo>
                  <a:close/>
                  <a:moveTo>
                    <a:pt x="232" y="3"/>
                  </a:moveTo>
                  <a:cubicBezTo>
                    <a:pt x="233" y="2"/>
                    <a:pt x="234" y="2"/>
                    <a:pt x="235" y="2"/>
                  </a:cubicBezTo>
                  <a:cubicBezTo>
                    <a:pt x="235" y="62"/>
                    <a:pt x="235" y="62"/>
                    <a:pt x="235" y="62"/>
                  </a:cubicBezTo>
                  <a:cubicBezTo>
                    <a:pt x="232" y="62"/>
                    <a:pt x="232" y="62"/>
                    <a:pt x="232" y="62"/>
                  </a:cubicBezTo>
                  <a:lnTo>
                    <a:pt x="232" y="3"/>
                  </a:lnTo>
                  <a:close/>
                  <a:moveTo>
                    <a:pt x="236" y="2"/>
                  </a:moveTo>
                  <a:cubicBezTo>
                    <a:pt x="238" y="2"/>
                    <a:pt x="239" y="2"/>
                    <a:pt x="239" y="2"/>
                  </a:cubicBezTo>
                  <a:cubicBezTo>
                    <a:pt x="239" y="62"/>
                    <a:pt x="239" y="62"/>
                    <a:pt x="239" y="62"/>
                  </a:cubicBezTo>
                  <a:cubicBezTo>
                    <a:pt x="236" y="62"/>
                    <a:pt x="236" y="62"/>
                    <a:pt x="236" y="62"/>
                  </a:cubicBezTo>
                  <a:lnTo>
                    <a:pt x="236" y="2"/>
                  </a:lnTo>
                  <a:close/>
                  <a:moveTo>
                    <a:pt x="241" y="2"/>
                  </a:moveTo>
                  <a:cubicBezTo>
                    <a:pt x="244" y="2"/>
                    <a:pt x="244" y="2"/>
                    <a:pt x="244" y="2"/>
                  </a:cubicBezTo>
                  <a:cubicBezTo>
                    <a:pt x="244" y="62"/>
                    <a:pt x="244" y="62"/>
                    <a:pt x="244" y="62"/>
                  </a:cubicBezTo>
                  <a:cubicBezTo>
                    <a:pt x="241" y="62"/>
                    <a:pt x="241" y="62"/>
                    <a:pt x="241" y="62"/>
                  </a:cubicBezTo>
                  <a:lnTo>
                    <a:pt x="241" y="2"/>
                  </a:lnTo>
                  <a:close/>
                  <a:moveTo>
                    <a:pt x="246" y="2"/>
                  </a:moveTo>
                  <a:cubicBezTo>
                    <a:pt x="249" y="2"/>
                    <a:pt x="249" y="2"/>
                    <a:pt x="249" y="2"/>
                  </a:cubicBezTo>
                  <a:cubicBezTo>
                    <a:pt x="249" y="62"/>
                    <a:pt x="249" y="62"/>
                    <a:pt x="249" y="62"/>
                  </a:cubicBezTo>
                  <a:cubicBezTo>
                    <a:pt x="246" y="62"/>
                    <a:pt x="246" y="62"/>
                    <a:pt x="246" y="62"/>
                  </a:cubicBezTo>
                  <a:lnTo>
                    <a:pt x="246" y="2"/>
                  </a:lnTo>
                  <a:close/>
                  <a:moveTo>
                    <a:pt x="251" y="2"/>
                  </a:moveTo>
                  <a:cubicBezTo>
                    <a:pt x="254" y="2"/>
                    <a:pt x="254" y="2"/>
                    <a:pt x="254" y="2"/>
                  </a:cubicBezTo>
                  <a:cubicBezTo>
                    <a:pt x="254" y="62"/>
                    <a:pt x="254" y="62"/>
                    <a:pt x="254" y="62"/>
                  </a:cubicBezTo>
                  <a:cubicBezTo>
                    <a:pt x="251" y="62"/>
                    <a:pt x="251" y="62"/>
                    <a:pt x="251" y="62"/>
                  </a:cubicBezTo>
                  <a:lnTo>
                    <a:pt x="251" y="2"/>
                  </a:lnTo>
                  <a:close/>
                  <a:moveTo>
                    <a:pt x="256" y="2"/>
                  </a:moveTo>
                  <a:cubicBezTo>
                    <a:pt x="259" y="2"/>
                    <a:pt x="259" y="2"/>
                    <a:pt x="259" y="2"/>
                  </a:cubicBezTo>
                  <a:cubicBezTo>
                    <a:pt x="259" y="62"/>
                    <a:pt x="259" y="62"/>
                    <a:pt x="259" y="62"/>
                  </a:cubicBezTo>
                  <a:cubicBezTo>
                    <a:pt x="256" y="62"/>
                    <a:pt x="256" y="62"/>
                    <a:pt x="256" y="62"/>
                  </a:cubicBezTo>
                  <a:lnTo>
                    <a:pt x="256" y="2"/>
                  </a:lnTo>
                  <a:close/>
                  <a:moveTo>
                    <a:pt x="260" y="2"/>
                  </a:moveTo>
                  <a:cubicBezTo>
                    <a:pt x="263" y="2"/>
                    <a:pt x="263" y="2"/>
                    <a:pt x="263" y="2"/>
                  </a:cubicBezTo>
                  <a:cubicBezTo>
                    <a:pt x="263" y="62"/>
                    <a:pt x="263" y="62"/>
                    <a:pt x="263" y="62"/>
                  </a:cubicBezTo>
                  <a:cubicBezTo>
                    <a:pt x="260" y="62"/>
                    <a:pt x="260" y="62"/>
                    <a:pt x="260" y="62"/>
                  </a:cubicBezTo>
                  <a:lnTo>
                    <a:pt x="260" y="2"/>
                  </a:lnTo>
                  <a:close/>
                  <a:moveTo>
                    <a:pt x="265" y="2"/>
                  </a:moveTo>
                  <a:cubicBezTo>
                    <a:pt x="268" y="2"/>
                    <a:pt x="268" y="2"/>
                    <a:pt x="268" y="2"/>
                  </a:cubicBezTo>
                  <a:cubicBezTo>
                    <a:pt x="268" y="62"/>
                    <a:pt x="268" y="62"/>
                    <a:pt x="268" y="62"/>
                  </a:cubicBezTo>
                  <a:cubicBezTo>
                    <a:pt x="265" y="62"/>
                    <a:pt x="265" y="62"/>
                    <a:pt x="265" y="62"/>
                  </a:cubicBezTo>
                  <a:lnTo>
                    <a:pt x="265" y="2"/>
                  </a:lnTo>
                  <a:close/>
                  <a:moveTo>
                    <a:pt x="270" y="2"/>
                  </a:moveTo>
                  <a:cubicBezTo>
                    <a:pt x="273" y="2"/>
                    <a:pt x="273" y="2"/>
                    <a:pt x="273" y="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0" y="62"/>
                    <a:pt x="270" y="62"/>
                    <a:pt x="270" y="62"/>
                  </a:cubicBezTo>
                  <a:lnTo>
                    <a:pt x="270" y="2"/>
                  </a:lnTo>
                  <a:close/>
                  <a:moveTo>
                    <a:pt x="275" y="2"/>
                  </a:moveTo>
                  <a:cubicBezTo>
                    <a:pt x="278" y="2"/>
                    <a:pt x="278" y="2"/>
                    <a:pt x="278" y="2"/>
                  </a:cubicBezTo>
                  <a:cubicBezTo>
                    <a:pt x="278" y="62"/>
                    <a:pt x="278" y="62"/>
                    <a:pt x="278" y="62"/>
                  </a:cubicBezTo>
                  <a:cubicBezTo>
                    <a:pt x="275" y="62"/>
                    <a:pt x="275" y="62"/>
                    <a:pt x="275" y="62"/>
                  </a:cubicBezTo>
                  <a:lnTo>
                    <a:pt x="275" y="2"/>
                  </a:lnTo>
                  <a:close/>
                  <a:moveTo>
                    <a:pt x="280" y="2"/>
                  </a:moveTo>
                  <a:cubicBezTo>
                    <a:pt x="283" y="2"/>
                    <a:pt x="283" y="2"/>
                    <a:pt x="283" y="2"/>
                  </a:cubicBezTo>
                  <a:cubicBezTo>
                    <a:pt x="283" y="62"/>
                    <a:pt x="283" y="62"/>
                    <a:pt x="283" y="62"/>
                  </a:cubicBezTo>
                  <a:cubicBezTo>
                    <a:pt x="280" y="62"/>
                    <a:pt x="280" y="62"/>
                    <a:pt x="280" y="62"/>
                  </a:cubicBezTo>
                  <a:lnTo>
                    <a:pt x="280" y="2"/>
                  </a:lnTo>
                  <a:close/>
                  <a:moveTo>
                    <a:pt x="285" y="2"/>
                  </a:moveTo>
                  <a:cubicBezTo>
                    <a:pt x="288" y="2"/>
                    <a:pt x="288" y="2"/>
                    <a:pt x="288" y="2"/>
                  </a:cubicBezTo>
                  <a:cubicBezTo>
                    <a:pt x="288" y="62"/>
                    <a:pt x="288" y="62"/>
                    <a:pt x="288" y="62"/>
                  </a:cubicBezTo>
                  <a:cubicBezTo>
                    <a:pt x="285" y="62"/>
                    <a:pt x="285" y="62"/>
                    <a:pt x="285" y="62"/>
                  </a:cubicBezTo>
                  <a:lnTo>
                    <a:pt x="285" y="2"/>
                  </a:lnTo>
                  <a:close/>
                  <a:moveTo>
                    <a:pt x="289" y="2"/>
                  </a:moveTo>
                  <a:cubicBezTo>
                    <a:pt x="292" y="2"/>
                    <a:pt x="292" y="2"/>
                    <a:pt x="292" y="2"/>
                  </a:cubicBezTo>
                  <a:cubicBezTo>
                    <a:pt x="292" y="62"/>
                    <a:pt x="292" y="62"/>
                    <a:pt x="292" y="62"/>
                  </a:cubicBezTo>
                  <a:cubicBezTo>
                    <a:pt x="289" y="62"/>
                    <a:pt x="289" y="62"/>
                    <a:pt x="289" y="62"/>
                  </a:cubicBezTo>
                  <a:lnTo>
                    <a:pt x="289" y="2"/>
                  </a:lnTo>
                  <a:close/>
                  <a:moveTo>
                    <a:pt x="294" y="2"/>
                  </a:moveTo>
                  <a:cubicBezTo>
                    <a:pt x="297" y="2"/>
                    <a:pt x="297" y="2"/>
                    <a:pt x="297" y="2"/>
                  </a:cubicBezTo>
                  <a:cubicBezTo>
                    <a:pt x="297" y="62"/>
                    <a:pt x="297" y="62"/>
                    <a:pt x="297" y="62"/>
                  </a:cubicBezTo>
                  <a:cubicBezTo>
                    <a:pt x="294" y="62"/>
                    <a:pt x="294" y="62"/>
                    <a:pt x="294" y="62"/>
                  </a:cubicBezTo>
                  <a:lnTo>
                    <a:pt x="294" y="2"/>
                  </a:lnTo>
                  <a:close/>
                  <a:moveTo>
                    <a:pt x="299" y="2"/>
                  </a:moveTo>
                  <a:cubicBezTo>
                    <a:pt x="302" y="2"/>
                    <a:pt x="302" y="2"/>
                    <a:pt x="302" y="2"/>
                  </a:cubicBezTo>
                  <a:cubicBezTo>
                    <a:pt x="302" y="62"/>
                    <a:pt x="302" y="62"/>
                    <a:pt x="302" y="62"/>
                  </a:cubicBezTo>
                  <a:cubicBezTo>
                    <a:pt x="299" y="62"/>
                    <a:pt x="299" y="62"/>
                    <a:pt x="299" y="62"/>
                  </a:cubicBezTo>
                  <a:lnTo>
                    <a:pt x="299" y="2"/>
                  </a:lnTo>
                  <a:close/>
                  <a:moveTo>
                    <a:pt x="304" y="2"/>
                  </a:moveTo>
                  <a:cubicBezTo>
                    <a:pt x="307" y="2"/>
                    <a:pt x="307" y="2"/>
                    <a:pt x="307" y="2"/>
                  </a:cubicBezTo>
                  <a:cubicBezTo>
                    <a:pt x="307" y="62"/>
                    <a:pt x="307" y="62"/>
                    <a:pt x="307" y="62"/>
                  </a:cubicBezTo>
                  <a:cubicBezTo>
                    <a:pt x="304" y="62"/>
                    <a:pt x="304" y="62"/>
                    <a:pt x="304" y="62"/>
                  </a:cubicBezTo>
                  <a:lnTo>
                    <a:pt x="304" y="2"/>
                  </a:lnTo>
                  <a:close/>
                  <a:moveTo>
                    <a:pt x="309" y="2"/>
                  </a:moveTo>
                  <a:cubicBezTo>
                    <a:pt x="312" y="2"/>
                    <a:pt x="312" y="2"/>
                    <a:pt x="312" y="2"/>
                  </a:cubicBezTo>
                  <a:cubicBezTo>
                    <a:pt x="312" y="62"/>
                    <a:pt x="312" y="62"/>
                    <a:pt x="312" y="62"/>
                  </a:cubicBezTo>
                  <a:cubicBezTo>
                    <a:pt x="309" y="62"/>
                    <a:pt x="309" y="62"/>
                    <a:pt x="309" y="62"/>
                  </a:cubicBezTo>
                  <a:lnTo>
                    <a:pt x="309" y="2"/>
                  </a:lnTo>
                  <a:close/>
                  <a:moveTo>
                    <a:pt x="313" y="2"/>
                  </a:moveTo>
                  <a:cubicBezTo>
                    <a:pt x="316" y="2"/>
                    <a:pt x="316" y="2"/>
                    <a:pt x="316" y="2"/>
                  </a:cubicBezTo>
                  <a:cubicBezTo>
                    <a:pt x="316" y="62"/>
                    <a:pt x="316" y="62"/>
                    <a:pt x="316" y="62"/>
                  </a:cubicBezTo>
                  <a:cubicBezTo>
                    <a:pt x="313" y="62"/>
                    <a:pt x="313" y="62"/>
                    <a:pt x="313" y="62"/>
                  </a:cubicBezTo>
                  <a:lnTo>
                    <a:pt x="313" y="2"/>
                  </a:lnTo>
                  <a:close/>
                  <a:moveTo>
                    <a:pt x="318" y="2"/>
                  </a:moveTo>
                  <a:cubicBezTo>
                    <a:pt x="321" y="2"/>
                    <a:pt x="321" y="2"/>
                    <a:pt x="321" y="2"/>
                  </a:cubicBezTo>
                  <a:cubicBezTo>
                    <a:pt x="321" y="62"/>
                    <a:pt x="321" y="62"/>
                    <a:pt x="321" y="62"/>
                  </a:cubicBezTo>
                  <a:cubicBezTo>
                    <a:pt x="318" y="62"/>
                    <a:pt x="318" y="62"/>
                    <a:pt x="318" y="62"/>
                  </a:cubicBezTo>
                  <a:lnTo>
                    <a:pt x="318" y="2"/>
                  </a:lnTo>
                  <a:close/>
                  <a:moveTo>
                    <a:pt x="182" y="18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1" y="19"/>
                    <a:pt x="180" y="19"/>
                    <a:pt x="179" y="19"/>
                  </a:cubicBezTo>
                  <a:cubicBezTo>
                    <a:pt x="180" y="19"/>
                    <a:pt x="181" y="18"/>
                    <a:pt x="182" y="18"/>
                  </a:cubicBezTo>
                  <a:close/>
                  <a:moveTo>
                    <a:pt x="192" y="22"/>
                  </a:moveTo>
                  <a:cubicBezTo>
                    <a:pt x="191" y="27"/>
                    <a:pt x="191" y="27"/>
                    <a:pt x="191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3"/>
                    <a:pt x="131" y="23"/>
                    <a:pt x="131" y="23"/>
                  </a:cubicBezTo>
                  <a:cubicBezTo>
                    <a:pt x="137" y="22"/>
                    <a:pt x="166" y="18"/>
                    <a:pt x="192" y="22"/>
                  </a:cubicBezTo>
                  <a:close/>
                  <a:moveTo>
                    <a:pt x="151" y="19"/>
                  </a:moveTo>
                  <a:cubicBezTo>
                    <a:pt x="151" y="18"/>
                    <a:pt x="151" y="18"/>
                    <a:pt x="151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2" y="19"/>
                    <a:pt x="152" y="19"/>
                    <a:pt x="151" y="19"/>
                  </a:cubicBezTo>
                  <a:close/>
                  <a:moveTo>
                    <a:pt x="95" y="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2"/>
                    <a:pt x="94" y="2"/>
                    <a:pt x="95" y="2"/>
                  </a:cubicBezTo>
                  <a:close/>
                  <a:moveTo>
                    <a:pt x="2" y="2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108" y="62"/>
                    <a:pt x="108" y="62"/>
                    <a:pt x="108" y="62"/>
                  </a:cubicBezTo>
                  <a:cubicBezTo>
                    <a:pt x="2" y="62"/>
                    <a:pt x="2" y="62"/>
                    <a:pt x="2" y="62"/>
                  </a:cubicBezTo>
                  <a:lnTo>
                    <a:pt x="2" y="2"/>
                  </a:lnTo>
                  <a:close/>
                  <a:moveTo>
                    <a:pt x="115" y="62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9" y="3"/>
                    <a:pt x="100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8" y="62"/>
                    <a:pt x="118" y="62"/>
                  </a:cubicBezTo>
                  <a:lnTo>
                    <a:pt x="115" y="62"/>
                  </a:lnTo>
                  <a:close/>
                  <a:moveTo>
                    <a:pt x="129" y="55"/>
                  </a:moveTo>
                  <a:cubicBezTo>
                    <a:pt x="129" y="55"/>
                    <a:pt x="129" y="55"/>
                    <a:pt x="129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94" y="55"/>
                    <a:pt x="194" y="55"/>
                    <a:pt x="194" y="55"/>
                  </a:cubicBezTo>
                  <a:cubicBezTo>
                    <a:pt x="196" y="57"/>
                    <a:pt x="196" y="57"/>
                    <a:pt x="196" y="57"/>
                  </a:cubicBezTo>
                  <a:cubicBezTo>
                    <a:pt x="196" y="57"/>
                    <a:pt x="196" y="58"/>
                    <a:pt x="196" y="58"/>
                  </a:cubicBezTo>
                  <a:cubicBezTo>
                    <a:pt x="126" y="58"/>
                    <a:pt x="126" y="58"/>
                    <a:pt x="126" y="58"/>
                  </a:cubicBezTo>
                  <a:lnTo>
                    <a:pt x="129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 221">
              <a:extLst>
                <a:ext uri="{FF2B5EF4-FFF2-40B4-BE49-F238E27FC236}">
                  <a16:creationId xmlns:a16="http://schemas.microsoft.com/office/drawing/2014/main" id="{7DE0616B-DCFD-4339-88EC-7EE6F8328B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6350" y="4583113"/>
              <a:ext cx="2128838" cy="265113"/>
            </a:xfrm>
            <a:custGeom>
              <a:avLst/>
              <a:gdLst>
                <a:gd name="T0" fmla="*/ 1332 w 1341"/>
                <a:gd name="T1" fmla="*/ 163 h 167"/>
                <a:gd name="T2" fmla="*/ 1332 w 1341"/>
                <a:gd name="T3" fmla="*/ 163 h 167"/>
                <a:gd name="T4" fmla="*/ 1336 w 1341"/>
                <a:gd name="T5" fmla="*/ 163 h 167"/>
                <a:gd name="T6" fmla="*/ 1328 w 1341"/>
                <a:gd name="T7" fmla="*/ 61 h 167"/>
                <a:gd name="T8" fmla="*/ 1101 w 1341"/>
                <a:gd name="T9" fmla="*/ 0 h 167"/>
                <a:gd name="T10" fmla="*/ 940 w 1341"/>
                <a:gd name="T11" fmla="*/ 61 h 167"/>
                <a:gd name="T12" fmla="*/ 853 w 1341"/>
                <a:gd name="T13" fmla="*/ 0 h 167"/>
                <a:gd name="T14" fmla="*/ 692 w 1341"/>
                <a:gd name="T15" fmla="*/ 61 h 167"/>
                <a:gd name="T16" fmla="*/ 600 w 1341"/>
                <a:gd name="T17" fmla="*/ 4 h 167"/>
                <a:gd name="T18" fmla="*/ 439 w 1341"/>
                <a:gd name="T19" fmla="*/ 61 h 167"/>
                <a:gd name="T20" fmla="*/ 352 w 1341"/>
                <a:gd name="T21" fmla="*/ 4 h 167"/>
                <a:gd name="T22" fmla="*/ 191 w 1341"/>
                <a:gd name="T23" fmla="*/ 61 h 167"/>
                <a:gd name="T24" fmla="*/ 0 w 1341"/>
                <a:gd name="T25" fmla="*/ 167 h 167"/>
                <a:gd name="T26" fmla="*/ 605 w 1341"/>
                <a:gd name="T27" fmla="*/ 150 h 167"/>
                <a:gd name="T28" fmla="*/ 1319 w 1341"/>
                <a:gd name="T29" fmla="*/ 70 h 167"/>
                <a:gd name="T30" fmla="*/ 1101 w 1341"/>
                <a:gd name="T31" fmla="*/ 158 h 167"/>
                <a:gd name="T32" fmla="*/ 1319 w 1341"/>
                <a:gd name="T33" fmla="*/ 70 h 167"/>
                <a:gd name="T34" fmla="*/ 1092 w 1341"/>
                <a:gd name="T35" fmla="*/ 8 h 167"/>
                <a:gd name="T36" fmla="*/ 949 w 1341"/>
                <a:gd name="T37" fmla="*/ 154 h 167"/>
                <a:gd name="T38" fmla="*/ 940 w 1341"/>
                <a:gd name="T39" fmla="*/ 70 h 167"/>
                <a:gd name="T40" fmla="*/ 853 w 1341"/>
                <a:gd name="T41" fmla="*/ 158 h 167"/>
                <a:gd name="T42" fmla="*/ 940 w 1341"/>
                <a:gd name="T43" fmla="*/ 70 h 167"/>
                <a:gd name="T44" fmla="*/ 844 w 1341"/>
                <a:gd name="T45" fmla="*/ 8 h 167"/>
                <a:gd name="T46" fmla="*/ 696 w 1341"/>
                <a:gd name="T47" fmla="*/ 154 h 167"/>
                <a:gd name="T48" fmla="*/ 692 w 1341"/>
                <a:gd name="T49" fmla="*/ 70 h 167"/>
                <a:gd name="T50" fmla="*/ 600 w 1341"/>
                <a:gd name="T51" fmla="*/ 158 h 167"/>
                <a:gd name="T52" fmla="*/ 692 w 1341"/>
                <a:gd name="T53" fmla="*/ 70 h 167"/>
                <a:gd name="T54" fmla="*/ 592 w 1341"/>
                <a:gd name="T55" fmla="*/ 13 h 167"/>
                <a:gd name="T56" fmla="*/ 587 w 1341"/>
                <a:gd name="T57" fmla="*/ 158 h 167"/>
                <a:gd name="T58" fmla="*/ 448 w 1341"/>
                <a:gd name="T59" fmla="*/ 13 h 167"/>
                <a:gd name="T60" fmla="*/ 439 w 1341"/>
                <a:gd name="T61" fmla="*/ 158 h 167"/>
                <a:gd name="T62" fmla="*/ 352 w 1341"/>
                <a:gd name="T63" fmla="*/ 70 h 167"/>
                <a:gd name="T64" fmla="*/ 196 w 1341"/>
                <a:gd name="T65" fmla="*/ 13 h 167"/>
                <a:gd name="T66" fmla="*/ 344 w 1341"/>
                <a:gd name="T67" fmla="*/ 158 h 167"/>
                <a:gd name="T68" fmla="*/ 196 w 1341"/>
                <a:gd name="T69" fmla="*/ 13 h 167"/>
                <a:gd name="T70" fmla="*/ 191 w 1341"/>
                <a:gd name="T71" fmla="*/ 70 h 167"/>
                <a:gd name="T72" fmla="*/ 8 w 1341"/>
                <a:gd name="T73" fmla="*/ 158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41" h="167">
                  <a:moveTo>
                    <a:pt x="600" y="167"/>
                  </a:moveTo>
                  <a:lnTo>
                    <a:pt x="1332" y="163"/>
                  </a:lnTo>
                  <a:lnTo>
                    <a:pt x="1332" y="163"/>
                  </a:lnTo>
                  <a:lnTo>
                    <a:pt x="1332" y="163"/>
                  </a:lnTo>
                  <a:lnTo>
                    <a:pt x="1336" y="163"/>
                  </a:lnTo>
                  <a:lnTo>
                    <a:pt x="1336" y="163"/>
                  </a:lnTo>
                  <a:lnTo>
                    <a:pt x="1341" y="163"/>
                  </a:lnTo>
                  <a:lnTo>
                    <a:pt x="1328" y="61"/>
                  </a:lnTo>
                  <a:lnTo>
                    <a:pt x="1101" y="61"/>
                  </a:lnTo>
                  <a:lnTo>
                    <a:pt x="1101" y="0"/>
                  </a:lnTo>
                  <a:lnTo>
                    <a:pt x="940" y="0"/>
                  </a:lnTo>
                  <a:lnTo>
                    <a:pt x="940" y="61"/>
                  </a:lnTo>
                  <a:lnTo>
                    <a:pt x="853" y="61"/>
                  </a:lnTo>
                  <a:lnTo>
                    <a:pt x="853" y="0"/>
                  </a:lnTo>
                  <a:lnTo>
                    <a:pt x="692" y="0"/>
                  </a:lnTo>
                  <a:lnTo>
                    <a:pt x="692" y="61"/>
                  </a:lnTo>
                  <a:lnTo>
                    <a:pt x="600" y="61"/>
                  </a:lnTo>
                  <a:lnTo>
                    <a:pt x="600" y="4"/>
                  </a:lnTo>
                  <a:lnTo>
                    <a:pt x="439" y="4"/>
                  </a:lnTo>
                  <a:lnTo>
                    <a:pt x="439" y="61"/>
                  </a:lnTo>
                  <a:lnTo>
                    <a:pt x="352" y="61"/>
                  </a:lnTo>
                  <a:lnTo>
                    <a:pt x="352" y="4"/>
                  </a:lnTo>
                  <a:lnTo>
                    <a:pt x="191" y="4"/>
                  </a:lnTo>
                  <a:lnTo>
                    <a:pt x="191" y="61"/>
                  </a:lnTo>
                  <a:lnTo>
                    <a:pt x="26" y="61"/>
                  </a:lnTo>
                  <a:lnTo>
                    <a:pt x="0" y="167"/>
                  </a:lnTo>
                  <a:lnTo>
                    <a:pt x="587" y="167"/>
                  </a:lnTo>
                  <a:lnTo>
                    <a:pt x="605" y="150"/>
                  </a:lnTo>
                  <a:lnTo>
                    <a:pt x="600" y="167"/>
                  </a:lnTo>
                  <a:close/>
                  <a:moveTo>
                    <a:pt x="1319" y="70"/>
                  </a:moveTo>
                  <a:lnTo>
                    <a:pt x="1332" y="154"/>
                  </a:lnTo>
                  <a:lnTo>
                    <a:pt x="1101" y="158"/>
                  </a:lnTo>
                  <a:lnTo>
                    <a:pt x="1101" y="70"/>
                  </a:lnTo>
                  <a:lnTo>
                    <a:pt x="1319" y="70"/>
                  </a:lnTo>
                  <a:close/>
                  <a:moveTo>
                    <a:pt x="949" y="8"/>
                  </a:moveTo>
                  <a:lnTo>
                    <a:pt x="1092" y="8"/>
                  </a:lnTo>
                  <a:lnTo>
                    <a:pt x="1092" y="154"/>
                  </a:lnTo>
                  <a:lnTo>
                    <a:pt x="949" y="154"/>
                  </a:lnTo>
                  <a:lnTo>
                    <a:pt x="949" y="8"/>
                  </a:lnTo>
                  <a:close/>
                  <a:moveTo>
                    <a:pt x="940" y="70"/>
                  </a:moveTo>
                  <a:lnTo>
                    <a:pt x="940" y="158"/>
                  </a:lnTo>
                  <a:lnTo>
                    <a:pt x="853" y="158"/>
                  </a:lnTo>
                  <a:lnTo>
                    <a:pt x="853" y="70"/>
                  </a:lnTo>
                  <a:lnTo>
                    <a:pt x="940" y="70"/>
                  </a:lnTo>
                  <a:close/>
                  <a:moveTo>
                    <a:pt x="696" y="8"/>
                  </a:moveTo>
                  <a:lnTo>
                    <a:pt x="844" y="8"/>
                  </a:lnTo>
                  <a:lnTo>
                    <a:pt x="844" y="154"/>
                  </a:lnTo>
                  <a:lnTo>
                    <a:pt x="696" y="154"/>
                  </a:lnTo>
                  <a:lnTo>
                    <a:pt x="696" y="8"/>
                  </a:lnTo>
                  <a:close/>
                  <a:moveTo>
                    <a:pt x="692" y="70"/>
                  </a:moveTo>
                  <a:lnTo>
                    <a:pt x="692" y="158"/>
                  </a:lnTo>
                  <a:lnTo>
                    <a:pt x="600" y="158"/>
                  </a:lnTo>
                  <a:lnTo>
                    <a:pt x="600" y="70"/>
                  </a:lnTo>
                  <a:lnTo>
                    <a:pt x="692" y="70"/>
                  </a:lnTo>
                  <a:close/>
                  <a:moveTo>
                    <a:pt x="448" y="13"/>
                  </a:moveTo>
                  <a:lnTo>
                    <a:pt x="592" y="13"/>
                  </a:lnTo>
                  <a:lnTo>
                    <a:pt x="592" y="158"/>
                  </a:lnTo>
                  <a:lnTo>
                    <a:pt x="587" y="158"/>
                  </a:lnTo>
                  <a:lnTo>
                    <a:pt x="448" y="158"/>
                  </a:lnTo>
                  <a:lnTo>
                    <a:pt x="448" y="13"/>
                  </a:lnTo>
                  <a:close/>
                  <a:moveTo>
                    <a:pt x="439" y="70"/>
                  </a:moveTo>
                  <a:lnTo>
                    <a:pt x="439" y="158"/>
                  </a:lnTo>
                  <a:lnTo>
                    <a:pt x="352" y="158"/>
                  </a:lnTo>
                  <a:lnTo>
                    <a:pt x="352" y="70"/>
                  </a:lnTo>
                  <a:lnTo>
                    <a:pt x="439" y="70"/>
                  </a:lnTo>
                  <a:close/>
                  <a:moveTo>
                    <a:pt x="196" y="13"/>
                  </a:moveTo>
                  <a:lnTo>
                    <a:pt x="344" y="13"/>
                  </a:lnTo>
                  <a:lnTo>
                    <a:pt x="344" y="158"/>
                  </a:lnTo>
                  <a:lnTo>
                    <a:pt x="196" y="158"/>
                  </a:lnTo>
                  <a:lnTo>
                    <a:pt x="196" y="13"/>
                  </a:lnTo>
                  <a:close/>
                  <a:moveTo>
                    <a:pt x="30" y="70"/>
                  </a:moveTo>
                  <a:lnTo>
                    <a:pt x="191" y="70"/>
                  </a:lnTo>
                  <a:lnTo>
                    <a:pt x="191" y="158"/>
                  </a:lnTo>
                  <a:lnTo>
                    <a:pt x="8" y="158"/>
                  </a:lnTo>
                  <a:lnTo>
                    <a:pt x="3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 222">
              <a:extLst>
                <a:ext uri="{FF2B5EF4-FFF2-40B4-BE49-F238E27FC236}">
                  <a16:creationId xmlns:a16="http://schemas.microsoft.com/office/drawing/2014/main" id="{9F9213DF-DB8B-1A46-4765-E2D42AEA261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6713" y="4630738"/>
              <a:ext cx="103188" cy="176213"/>
            </a:xfrm>
            <a:custGeom>
              <a:avLst/>
              <a:gdLst>
                <a:gd name="T0" fmla="*/ 13 w 15"/>
                <a:gd name="T1" fmla="*/ 8 h 25"/>
                <a:gd name="T2" fmla="*/ 11 w 15"/>
                <a:gd name="T3" fmla="*/ 9 h 25"/>
                <a:gd name="T4" fmla="*/ 10 w 15"/>
                <a:gd name="T5" fmla="*/ 10 h 25"/>
                <a:gd name="T6" fmla="*/ 7 w 15"/>
                <a:gd name="T7" fmla="*/ 13 h 25"/>
                <a:gd name="T8" fmla="*/ 6 w 15"/>
                <a:gd name="T9" fmla="*/ 13 h 25"/>
                <a:gd name="T10" fmla="*/ 8 w 15"/>
                <a:gd name="T11" fmla="*/ 11 h 25"/>
                <a:gd name="T12" fmla="*/ 11 w 15"/>
                <a:gd name="T13" fmla="*/ 7 h 25"/>
                <a:gd name="T14" fmla="*/ 12 w 15"/>
                <a:gd name="T15" fmla="*/ 5 h 25"/>
                <a:gd name="T16" fmla="*/ 11 w 15"/>
                <a:gd name="T17" fmla="*/ 4 h 25"/>
                <a:gd name="T18" fmla="*/ 10 w 15"/>
                <a:gd name="T19" fmla="*/ 2 h 25"/>
                <a:gd name="T20" fmla="*/ 9 w 15"/>
                <a:gd name="T21" fmla="*/ 1 h 25"/>
                <a:gd name="T22" fmla="*/ 7 w 15"/>
                <a:gd name="T23" fmla="*/ 1 h 25"/>
                <a:gd name="T24" fmla="*/ 7 w 15"/>
                <a:gd name="T25" fmla="*/ 2 h 25"/>
                <a:gd name="T26" fmla="*/ 7 w 15"/>
                <a:gd name="T27" fmla="*/ 5 h 25"/>
                <a:gd name="T28" fmla="*/ 7 w 15"/>
                <a:gd name="T29" fmla="*/ 6 h 25"/>
                <a:gd name="T30" fmla="*/ 7 w 15"/>
                <a:gd name="T31" fmla="*/ 9 h 25"/>
                <a:gd name="T32" fmla="*/ 4 w 15"/>
                <a:gd name="T33" fmla="*/ 11 h 25"/>
                <a:gd name="T34" fmla="*/ 3 w 15"/>
                <a:gd name="T35" fmla="*/ 12 h 25"/>
                <a:gd name="T36" fmla="*/ 4 w 15"/>
                <a:gd name="T37" fmla="*/ 13 h 25"/>
                <a:gd name="T38" fmla="*/ 5 w 15"/>
                <a:gd name="T39" fmla="*/ 13 h 25"/>
                <a:gd name="T40" fmla="*/ 4 w 15"/>
                <a:gd name="T41" fmla="*/ 15 h 25"/>
                <a:gd name="T42" fmla="*/ 3 w 15"/>
                <a:gd name="T43" fmla="*/ 17 h 25"/>
                <a:gd name="T44" fmla="*/ 1 w 15"/>
                <a:gd name="T45" fmla="*/ 20 h 25"/>
                <a:gd name="T46" fmla="*/ 0 w 15"/>
                <a:gd name="T47" fmla="*/ 20 h 25"/>
                <a:gd name="T48" fmla="*/ 1 w 15"/>
                <a:gd name="T49" fmla="*/ 22 h 25"/>
                <a:gd name="T50" fmla="*/ 2 w 15"/>
                <a:gd name="T51" fmla="*/ 25 h 25"/>
                <a:gd name="T52" fmla="*/ 4 w 15"/>
                <a:gd name="T53" fmla="*/ 23 h 25"/>
                <a:gd name="T54" fmla="*/ 4 w 15"/>
                <a:gd name="T55" fmla="*/ 22 h 25"/>
                <a:gd name="T56" fmla="*/ 3 w 15"/>
                <a:gd name="T57" fmla="*/ 20 h 25"/>
                <a:gd name="T58" fmla="*/ 5 w 15"/>
                <a:gd name="T59" fmla="*/ 18 h 25"/>
                <a:gd name="T60" fmla="*/ 6 w 15"/>
                <a:gd name="T61" fmla="*/ 20 h 25"/>
                <a:gd name="T62" fmla="*/ 7 w 15"/>
                <a:gd name="T63" fmla="*/ 21 h 25"/>
                <a:gd name="T64" fmla="*/ 6 w 15"/>
                <a:gd name="T65" fmla="*/ 22 h 25"/>
                <a:gd name="T66" fmla="*/ 7 w 15"/>
                <a:gd name="T67" fmla="*/ 23 h 25"/>
                <a:gd name="T68" fmla="*/ 8 w 15"/>
                <a:gd name="T69" fmla="*/ 24 h 25"/>
                <a:gd name="T70" fmla="*/ 9 w 15"/>
                <a:gd name="T71" fmla="*/ 23 h 25"/>
                <a:gd name="T72" fmla="*/ 11 w 15"/>
                <a:gd name="T73" fmla="*/ 21 h 25"/>
                <a:gd name="T74" fmla="*/ 13 w 15"/>
                <a:gd name="T75" fmla="*/ 22 h 25"/>
                <a:gd name="T76" fmla="*/ 14 w 15"/>
                <a:gd name="T77" fmla="*/ 18 h 25"/>
                <a:gd name="T78" fmla="*/ 14 w 15"/>
                <a:gd name="T79" fmla="*/ 17 h 25"/>
                <a:gd name="T80" fmla="*/ 14 w 15"/>
                <a:gd name="T81" fmla="*/ 13 h 25"/>
                <a:gd name="T82" fmla="*/ 15 w 15"/>
                <a:gd name="T83" fmla="*/ 10 h 25"/>
                <a:gd name="T84" fmla="*/ 14 w 15"/>
                <a:gd name="T85" fmla="*/ 8 h 25"/>
                <a:gd name="T86" fmla="*/ 8 w 15"/>
                <a:gd name="T87" fmla="*/ 15 h 25"/>
                <a:gd name="T88" fmla="*/ 8 w 15"/>
                <a:gd name="T89" fmla="*/ 17 h 25"/>
                <a:gd name="T90" fmla="*/ 7 w 15"/>
                <a:gd name="T91" fmla="*/ 18 h 25"/>
                <a:gd name="T92" fmla="*/ 7 w 15"/>
                <a:gd name="T93" fmla="*/ 16 h 25"/>
                <a:gd name="T94" fmla="*/ 7 w 15"/>
                <a:gd name="T95" fmla="*/ 14 h 25"/>
                <a:gd name="T96" fmla="*/ 8 w 15"/>
                <a:gd name="T97" fmla="*/ 14 h 25"/>
                <a:gd name="T98" fmla="*/ 9 w 15"/>
                <a:gd name="T99" fmla="*/ 14 h 25"/>
                <a:gd name="T100" fmla="*/ 11 w 15"/>
                <a:gd name="T101" fmla="*/ 14 h 25"/>
                <a:gd name="T102" fmla="*/ 11 w 15"/>
                <a:gd name="T103" fmla="*/ 16 h 25"/>
                <a:gd name="T104" fmla="*/ 11 w 15"/>
                <a:gd name="T105" fmla="*/ 20 h 25"/>
                <a:gd name="T106" fmla="*/ 10 w 15"/>
                <a:gd name="T107" fmla="*/ 19 h 25"/>
                <a:gd name="T108" fmla="*/ 9 w 15"/>
                <a:gd name="T109" fmla="*/ 18 h 25"/>
                <a:gd name="T110" fmla="*/ 9 w 15"/>
                <a:gd name="T111" fmla="*/ 16 h 25"/>
                <a:gd name="T112" fmla="*/ 10 w 15"/>
                <a:gd name="T113" fmla="*/ 13 h 25"/>
                <a:gd name="T114" fmla="*/ 10 w 15"/>
                <a:gd name="T115" fmla="*/ 11 h 25"/>
                <a:gd name="T116" fmla="*/ 12 w 15"/>
                <a:gd name="T117" fmla="*/ 10 h 25"/>
                <a:gd name="T118" fmla="*/ 11 w 15"/>
                <a:gd name="T119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" h="25">
                  <a:moveTo>
                    <a:pt x="14" y="8"/>
                  </a:moveTo>
                  <a:cubicBezTo>
                    <a:pt x="14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9"/>
                  </a:cubicBezTo>
                  <a:cubicBezTo>
                    <a:pt x="11" y="9"/>
                    <a:pt x="11" y="9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1"/>
                  </a:cubicBezTo>
                  <a:cubicBezTo>
                    <a:pt x="9" y="11"/>
                    <a:pt x="8" y="12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4"/>
                    <a:pt x="7" y="13"/>
                    <a:pt x="6" y="13"/>
                  </a:cubicBezTo>
                  <a:cubicBezTo>
                    <a:pt x="7" y="13"/>
                    <a:pt x="7" y="12"/>
                    <a:pt x="7" y="12"/>
                  </a:cubicBezTo>
                  <a:cubicBezTo>
                    <a:pt x="7" y="11"/>
                    <a:pt x="7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1" y="7"/>
                    <a:pt x="12" y="7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1" y="5"/>
                    <a:pt x="11" y="6"/>
                    <a:pt x="10" y="5"/>
                  </a:cubicBezTo>
                  <a:cubicBezTo>
                    <a:pt x="10" y="5"/>
                    <a:pt x="11" y="4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0" y="3"/>
                    <a:pt x="10" y="3"/>
                    <a:pt x="10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9"/>
                    <a:pt x="6" y="9"/>
                    <a:pt x="6" y="9"/>
                  </a:cubicBezTo>
                  <a:cubicBezTo>
                    <a:pt x="5" y="10"/>
                    <a:pt x="4" y="11"/>
                    <a:pt x="4" y="11"/>
                  </a:cubicBezTo>
                  <a:cubicBezTo>
                    <a:pt x="4" y="11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5" y="16"/>
                    <a:pt x="5" y="16"/>
                  </a:cubicBezTo>
                  <a:cubicBezTo>
                    <a:pt x="4" y="16"/>
                    <a:pt x="4" y="17"/>
                    <a:pt x="3" y="17"/>
                  </a:cubicBezTo>
                  <a:cubicBezTo>
                    <a:pt x="3" y="17"/>
                    <a:pt x="3" y="18"/>
                    <a:pt x="3" y="18"/>
                  </a:cubicBezTo>
                  <a:cubicBezTo>
                    <a:pt x="2" y="19"/>
                    <a:pt x="2" y="19"/>
                    <a:pt x="1" y="20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3"/>
                    <a:pt x="1" y="23"/>
                    <a:pt x="1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4"/>
                    <a:pt x="4" y="23"/>
                    <a:pt x="4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3" y="22"/>
                    <a:pt x="2" y="22"/>
                    <a:pt x="2" y="21"/>
                  </a:cubicBezTo>
                  <a:cubicBezTo>
                    <a:pt x="2" y="21"/>
                    <a:pt x="3" y="20"/>
                    <a:pt x="3" y="20"/>
                  </a:cubicBezTo>
                  <a:cubicBezTo>
                    <a:pt x="3" y="19"/>
                    <a:pt x="3" y="19"/>
                    <a:pt x="4" y="19"/>
                  </a:cubicBezTo>
                  <a:cubicBezTo>
                    <a:pt x="5" y="19"/>
                    <a:pt x="5" y="18"/>
                    <a:pt x="5" y="18"/>
                  </a:cubicBezTo>
                  <a:cubicBezTo>
                    <a:pt x="5" y="18"/>
                    <a:pt x="6" y="18"/>
                    <a:pt x="6" y="19"/>
                  </a:cubicBezTo>
                  <a:cubicBezTo>
                    <a:pt x="6" y="19"/>
                    <a:pt x="5" y="19"/>
                    <a:pt x="6" y="20"/>
                  </a:cubicBezTo>
                  <a:cubicBezTo>
                    <a:pt x="6" y="20"/>
                    <a:pt x="6" y="19"/>
                    <a:pt x="6" y="19"/>
                  </a:cubicBezTo>
                  <a:cubicBezTo>
                    <a:pt x="7" y="19"/>
                    <a:pt x="7" y="21"/>
                    <a:pt x="7" y="21"/>
                  </a:cubicBezTo>
                  <a:cubicBezTo>
                    <a:pt x="6" y="21"/>
                    <a:pt x="6" y="21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7" y="22"/>
                    <a:pt x="7" y="22"/>
                  </a:cubicBezTo>
                  <a:cubicBezTo>
                    <a:pt x="7" y="22"/>
                    <a:pt x="7" y="23"/>
                    <a:pt x="7" y="23"/>
                  </a:cubicBezTo>
                  <a:cubicBezTo>
                    <a:pt x="7" y="23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10" y="20"/>
                    <a:pt x="10" y="21"/>
                    <a:pt x="11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3" y="22"/>
                  </a:cubicBezTo>
                  <a:cubicBezTo>
                    <a:pt x="13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8"/>
                  </a:cubicBezTo>
                  <a:cubicBezTo>
                    <a:pt x="14" y="18"/>
                    <a:pt x="14" y="18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16"/>
                    <a:pt x="14" y="15"/>
                    <a:pt x="14" y="15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2"/>
                    <a:pt x="15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4" y="9"/>
                  </a:cubicBezTo>
                  <a:cubicBezTo>
                    <a:pt x="14" y="9"/>
                    <a:pt x="14" y="9"/>
                    <a:pt x="14" y="8"/>
                  </a:cubicBezTo>
                  <a:close/>
                  <a:moveTo>
                    <a:pt x="8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8" y="16"/>
                    <a:pt x="8" y="16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5"/>
                    <a:pt x="7" y="15"/>
                  </a:cubicBezTo>
                  <a:cubicBezTo>
                    <a:pt x="7" y="15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8" y="14"/>
                    <a:pt x="8" y="14"/>
                  </a:cubicBezTo>
                  <a:cubicBezTo>
                    <a:pt x="8" y="14"/>
                    <a:pt x="8" y="13"/>
                    <a:pt x="8" y="13"/>
                  </a:cubicBezTo>
                  <a:cubicBezTo>
                    <a:pt x="8" y="13"/>
                    <a:pt x="8" y="14"/>
                    <a:pt x="9" y="14"/>
                  </a:cubicBezTo>
                  <a:cubicBezTo>
                    <a:pt x="8" y="14"/>
                    <a:pt x="8" y="14"/>
                    <a:pt x="8" y="15"/>
                  </a:cubicBezTo>
                  <a:close/>
                  <a:moveTo>
                    <a:pt x="11" y="14"/>
                  </a:move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6"/>
                  </a:cubicBezTo>
                  <a:cubicBezTo>
                    <a:pt x="11" y="16"/>
                    <a:pt x="11" y="16"/>
                    <a:pt x="11" y="17"/>
                  </a:cubicBezTo>
                  <a:cubicBezTo>
                    <a:pt x="11" y="18"/>
                    <a:pt x="11" y="19"/>
                    <a:pt x="11" y="20"/>
                  </a:cubicBezTo>
                  <a:cubicBezTo>
                    <a:pt x="11" y="20"/>
                    <a:pt x="10" y="20"/>
                    <a:pt x="9" y="20"/>
                  </a:cubicBezTo>
                  <a:cubicBezTo>
                    <a:pt x="9" y="20"/>
                    <a:pt x="10" y="19"/>
                    <a:pt x="10" y="19"/>
                  </a:cubicBezTo>
                  <a:cubicBezTo>
                    <a:pt x="10" y="18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0" y="14"/>
                    <a:pt x="11" y="13"/>
                    <a:pt x="10" y="13"/>
                  </a:cubicBezTo>
                  <a:cubicBezTo>
                    <a:pt x="10" y="13"/>
                    <a:pt x="10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2" y="10"/>
                    <a:pt x="12" y="10"/>
                  </a:cubicBezTo>
                  <a:cubicBezTo>
                    <a:pt x="12" y="11"/>
                    <a:pt x="11" y="12"/>
                    <a:pt x="11" y="13"/>
                  </a:cubicBezTo>
                  <a:cubicBezTo>
                    <a:pt x="11" y="13"/>
                    <a:pt x="11" y="14"/>
                    <a:pt x="11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3" name="Freeform 223">
              <a:extLst>
                <a:ext uri="{FF2B5EF4-FFF2-40B4-BE49-F238E27FC236}">
                  <a16:creationId xmlns:a16="http://schemas.microsoft.com/office/drawing/2014/main" id="{92F44E54-25B9-2E67-03AB-6439B8281E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0463" y="4652963"/>
              <a:ext cx="90488" cy="125413"/>
            </a:xfrm>
            <a:custGeom>
              <a:avLst/>
              <a:gdLst>
                <a:gd name="T0" fmla="*/ 11 w 13"/>
                <a:gd name="T1" fmla="*/ 7 h 18"/>
                <a:gd name="T2" fmla="*/ 13 w 13"/>
                <a:gd name="T3" fmla="*/ 6 h 18"/>
                <a:gd name="T4" fmla="*/ 13 w 13"/>
                <a:gd name="T5" fmla="*/ 5 h 18"/>
                <a:gd name="T6" fmla="*/ 12 w 13"/>
                <a:gd name="T7" fmla="*/ 5 h 18"/>
                <a:gd name="T8" fmla="*/ 11 w 13"/>
                <a:gd name="T9" fmla="*/ 5 h 18"/>
                <a:gd name="T10" fmla="*/ 11 w 13"/>
                <a:gd name="T11" fmla="*/ 5 h 18"/>
                <a:gd name="T12" fmla="*/ 11 w 13"/>
                <a:gd name="T13" fmla="*/ 6 h 18"/>
                <a:gd name="T14" fmla="*/ 10 w 13"/>
                <a:gd name="T15" fmla="*/ 6 h 18"/>
                <a:gd name="T16" fmla="*/ 9 w 13"/>
                <a:gd name="T17" fmla="*/ 7 h 18"/>
                <a:gd name="T18" fmla="*/ 8 w 13"/>
                <a:gd name="T19" fmla="*/ 7 h 18"/>
                <a:gd name="T20" fmla="*/ 8 w 13"/>
                <a:gd name="T21" fmla="*/ 5 h 18"/>
                <a:gd name="T22" fmla="*/ 8 w 13"/>
                <a:gd name="T23" fmla="*/ 4 h 18"/>
                <a:gd name="T24" fmla="*/ 9 w 13"/>
                <a:gd name="T25" fmla="*/ 3 h 18"/>
                <a:gd name="T26" fmla="*/ 9 w 13"/>
                <a:gd name="T27" fmla="*/ 2 h 18"/>
                <a:gd name="T28" fmla="*/ 9 w 13"/>
                <a:gd name="T29" fmla="*/ 1 h 18"/>
                <a:gd name="T30" fmla="*/ 8 w 13"/>
                <a:gd name="T31" fmla="*/ 1 h 18"/>
                <a:gd name="T32" fmla="*/ 7 w 13"/>
                <a:gd name="T33" fmla="*/ 0 h 18"/>
                <a:gd name="T34" fmla="*/ 6 w 13"/>
                <a:gd name="T35" fmla="*/ 1 h 18"/>
                <a:gd name="T36" fmla="*/ 7 w 13"/>
                <a:gd name="T37" fmla="*/ 2 h 18"/>
                <a:gd name="T38" fmla="*/ 6 w 13"/>
                <a:gd name="T39" fmla="*/ 5 h 18"/>
                <a:gd name="T40" fmla="*/ 6 w 13"/>
                <a:gd name="T41" fmla="*/ 7 h 18"/>
                <a:gd name="T42" fmla="*/ 6 w 13"/>
                <a:gd name="T43" fmla="*/ 8 h 18"/>
                <a:gd name="T44" fmla="*/ 6 w 13"/>
                <a:gd name="T45" fmla="*/ 8 h 18"/>
                <a:gd name="T46" fmla="*/ 5 w 13"/>
                <a:gd name="T47" fmla="*/ 9 h 18"/>
                <a:gd name="T48" fmla="*/ 2 w 13"/>
                <a:gd name="T49" fmla="*/ 9 h 18"/>
                <a:gd name="T50" fmla="*/ 2 w 13"/>
                <a:gd name="T51" fmla="*/ 10 h 18"/>
                <a:gd name="T52" fmla="*/ 1 w 13"/>
                <a:gd name="T53" fmla="*/ 10 h 18"/>
                <a:gd name="T54" fmla="*/ 1 w 13"/>
                <a:gd name="T55" fmla="*/ 10 h 18"/>
                <a:gd name="T56" fmla="*/ 2 w 13"/>
                <a:gd name="T57" fmla="*/ 12 h 18"/>
                <a:gd name="T58" fmla="*/ 2 w 13"/>
                <a:gd name="T59" fmla="*/ 12 h 18"/>
                <a:gd name="T60" fmla="*/ 3 w 13"/>
                <a:gd name="T61" fmla="*/ 12 h 18"/>
                <a:gd name="T62" fmla="*/ 3 w 13"/>
                <a:gd name="T63" fmla="*/ 11 h 18"/>
                <a:gd name="T64" fmla="*/ 5 w 13"/>
                <a:gd name="T65" fmla="*/ 10 h 18"/>
                <a:gd name="T66" fmla="*/ 6 w 13"/>
                <a:gd name="T67" fmla="*/ 9 h 18"/>
                <a:gd name="T68" fmla="*/ 6 w 13"/>
                <a:gd name="T69" fmla="*/ 10 h 18"/>
                <a:gd name="T70" fmla="*/ 6 w 13"/>
                <a:gd name="T71" fmla="*/ 11 h 18"/>
                <a:gd name="T72" fmla="*/ 6 w 13"/>
                <a:gd name="T73" fmla="*/ 11 h 18"/>
                <a:gd name="T74" fmla="*/ 4 w 13"/>
                <a:gd name="T75" fmla="*/ 14 h 18"/>
                <a:gd name="T76" fmla="*/ 2 w 13"/>
                <a:gd name="T77" fmla="*/ 16 h 18"/>
                <a:gd name="T78" fmla="*/ 1 w 13"/>
                <a:gd name="T79" fmla="*/ 16 h 18"/>
                <a:gd name="T80" fmla="*/ 0 w 13"/>
                <a:gd name="T81" fmla="*/ 17 h 18"/>
                <a:gd name="T82" fmla="*/ 2 w 13"/>
                <a:gd name="T83" fmla="*/ 17 h 18"/>
                <a:gd name="T84" fmla="*/ 2 w 13"/>
                <a:gd name="T85" fmla="*/ 17 h 18"/>
                <a:gd name="T86" fmla="*/ 4 w 13"/>
                <a:gd name="T87" fmla="*/ 16 h 18"/>
                <a:gd name="T88" fmla="*/ 5 w 13"/>
                <a:gd name="T89" fmla="*/ 15 h 18"/>
                <a:gd name="T90" fmla="*/ 6 w 13"/>
                <a:gd name="T91" fmla="*/ 14 h 18"/>
                <a:gd name="T92" fmla="*/ 7 w 13"/>
                <a:gd name="T93" fmla="*/ 12 h 18"/>
                <a:gd name="T94" fmla="*/ 7 w 13"/>
                <a:gd name="T95" fmla="*/ 11 h 18"/>
                <a:gd name="T96" fmla="*/ 8 w 13"/>
                <a:gd name="T97" fmla="*/ 8 h 18"/>
                <a:gd name="T98" fmla="*/ 9 w 13"/>
                <a:gd name="T99" fmla="*/ 8 h 18"/>
                <a:gd name="T100" fmla="*/ 11 w 13"/>
                <a:gd name="T10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" h="18">
                  <a:moveTo>
                    <a:pt x="11" y="7"/>
                  </a:moveTo>
                  <a:cubicBezTo>
                    <a:pt x="12" y="7"/>
                    <a:pt x="12" y="7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5"/>
                    <a:pt x="12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5"/>
                  </a:cubicBezTo>
                  <a:cubicBezTo>
                    <a:pt x="8" y="5"/>
                    <a:pt x="8" y="5"/>
                    <a:pt x="8" y="4"/>
                  </a:cubicBezTo>
                  <a:cubicBezTo>
                    <a:pt x="9" y="4"/>
                    <a:pt x="8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6" y="1"/>
                    <a:pt x="6" y="1"/>
                  </a:cubicBezTo>
                  <a:cubicBezTo>
                    <a:pt x="6" y="1"/>
                    <a:pt x="6" y="2"/>
                    <a:pt x="7" y="2"/>
                  </a:cubicBezTo>
                  <a:cubicBezTo>
                    <a:pt x="7" y="3"/>
                    <a:pt x="7" y="4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7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9"/>
                    <a:pt x="3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4" y="11"/>
                    <a:pt x="5" y="11"/>
                    <a:pt x="5" y="10"/>
                  </a:cubicBezTo>
                  <a:cubicBezTo>
                    <a:pt x="5" y="10"/>
                    <a:pt x="5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4" y="14"/>
                    <a:pt x="4" y="14"/>
                  </a:cubicBezTo>
                  <a:cubicBezTo>
                    <a:pt x="3" y="15"/>
                    <a:pt x="3" y="15"/>
                    <a:pt x="2" y="16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1" y="18"/>
                    <a:pt x="2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7"/>
                    <a:pt x="4" y="16"/>
                    <a:pt x="4" y="16"/>
                  </a:cubicBezTo>
                  <a:cubicBezTo>
                    <a:pt x="5" y="16"/>
                    <a:pt x="5" y="16"/>
                    <a:pt x="5" y="15"/>
                  </a:cubicBezTo>
                  <a:cubicBezTo>
                    <a:pt x="5" y="15"/>
                    <a:pt x="6" y="15"/>
                    <a:pt x="6" y="14"/>
                  </a:cubicBezTo>
                  <a:cubicBezTo>
                    <a:pt x="7" y="13"/>
                    <a:pt x="7" y="13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0"/>
                    <a:pt x="8" y="9"/>
                    <a:pt x="8" y="8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9" y="8"/>
                    <a:pt x="10" y="7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 224">
              <a:extLst>
                <a:ext uri="{FF2B5EF4-FFF2-40B4-BE49-F238E27FC236}">
                  <a16:creationId xmlns:a16="http://schemas.microsoft.com/office/drawing/2014/main" id="{4FD15D06-9D30-19DC-C866-64260D64DC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6025" y="4714875"/>
              <a:ext cx="55563" cy="49213"/>
            </a:xfrm>
            <a:custGeom>
              <a:avLst/>
              <a:gdLst>
                <a:gd name="T0" fmla="*/ 5 w 8"/>
                <a:gd name="T1" fmla="*/ 5 h 7"/>
                <a:gd name="T2" fmla="*/ 4 w 8"/>
                <a:gd name="T3" fmla="*/ 3 h 7"/>
                <a:gd name="T4" fmla="*/ 3 w 8"/>
                <a:gd name="T5" fmla="*/ 3 h 7"/>
                <a:gd name="T6" fmla="*/ 2 w 8"/>
                <a:gd name="T7" fmla="*/ 2 h 7"/>
                <a:gd name="T8" fmla="*/ 2 w 8"/>
                <a:gd name="T9" fmla="*/ 2 h 7"/>
                <a:gd name="T10" fmla="*/ 1 w 8"/>
                <a:gd name="T11" fmla="*/ 1 h 7"/>
                <a:gd name="T12" fmla="*/ 0 w 8"/>
                <a:gd name="T13" fmla="*/ 0 h 7"/>
                <a:gd name="T14" fmla="*/ 1 w 8"/>
                <a:gd name="T15" fmla="*/ 1 h 7"/>
                <a:gd name="T16" fmla="*/ 1 w 8"/>
                <a:gd name="T17" fmla="*/ 3 h 7"/>
                <a:gd name="T18" fmla="*/ 2 w 8"/>
                <a:gd name="T19" fmla="*/ 4 h 7"/>
                <a:gd name="T20" fmla="*/ 3 w 8"/>
                <a:gd name="T21" fmla="*/ 5 h 7"/>
                <a:gd name="T22" fmla="*/ 3 w 8"/>
                <a:gd name="T23" fmla="*/ 6 h 7"/>
                <a:gd name="T24" fmla="*/ 5 w 8"/>
                <a:gd name="T25" fmla="*/ 7 h 7"/>
                <a:gd name="T26" fmla="*/ 6 w 8"/>
                <a:gd name="T27" fmla="*/ 7 h 7"/>
                <a:gd name="T28" fmla="*/ 6 w 8"/>
                <a:gd name="T29" fmla="*/ 7 h 7"/>
                <a:gd name="T30" fmla="*/ 7 w 8"/>
                <a:gd name="T31" fmla="*/ 6 h 7"/>
                <a:gd name="T32" fmla="*/ 8 w 8"/>
                <a:gd name="T33" fmla="*/ 6 h 7"/>
                <a:gd name="T34" fmla="*/ 6 w 8"/>
                <a:gd name="T35" fmla="*/ 5 h 7"/>
                <a:gd name="T36" fmla="*/ 5 w 8"/>
                <a:gd name="T3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7">
                  <a:moveTo>
                    <a:pt x="5" y="5"/>
                  </a:moveTo>
                  <a:cubicBezTo>
                    <a:pt x="5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4" y="6"/>
                    <a:pt x="4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6" y="5"/>
                    <a:pt x="6" y="5"/>
                    <a:pt x="5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 225">
              <a:extLst>
                <a:ext uri="{FF2B5EF4-FFF2-40B4-BE49-F238E27FC236}">
                  <a16:creationId xmlns:a16="http://schemas.microsoft.com/office/drawing/2014/main" id="{CCFB9791-3D80-9B08-F86D-FFEFD1E668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62100" y="4638675"/>
              <a:ext cx="96838" cy="168275"/>
            </a:xfrm>
            <a:custGeom>
              <a:avLst/>
              <a:gdLst>
                <a:gd name="T0" fmla="*/ 12 w 14"/>
                <a:gd name="T1" fmla="*/ 5 h 24"/>
                <a:gd name="T2" fmla="*/ 14 w 14"/>
                <a:gd name="T3" fmla="*/ 2 h 24"/>
                <a:gd name="T4" fmla="*/ 13 w 14"/>
                <a:gd name="T5" fmla="*/ 1 h 24"/>
                <a:gd name="T6" fmla="*/ 11 w 14"/>
                <a:gd name="T7" fmla="*/ 4 h 24"/>
                <a:gd name="T8" fmla="*/ 10 w 14"/>
                <a:gd name="T9" fmla="*/ 5 h 24"/>
                <a:gd name="T10" fmla="*/ 9 w 14"/>
                <a:gd name="T11" fmla="*/ 7 h 24"/>
                <a:gd name="T12" fmla="*/ 10 w 14"/>
                <a:gd name="T13" fmla="*/ 9 h 24"/>
                <a:gd name="T14" fmla="*/ 8 w 14"/>
                <a:gd name="T15" fmla="*/ 6 h 24"/>
                <a:gd name="T16" fmla="*/ 9 w 14"/>
                <a:gd name="T17" fmla="*/ 3 h 24"/>
                <a:gd name="T18" fmla="*/ 9 w 14"/>
                <a:gd name="T19" fmla="*/ 0 h 24"/>
                <a:gd name="T20" fmla="*/ 7 w 14"/>
                <a:gd name="T21" fmla="*/ 2 h 24"/>
                <a:gd name="T22" fmla="*/ 5 w 14"/>
                <a:gd name="T23" fmla="*/ 5 h 24"/>
                <a:gd name="T24" fmla="*/ 3 w 14"/>
                <a:gd name="T25" fmla="*/ 6 h 24"/>
                <a:gd name="T26" fmla="*/ 4 w 14"/>
                <a:gd name="T27" fmla="*/ 8 h 24"/>
                <a:gd name="T28" fmla="*/ 2 w 14"/>
                <a:gd name="T29" fmla="*/ 8 h 24"/>
                <a:gd name="T30" fmla="*/ 2 w 14"/>
                <a:gd name="T31" fmla="*/ 11 h 24"/>
                <a:gd name="T32" fmla="*/ 4 w 14"/>
                <a:gd name="T33" fmla="*/ 11 h 24"/>
                <a:gd name="T34" fmla="*/ 5 w 14"/>
                <a:gd name="T35" fmla="*/ 9 h 24"/>
                <a:gd name="T36" fmla="*/ 5 w 14"/>
                <a:gd name="T37" fmla="*/ 11 h 24"/>
                <a:gd name="T38" fmla="*/ 9 w 14"/>
                <a:gd name="T39" fmla="*/ 9 h 24"/>
                <a:gd name="T40" fmla="*/ 7 w 14"/>
                <a:gd name="T41" fmla="*/ 12 h 24"/>
                <a:gd name="T42" fmla="*/ 4 w 14"/>
                <a:gd name="T43" fmla="*/ 13 h 24"/>
                <a:gd name="T44" fmla="*/ 5 w 14"/>
                <a:gd name="T45" fmla="*/ 14 h 24"/>
                <a:gd name="T46" fmla="*/ 9 w 14"/>
                <a:gd name="T47" fmla="*/ 11 h 24"/>
                <a:gd name="T48" fmla="*/ 8 w 14"/>
                <a:gd name="T49" fmla="*/ 15 h 24"/>
                <a:gd name="T50" fmla="*/ 6 w 14"/>
                <a:gd name="T51" fmla="*/ 18 h 24"/>
                <a:gd name="T52" fmla="*/ 4 w 14"/>
                <a:gd name="T53" fmla="*/ 20 h 24"/>
                <a:gd name="T54" fmla="*/ 0 w 14"/>
                <a:gd name="T55" fmla="*/ 22 h 24"/>
                <a:gd name="T56" fmla="*/ 4 w 14"/>
                <a:gd name="T57" fmla="*/ 21 h 24"/>
                <a:gd name="T58" fmla="*/ 8 w 14"/>
                <a:gd name="T59" fmla="*/ 18 h 24"/>
                <a:gd name="T60" fmla="*/ 8 w 14"/>
                <a:gd name="T61" fmla="*/ 22 h 24"/>
                <a:gd name="T62" fmla="*/ 6 w 14"/>
                <a:gd name="T63" fmla="*/ 23 h 24"/>
                <a:gd name="T64" fmla="*/ 9 w 14"/>
                <a:gd name="T65" fmla="*/ 23 h 24"/>
                <a:gd name="T66" fmla="*/ 11 w 14"/>
                <a:gd name="T67" fmla="*/ 21 h 24"/>
                <a:gd name="T68" fmla="*/ 9 w 14"/>
                <a:gd name="T69" fmla="*/ 18 h 24"/>
                <a:gd name="T70" fmla="*/ 11 w 14"/>
                <a:gd name="T71" fmla="*/ 17 h 24"/>
                <a:gd name="T72" fmla="*/ 9 w 14"/>
                <a:gd name="T73" fmla="*/ 14 h 24"/>
                <a:gd name="T74" fmla="*/ 14 w 14"/>
                <a:gd name="T75" fmla="*/ 9 h 24"/>
                <a:gd name="T76" fmla="*/ 11 w 14"/>
                <a:gd name="T77" fmla="*/ 9 h 24"/>
                <a:gd name="T78" fmla="*/ 12 w 14"/>
                <a:gd name="T79" fmla="*/ 6 h 24"/>
                <a:gd name="T80" fmla="*/ 5 w 14"/>
                <a:gd name="T81" fmla="*/ 6 h 24"/>
                <a:gd name="T82" fmla="*/ 7 w 14"/>
                <a:gd name="T83" fmla="*/ 8 h 24"/>
                <a:gd name="T84" fmla="*/ 7 w 14"/>
                <a:gd name="T85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" h="24">
                  <a:moveTo>
                    <a:pt x="12" y="6"/>
                  </a:move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5"/>
                    <a:pt x="12" y="5"/>
                  </a:cubicBezTo>
                  <a:cubicBezTo>
                    <a:pt x="12" y="5"/>
                    <a:pt x="13" y="4"/>
                    <a:pt x="13" y="3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4" y="2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2" y="1"/>
                    <a:pt x="12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3"/>
                    <a:pt x="12" y="4"/>
                    <a:pt x="11" y="4"/>
                  </a:cubicBezTo>
                  <a:cubicBezTo>
                    <a:pt x="11" y="5"/>
                    <a:pt x="11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8" y="5"/>
                    <a:pt x="8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9" y="9"/>
                    <a:pt x="8" y="9"/>
                  </a:cubicBezTo>
                  <a:cubicBezTo>
                    <a:pt x="8" y="8"/>
                    <a:pt x="7" y="7"/>
                    <a:pt x="8" y="7"/>
                  </a:cubicBezTo>
                  <a:cubicBezTo>
                    <a:pt x="8" y="7"/>
                    <a:pt x="8" y="7"/>
                    <a:pt x="8" y="6"/>
                  </a:cubicBezTo>
                  <a:cubicBezTo>
                    <a:pt x="9" y="6"/>
                    <a:pt x="8" y="5"/>
                    <a:pt x="8" y="5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9" y="3"/>
                    <a:pt x="9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0" y="1"/>
                    <a:pt x="10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7" y="1"/>
                    <a:pt x="7" y="1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6" y="5"/>
                    <a:pt x="5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7"/>
                    <a:pt x="3" y="7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2"/>
                    <a:pt x="3" y="12"/>
                  </a:cubicBezTo>
                  <a:cubicBezTo>
                    <a:pt x="4" y="12"/>
                    <a:pt x="4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9"/>
                    <a:pt x="5" y="9"/>
                  </a:cubicBezTo>
                  <a:cubicBezTo>
                    <a:pt x="5" y="9"/>
                    <a:pt x="5" y="8"/>
                    <a:pt x="5" y="8"/>
                  </a:cubicBezTo>
                  <a:cubicBezTo>
                    <a:pt x="6" y="8"/>
                    <a:pt x="6" y="9"/>
                    <a:pt x="6" y="9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5" y="11"/>
                    <a:pt x="6" y="10"/>
                    <a:pt x="6" y="10"/>
                  </a:cubicBezTo>
                  <a:cubicBezTo>
                    <a:pt x="6" y="10"/>
                    <a:pt x="6" y="9"/>
                    <a:pt x="7" y="9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10"/>
                    <a:pt x="9" y="10"/>
                  </a:cubicBezTo>
                  <a:cubicBezTo>
                    <a:pt x="9" y="11"/>
                    <a:pt x="8" y="11"/>
                    <a:pt x="8" y="11"/>
                  </a:cubicBezTo>
                  <a:cubicBezTo>
                    <a:pt x="8" y="11"/>
                    <a:pt x="7" y="11"/>
                    <a:pt x="7" y="12"/>
                  </a:cubicBezTo>
                  <a:cubicBezTo>
                    <a:pt x="7" y="12"/>
                    <a:pt x="6" y="12"/>
                    <a:pt x="6" y="12"/>
                  </a:cubicBezTo>
                  <a:cubicBezTo>
                    <a:pt x="6" y="12"/>
                    <a:pt x="5" y="13"/>
                    <a:pt x="5" y="13"/>
                  </a:cubicBezTo>
                  <a:cubicBezTo>
                    <a:pt x="5" y="13"/>
                    <a:pt x="5" y="13"/>
                    <a:pt x="4" y="13"/>
                  </a:cubicBezTo>
                  <a:cubicBezTo>
                    <a:pt x="4" y="13"/>
                    <a:pt x="3" y="14"/>
                    <a:pt x="3" y="14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7" y="13"/>
                    <a:pt x="7" y="13"/>
                    <a:pt x="8" y="12"/>
                  </a:cubicBezTo>
                  <a:cubicBezTo>
                    <a:pt x="8" y="12"/>
                    <a:pt x="8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9" y="13"/>
                    <a:pt x="9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6"/>
                  </a:cubicBezTo>
                  <a:cubicBezTo>
                    <a:pt x="8" y="16"/>
                    <a:pt x="7" y="17"/>
                    <a:pt x="7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5" y="18"/>
                    <a:pt x="5" y="18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3" y="20"/>
                    <a:pt x="2" y="20"/>
                  </a:cubicBezTo>
                  <a:cubicBezTo>
                    <a:pt x="2" y="21"/>
                    <a:pt x="0" y="21"/>
                    <a:pt x="0" y="22"/>
                  </a:cubicBezTo>
                  <a:cubicBezTo>
                    <a:pt x="1" y="23"/>
                    <a:pt x="2" y="22"/>
                    <a:pt x="3" y="23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2"/>
                    <a:pt x="4" y="22"/>
                    <a:pt x="4" y="21"/>
                  </a:cubicBezTo>
                  <a:cubicBezTo>
                    <a:pt x="5" y="21"/>
                    <a:pt x="6" y="20"/>
                    <a:pt x="6" y="20"/>
                  </a:cubicBezTo>
                  <a:cubicBezTo>
                    <a:pt x="6" y="19"/>
                    <a:pt x="7" y="19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8" y="19"/>
                    <a:pt x="8" y="20"/>
                  </a:cubicBezTo>
                  <a:cubicBezTo>
                    <a:pt x="8" y="21"/>
                    <a:pt x="9" y="21"/>
                    <a:pt x="9" y="21"/>
                  </a:cubicBezTo>
                  <a:cubicBezTo>
                    <a:pt x="9" y="22"/>
                    <a:pt x="8" y="21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5" y="22"/>
                  </a:cubicBezTo>
                  <a:cubicBezTo>
                    <a:pt x="5" y="23"/>
                    <a:pt x="6" y="23"/>
                    <a:pt x="6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8" y="23"/>
                    <a:pt x="8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10" y="24"/>
                    <a:pt x="10" y="23"/>
                  </a:cubicBezTo>
                  <a:cubicBezTo>
                    <a:pt x="10" y="23"/>
                    <a:pt x="11" y="23"/>
                    <a:pt x="11" y="23"/>
                  </a:cubicBezTo>
                  <a:cubicBezTo>
                    <a:pt x="12" y="22"/>
                    <a:pt x="11" y="22"/>
                    <a:pt x="11" y="21"/>
                  </a:cubicBezTo>
                  <a:cubicBezTo>
                    <a:pt x="10" y="21"/>
                    <a:pt x="10" y="20"/>
                    <a:pt x="10" y="20"/>
                  </a:cubicBezTo>
                  <a:cubicBezTo>
                    <a:pt x="10" y="20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7"/>
                    <a:pt x="9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2" y="17"/>
                    <a:pt x="12" y="16"/>
                    <a:pt x="12" y="15"/>
                  </a:cubicBezTo>
                  <a:cubicBezTo>
                    <a:pt x="12" y="15"/>
                    <a:pt x="11" y="15"/>
                    <a:pt x="11" y="15"/>
                  </a:cubicBezTo>
                  <a:cubicBezTo>
                    <a:pt x="11" y="14"/>
                    <a:pt x="10" y="14"/>
                    <a:pt x="9" y="14"/>
                  </a:cubicBezTo>
                  <a:cubicBezTo>
                    <a:pt x="10" y="13"/>
                    <a:pt x="10" y="12"/>
                    <a:pt x="11" y="12"/>
                  </a:cubicBezTo>
                  <a:cubicBezTo>
                    <a:pt x="11" y="12"/>
                    <a:pt x="12" y="12"/>
                    <a:pt x="12" y="11"/>
                  </a:cubicBezTo>
                  <a:cubicBezTo>
                    <a:pt x="13" y="11"/>
                    <a:pt x="13" y="9"/>
                    <a:pt x="14" y="9"/>
                  </a:cubicBezTo>
                  <a:cubicBezTo>
                    <a:pt x="13" y="9"/>
                    <a:pt x="14" y="9"/>
                    <a:pt x="14" y="8"/>
                  </a:cubicBezTo>
                  <a:cubicBezTo>
                    <a:pt x="14" y="8"/>
                    <a:pt x="13" y="8"/>
                    <a:pt x="13" y="8"/>
                  </a:cubicBezTo>
                  <a:cubicBezTo>
                    <a:pt x="12" y="8"/>
                    <a:pt x="12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8"/>
                    <a:pt x="11" y="8"/>
                    <a:pt x="11" y="7"/>
                  </a:cubicBezTo>
                  <a:cubicBezTo>
                    <a:pt x="11" y="7"/>
                    <a:pt x="11" y="7"/>
                    <a:pt x="12" y="6"/>
                  </a:cubicBezTo>
                  <a:close/>
                  <a:moveTo>
                    <a:pt x="5" y="8"/>
                  </a:moveTo>
                  <a:cubicBezTo>
                    <a:pt x="4" y="7"/>
                    <a:pt x="4" y="7"/>
                    <a:pt x="4" y="6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7"/>
                    <a:pt x="5" y="7"/>
                    <a:pt x="5" y="8"/>
                  </a:cubicBezTo>
                  <a:close/>
                  <a:moveTo>
                    <a:pt x="7" y="8"/>
                  </a:moveTo>
                  <a:cubicBezTo>
                    <a:pt x="6" y="8"/>
                    <a:pt x="6" y="8"/>
                    <a:pt x="5" y="8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7" y="6"/>
                    <a:pt x="7" y="7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 226">
              <a:extLst>
                <a:ext uri="{FF2B5EF4-FFF2-40B4-BE49-F238E27FC236}">
                  <a16:creationId xmlns:a16="http://schemas.microsoft.com/office/drawing/2014/main" id="{D0A0F6A5-4895-7A82-CAEE-EF5A3695D4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55750" y="4737100"/>
              <a:ext cx="20638" cy="34925"/>
            </a:xfrm>
            <a:custGeom>
              <a:avLst/>
              <a:gdLst>
                <a:gd name="T0" fmla="*/ 3 w 3"/>
                <a:gd name="T1" fmla="*/ 4 h 5"/>
                <a:gd name="T2" fmla="*/ 3 w 3"/>
                <a:gd name="T3" fmla="*/ 2 h 5"/>
                <a:gd name="T4" fmla="*/ 3 w 3"/>
                <a:gd name="T5" fmla="*/ 1 h 5"/>
                <a:gd name="T6" fmla="*/ 1 w 3"/>
                <a:gd name="T7" fmla="*/ 0 h 5"/>
                <a:gd name="T8" fmla="*/ 1 w 3"/>
                <a:gd name="T9" fmla="*/ 1 h 5"/>
                <a:gd name="T10" fmla="*/ 1 w 3"/>
                <a:gd name="T11" fmla="*/ 3 h 5"/>
                <a:gd name="T12" fmla="*/ 1 w 3"/>
                <a:gd name="T13" fmla="*/ 3 h 5"/>
                <a:gd name="T14" fmla="*/ 1 w 3"/>
                <a:gd name="T15" fmla="*/ 4 h 5"/>
                <a:gd name="T16" fmla="*/ 0 w 3"/>
                <a:gd name="T17" fmla="*/ 4 h 5"/>
                <a:gd name="T18" fmla="*/ 0 w 3"/>
                <a:gd name="T19" fmla="*/ 5 h 5"/>
                <a:gd name="T20" fmla="*/ 1 w 3"/>
                <a:gd name="T21" fmla="*/ 5 h 5"/>
                <a:gd name="T22" fmla="*/ 3 w 3"/>
                <a:gd name="T23" fmla="*/ 5 h 5"/>
                <a:gd name="T24" fmla="*/ 3 w 3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5">
                  <a:moveTo>
                    <a:pt x="3" y="4"/>
                  </a:moveTo>
                  <a:cubicBezTo>
                    <a:pt x="3" y="3"/>
                    <a:pt x="3" y="2"/>
                    <a:pt x="3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 227">
              <a:extLst>
                <a:ext uri="{FF2B5EF4-FFF2-40B4-BE49-F238E27FC236}">
                  <a16:creationId xmlns:a16="http://schemas.microsoft.com/office/drawing/2014/main" id="{4226B95D-F0FE-7BE2-7C5F-34F40E31E3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52963"/>
              <a:ext cx="20638" cy="20638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3 w 3"/>
                <a:gd name="T5" fmla="*/ 1 h 3"/>
                <a:gd name="T6" fmla="*/ 2 w 3"/>
                <a:gd name="T7" fmla="*/ 0 h 3"/>
                <a:gd name="T8" fmla="*/ 0 w 3"/>
                <a:gd name="T9" fmla="*/ 1 h 3"/>
                <a:gd name="T10" fmla="*/ 1 w 3"/>
                <a:gd name="T11" fmla="*/ 2 h 3"/>
                <a:gd name="T12" fmla="*/ 1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 228">
              <a:extLst>
                <a:ext uri="{FF2B5EF4-FFF2-40B4-BE49-F238E27FC236}">
                  <a16:creationId xmlns:a16="http://schemas.microsoft.com/office/drawing/2014/main" id="{9B447D3F-1163-9204-8D79-55E6D22062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1050" y="4667250"/>
              <a:ext cx="69850" cy="41275"/>
            </a:xfrm>
            <a:custGeom>
              <a:avLst/>
              <a:gdLst>
                <a:gd name="T0" fmla="*/ 1 w 10"/>
                <a:gd name="T1" fmla="*/ 6 h 6"/>
                <a:gd name="T2" fmla="*/ 3 w 10"/>
                <a:gd name="T3" fmla="*/ 6 h 6"/>
                <a:gd name="T4" fmla="*/ 3 w 10"/>
                <a:gd name="T5" fmla="*/ 5 h 6"/>
                <a:gd name="T6" fmla="*/ 4 w 10"/>
                <a:gd name="T7" fmla="*/ 5 h 6"/>
                <a:gd name="T8" fmla="*/ 5 w 10"/>
                <a:gd name="T9" fmla="*/ 4 h 6"/>
                <a:gd name="T10" fmla="*/ 6 w 10"/>
                <a:gd name="T11" fmla="*/ 3 h 6"/>
                <a:gd name="T12" fmla="*/ 7 w 10"/>
                <a:gd name="T13" fmla="*/ 2 h 6"/>
                <a:gd name="T14" fmla="*/ 10 w 10"/>
                <a:gd name="T15" fmla="*/ 0 h 6"/>
                <a:gd name="T16" fmla="*/ 9 w 10"/>
                <a:gd name="T17" fmla="*/ 0 h 6"/>
                <a:gd name="T18" fmla="*/ 9 w 10"/>
                <a:gd name="T19" fmla="*/ 0 h 6"/>
                <a:gd name="T20" fmla="*/ 7 w 10"/>
                <a:gd name="T21" fmla="*/ 1 h 6"/>
                <a:gd name="T22" fmla="*/ 6 w 10"/>
                <a:gd name="T23" fmla="*/ 2 h 6"/>
                <a:gd name="T24" fmla="*/ 5 w 10"/>
                <a:gd name="T25" fmla="*/ 2 h 6"/>
                <a:gd name="T26" fmla="*/ 5 w 10"/>
                <a:gd name="T27" fmla="*/ 2 h 6"/>
                <a:gd name="T28" fmla="*/ 3 w 10"/>
                <a:gd name="T29" fmla="*/ 3 h 6"/>
                <a:gd name="T30" fmla="*/ 2 w 10"/>
                <a:gd name="T31" fmla="*/ 4 h 6"/>
                <a:gd name="T32" fmla="*/ 0 w 10"/>
                <a:gd name="T33" fmla="*/ 5 h 6"/>
                <a:gd name="T34" fmla="*/ 0 w 10"/>
                <a:gd name="T35" fmla="*/ 6 h 6"/>
                <a:gd name="T36" fmla="*/ 1 w 10"/>
                <a:gd name="T3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6">
                  <a:moveTo>
                    <a:pt x="1" y="6"/>
                  </a:moveTo>
                  <a:cubicBezTo>
                    <a:pt x="1" y="6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5" y="4"/>
                    <a:pt x="6" y="3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9" y="2"/>
                    <a:pt x="10" y="1"/>
                    <a:pt x="10" y="0"/>
                  </a:cubicBezTo>
                  <a:cubicBezTo>
                    <a:pt x="10" y="0"/>
                    <a:pt x="10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7" y="1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229">
              <a:extLst>
                <a:ext uri="{FF2B5EF4-FFF2-40B4-BE49-F238E27FC236}">
                  <a16:creationId xmlns:a16="http://schemas.microsoft.com/office/drawing/2014/main" id="{0D384B2C-10F2-DD92-3C1B-CE9798C365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8038" y="4694238"/>
              <a:ext cx="42863" cy="42863"/>
            </a:xfrm>
            <a:custGeom>
              <a:avLst/>
              <a:gdLst>
                <a:gd name="T0" fmla="*/ 5 w 6"/>
                <a:gd name="T1" fmla="*/ 3 h 6"/>
                <a:gd name="T2" fmla="*/ 4 w 6"/>
                <a:gd name="T3" fmla="*/ 3 h 6"/>
                <a:gd name="T4" fmla="*/ 5 w 6"/>
                <a:gd name="T5" fmla="*/ 3 h 6"/>
                <a:gd name="T6" fmla="*/ 5 w 6"/>
                <a:gd name="T7" fmla="*/ 2 h 6"/>
                <a:gd name="T8" fmla="*/ 6 w 6"/>
                <a:gd name="T9" fmla="*/ 1 h 6"/>
                <a:gd name="T10" fmla="*/ 4 w 6"/>
                <a:gd name="T11" fmla="*/ 0 h 6"/>
                <a:gd name="T12" fmla="*/ 3 w 6"/>
                <a:gd name="T13" fmla="*/ 1 h 6"/>
                <a:gd name="T14" fmla="*/ 1 w 6"/>
                <a:gd name="T15" fmla="*/ 2 h 6"/>
                <a:gd name="T16" fmla="*/ 0 w 6"/>
                <a:gd name="T17" fmla="*/ 3 h 6"/>
                <a:gd name="T18" fmla="*/ 1 w 6"/>
                <a:gd name="T19" fmla="*/ 3 h 6"/>
                <a:gd name="T20" fmla="*/ 2 w 6"/>
                <a:gd name="T21" fmla="*/ 2 h 6"/>
                <a:gd name="T22" fmla="*/ 3 w 6"/>
                <a:gd name="T23" fmla="*/ 2 h 6"/>
                <a:gd name="T24" fmla="*/ 3 w 6"/>
                <a:gd name="T25" fmla="*/ 2 h 6"/>
                <a:gd name="T26" fmla="*/ 3 w 6"/>
                <a:gd name="T27" fmla="*/ 3 h 6"/>
                <a:gd name="T28" fmla="*/ 3 w 6"/>
                <a:gd name="T29" fmla="*/ 3 h 6"/>
                <a:gd name="T30" fmla="*/ 2 w 6"/>
                <a:gd name="T31" fmla="*/ 3 h 6"/>
                <a:gd name="T32" fmla="*/ 2 w 6"/>
                <a:gd name="T33" fmla="*/ 4 h 6"/>
                <a:gd name="T34" fmla="*/ 2 w 6"/>
                <a:gd name="T35" fmla="*/ 5 h 6"/>
                <a:gd name="T36" fmla="*/ 3 w 6"/>
                <a:gd name="T37" fmla="*/ 5 h 6"/>
                <a:gd name="T38" fmla="*/ 4 w 6"/>
                <a:gd name="T39" fmla="*/ 5 h 6"/>
                <a:gd name="T40" fmla="*/ 5 w 6"/>
                <a:gd name="T4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" h="6">
                  <a:moveTo>
                    <a:pt x="5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4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5" y="1"/>
                    <a:pt x="5" y="1"/>
                    <a:pt x="4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3"/>
                    <a:pt x="0" y="3"/>
                  </a:cubicBezTo>
                  <a:cubicBezTo>
                    <a:pt x="0" y="4"/>
                    <a:pt x="1" y="3"/>
                    <a:pt x="1" y="3"/>
                  </a:cubicBezTo>
                  <a:cubicBezTo>
                    <a:pt x="1" y="3"/>
                    <a:pt x="2" y="3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5"/>
                    <a:pt x="2" y="5"/>
                  </a:cubicBezTo>
                  <a:cubicBezTo>
                    <a:pt x="2" y="6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4"/>
                    <a:pt x="5" y="4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 230">
              <a:extLst>
                <a:ext uri="{FF2B5EF4-FFF2-40B4-BE49-F238E27FC236}">
                  <a16:creationId xmlns:a16="http://schemas.microsoft.com/office/drawing/2014/main" id="{07397D4E-7727-40F3-85A0-D4B118DD49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5338" y="4714875"/>
              <a:ext cx="20638" cy="22225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3 h 3"/>
                <a:gd name="T4" fmla="*/ 1 w 3"/>
                <a:gd name="T5" fmla="*/ 0 h 3"/>
                <a:gd name="T6" fmla="*/ 0 w 3"/>
                <a:gd name="T7" fmla="*/ 1 h 3"/>
                <a:gd name="T8" fmla="*/ 0 w 3"/>
                <a:gd name="T9" fmla="*/ 2 h 3"/>
                <a:gd name="T10" fmla="*/ 1 w 3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 231">
              <a:extLst>
                <a:ext uri="{FF2B5EF4-FFF2-40B4-BE49-F238E27FC236}">
                  <a16:creationId xmlns:a16="http://schemas.microsoft.com/office/drawing/2014/main" id="{094A5755-81DE-61C7-BDE5-66811CBE81B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4700" y="4737100"/>
              <a:ext cx="53975" cy="55563"/>
            </a:xfrm>
            <a:custGeom>
              <a:avLst/>
              <a:gdLst>
                <a:gd name="T0" fmla="*/ 7 w 8"/>
                <a:gd name="T1" fmla="*/ 1 h 8"/>
                <a:gd name="T2" fmla="*/ 7 w 8"/>
                <a:gd name="T3" fmla="*/ 0 h 8"/>
                <a:gd name="T4" fmla="*/ 6 w 8"/>
                <a:gd name="T5" fmla="*/ 1 h 8"/>
                <a:gd name="T6" fmla="*/ 6 w 8"/>
                <a:gd name="T7" fmla="*/ 2 h 8"/>
                <a:gd name="T8" fmla="*/ 4 w 8"/>
                <a:gd name="T9" fmla="*/ 3 h 8"/>
                <a:gd name="T10" fmla="*/ 3 w 8"/>
                <a:gd name="T11" fmla="*/ 3 h 8"/>
                <a:gd name="T12" fmla="*/ 3 w 8"/>
                <a:gd name="T13" fmla="*/ 4 h 8"/>
                <a:gd name="T14" fmla="*/ 2 w 8"/>
                <a:gd name="T15" fmla="*/ 4 h 8"/>
                <a:gd name="T16" fmla="*/ 1 w 8"/>
                <a:gd name="T17" fmla="*/ 4 h 8"/>
                <a:gd name="T18" fmla="*/ 1 w 8"/>
                <a:gd name="T19" fmla="*/ 4 h 8"/>
                <a:gd name="T20" fmla="*/ 0 w 8"/>
                <a:gd name="T21" fmla="*/ 5 h 8"/>
                <a:gd name="T22" fmla="*/ 0 w 8"/>
                <a:gd name="T23" fmla="*/ 5 h 8"/>
                <a:gd name="T24" fmla="*/ 0 w 8"/>
                <a:gd name="T25" fmla="*/ 7 h 8"/>
                <a:gd name="T26" fmla="*/ 1 w 8"/>
                <a:gd name="T27" fmla="*/ 8 h 8"/>
                <a:gd name="T28" fmla="*/ 2 w 8"/>
                <a:gd name="T29" fmla="*/ 7 h 8"/>
                <a:gd name="T30" fmla="*/ 3 w 8"/>
                <a:gd name="T31" fmla="*/ 6 h 8"/>
                <a:gd name="T32" fmla="*/ 4 w 8"/>
                <a:gd name="T33" fmla="*/ 5 h 8"/>
                <a:gd name="T34" fmla="*/ 4 w 8"/>
                <a:gd name="T35" fmla="*/ 4 h 8"/>
                <a:gd name="T36" fmla="*/ 5 w 8"/>
                <a:gd name="T37" fmla="*/ 5 h 8"/>
                <a:gd name="T38" fmla="*/ 6 w 8"/>
                <a:gd name="T39" fmla="*/ 6 h 8"/>
                <a:gd name="T40" fmla="*/ 7 w 8"/>
                <a:gd name="T41" fmla="*/ 7 h 8"/>
                <a:gd name="T42" fmla="*/ 8 w 8"/>
                <a:gd name="T43" fmla="*/ 6 h 8"/>
                <a:gd name="T44" fmla="*/ 7 w 8"/>
                <a:gd name="T45" fmla="*/ 4 h 8"/>
                <a:gd name="T46" fmla="*/ 7 w 8"/>
                <a:gd name="T47" fmla="*/ 1 h 8"/>
                <a:gd name="T48" fmla="*/ 6 w 8"/>
                <a:gd name="T49" fmla="*/ 5 h 8"/>
                <a:gd name="T50" fmla="*/ 5 w 8"/>
                <a:gd name="T51" fmla="*/ 4 h 8"/>
                <a:gd name="T52" fmla="*/ 5 w 8"/>
                <a:gd name="T53" fmla="*/ 4 h 8"/>
                <a:gd name="T54" fmla="*/ 6 w 8"/>
                <a:gd name="T55" fmla="*/ 3 h 8"/>
                <a:gd name="T56" fmla="*/ 6 w 8"/>
                <a:gd name="T57" fmla="*/ 4 h 8"/>
                <a:gd name="T58" fmla="*/ 6 w 8"/>
                <a:gd name="T5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" h="8">
                  <a:moveTo>
                    <a:pt x="7" y="1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1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3"/>
                    <a:pt x="3" y="4"/>
                    <a:pt x="3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0" y="7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5" y="4"/>
                    <a:pt x="5" y="5"/>
                    <a:pt x="5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7"/>
                    <a:pt x="7" y="7"/>
                  </a:cubicBezTo>
                  <a:cubicBezTo>
                    <a:pt x="7" y="7"/>
                    <a:pt x="7" y="6"/>
                    <a:pt x="8" y="6"/>
                  </a:cubicBezTo>
                  <a:cubicBezTo>
                    <a:pt x="8" y="5"/>
                    <a:pt x="8" y="4"/>
                    <a:pt x="7" y="4"/>
                  </a:cubicBezTo>
                  <a:cubicBezTo>
                    <a:pt x="7" y="3"/>
                    <a:pt x="8" y="1"/>
                    <a:pt x="7" y="1"/>
                  </a:cubicBezTo>
                  <a:close/>
                  <a:moveTo>
                    <a:pt x="6" y="5"/>
                  </a:moveTo>
                  <a:cubicBezTo>
                    <a:pt x="6" y="5"/>
                    <a:pt x="6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3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 232">
              <a:extLst>
                <a:ext uri="{FF2B5EF4-FFF2-40B4-BE49-F238E27FC236}">
                  <a16:creationId xmlns:a16="http://schemas.microsoft.com/office/drawing/2014/main" id="{6EC22722-FEDF-A51E-2F21-252410EFAF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6613" y="4743450"/>
              <a:ext cx="14288" cy="3492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1 h 5"/>
                <a:gd name="T12" fmla="*/ 0 w 2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1" y="4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 233">
              <a:extLst>
                <a:ext uri="{FF2B5EF4-FFF2-40B4-BE49-F238E27FC236}">
                  <a16:creationId xmlns:a16="http://schemas.microsoft.com/office/drawing/2014/main" id="{C00C4D6D-B7CE-BD60-B113-0E8B78B250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686300" y="3575050"/>
              <a:ext cx="2784475" cy="1266825"/>
            </a:xfrm>
            <a:custGeom>
              <a:avLst/>
              <a:gdLst>
                <a:gd name="T0" fmla="*/ 384 w 403"/>
                <a:gd name="T1" fmla="*/ 114 h 181"/>
                <a:gd name="T2" fmla="*/ 315 w 403"/>
                <a:gd name="T3" fmla="*/ 64 h 181"/>
                <a:gd name="T4" fmla="*/ 233 w 403"/>
                <a:gd name="T5" fmla="*/ 25 h 181"/>
                <a:gd name="T6" fmla="*/ 225 w 403"/>
                <a:gd name="T7" fmla="*/ 16 h 181"/>
                <a:gd name="T8" fmla="*/ 201 w 403"/>
                <a:gd name="T9" fmla="*/ 0 h 181"/>
                <a:gd name="T10" fmla="*/ 167 w 403"/>
                <a:gd name="T11" fmla="*/ 17 h 181"/>
                <a:gd name="T12" fmla="*/ 176 w 403"/>
                <a:gd name="T13" fmla="*/ 25 h 181"/>
                <a:gd name="T14" fmla="*/ 62 w 403"/>
                <a:gd name="T15" fmla="*/ 87 h 181"/>
                <a:gd name="T16" fmla="*/ 19 w 403"/>
                <a:gd name="T17" fmla="*/ 115 h 181"/>
                <a:gd name="T18" fmla="*/ 18 w 403"/>
                <a:gd name="T19" fmla="*/ 181 h 181"/>
                <a:gd name="T20" fmla="*/ 225 w 403"/>
                <a:gd name="T21" fmla="*/ 181 h 181"/>
                <a:gd name="T22" fmla="*/ 220 w 403"/>
                <a:gd name="T23" fmla="*/ 5 h 181"/>
                <a:gd name="T24" fmla="*/ 182 w 403"/>
                <a:gd name="T25" fmla="*/ 5 h 181"/>
                <a:gd name="T26" fmla="*/ 182 w 403"/>
                <a:gd name="T27" fmla="*/ 5 h 181"/>
                <a:gd name="T28" fmla="*/ 219 w 403"/>
                <a:gd name="T29" fmla="*/ 18 h 181"/>
                <a:gd name="T30" fmla="*/ 168 w 403"/>
                <a:gd name="T31" fmla="*/ 19 h 181"/>
                <a:gd name="T32" fmla="*/ 187 w 403"/>
                <a:gd name="T33" fmla="*/ 33 h 181"/>
                <a:gd name="T34" fmla="*/ 178 w 403"/>
                <a:gd name="T35" fmla="*/ 25 h 181"/>
                <a:gd name="T36" fmla="*/ 189 w 403"/>
                <a:gd name="T37" fmla="*/ 44 h 181"/>
                <a:gd name="T38" fmla="*/ 197 w 403"/>
                <a:gd name="T39" fmla="*/ 92 h 181"/>
                <a:gd name="T40" fmla="*/ 206 w 403"/>
                <a:gd name="T41" fmla="*/ 75 h 181"/>
                <a:gd name="T42" fmla="*/ 197 w 403"/>
                <a:gd name="T43" fmla="*/ 101 h 181"/>
                <a:gd name="T44" fmla="*/ 197 w 403"/>
                <a:gd name="T45" fmla="*/ 62 h 181"/>
                <a:gd name="T46" fmla="*/ 206 w 403"/>
                <a:gd name="T47" fmla="*/ 114 h 181"/>
                <a:gd name="T48" fmla="*/ 197 w 403"/>
                <a:gd name="T49" fmla="*/ 53 h 181"/>
                <a:gd name="T50" fmla="*/ 206 w 403"/>
                <a:gd name="T51" fmla="*/ 123 h 181"/>
                <a:gd name="T52" fmla="*/ 197 w 403"/>
                <a:gd name="T53" fmla="*/ 49 h 181"/>
                <a:gd name="T54" fmla="*/ 195 w 403"/>
                <a:gd name="T55" fmla="*/ 52 h 181"/>
                <a:gd name="T56" fmla="*/ 195 w 403"/>
                <a:gd name="T57" fmla="*/ 61 h 181"/>
                <a:gd name="T58" fmla="*/ 195 w 403"/>
                <a:gd name="T59" fmla="*/ 83 h 181"/>
                <a:gd name="T60" fmla="*/ 195 w 403"/>
                <a:gd name="T61" fmla="*/ 102 h 181"/>
                <a:gd name="T62" fmla="*/ 195 w 403"/>
                <a:gd name="T63" fmla="*/ 115 h 181"/>
                <a:gd name="T64" fmla="*/ 189 w 403"/>
                <a:gd name="T65" fmla="*/ 140 h 181"/>
                <a:gd name="T66" fmla="*/ 197 w 403"/>
                <a:gd name="T67" fmla="*/ 140 h 181"/>
                <a:gd name="T68" fmla="*/ 208 w 403"/>
                <a:gd name="T69" fmla="*/ 140 h 181"/>
                <a:gd name="T70" fmla="*/ 214 w 403"/>
                <a:gd name="T71" fmla="*/ 33 h 181"/>
                <a:gd name="T72" fmla="*/ 189 w 403"/>
                <a:gd name="T73" fmla="*/ 145 h 181"/>
                <a:gd name="T74" fmla="*/ 216 w 403"/>
                <a:gd name="T75" fmla="*/ 179 h 181"/>
                <a:gd name="T76" fmla="*/ 227 w 403"/>
                <a:gd name="T77" fmla="*/ 179 h 181"/>
                <a:gd name="T78" fmla="*/ 382 w 403"/>
                <a:gd name="T79" fmla="*/ 115 h 181"/>
                <a:gd name="T80" fmla="*/ 227 w 403"/>
                <a:gd name="T81" fmla="*/ 72 h 181"/>
                <a:gd name="T82" fmla="*/ 384 w 403"/>
                <a:gd name="T83" fmla="*/ 113 h 181"/>
                <a:gd name="T84" fmla="*/ 341 w 403"/>
                <a:gd name="T85" fmla="*/ 89 h 181"/>
                <a:gd name="T86" fmla="*/ 315 w 403"/>
                <a:gd name="T87" fmla="*/ 70 h 181"/>
                <a:gd name="T88" fmla="*/ 310 w 403"/>
                <a:gd name="T89" fmla="*/ 67 h 181"/>
                <a:gd name="T90" fmla="*/ 93 w 403"/>
                <a:gd name="T91" fmla="*/ 67 h 181"/>
                <a:gd name="T92" fmla="*/ 65 w 403"/>
                <a:gd name="T93" fmla="*/ 90 h 181"/>
                <a:gd name="T94" fmla="*/ 8 w 403"/>
                <a:gd name="T95" fmla="*/ 107 h 181"/>
                <a:gd name="T96" fmla="*/ 176 w 403"/>
                <a:gd name="T97" fmla="*/ 113 h 181"/>
                <a:gd name="T98" fmla="*/ 21 w 403"/>
                <a:gd name="T99" fmla="*/ 117 h 181"/>
                <a:gd name="T100" fmla="*/ 176 w 403"/>
                <a:gd name="T101" fmla="*/ 179 h 181"/>
                <a:gd name="T102" fmla="*/ 214 w 403"/>
                <a:gd name="T103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3" h="181">
                  <a:moveTo>
                    <a:pt x="384" y="179"/>
                  </a:moveTo>
                  <a:cubicBezTo>
                    <a:pt x="384" y="179"/>
                    <a:pt x="384" y="179"/>
                    <a:pt x="384" y="179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5"/>
                  </a:cubicBezTo>
                  <a:cubicBezTo>
                    <a:pt x="384" y="115"/>
                    <a:pt x="384" y="115"/>
                    <a:pt x="384" y="114"/>
                  </a:cubicBezTo>
                  <a:cubicBezTo>
                    <a:pt x="403" y="105"/>
                    <a:pt x="403" y="105"/>
                    <a:pt x="403" y="105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403" y="103"/>
                    <a:pt x="403" y="103"/>
                    <a:pt x="403" y="103"/>
                  </a:cubicBezTo>
                  <a:cubicBezTo>
                    <a:pt x="341" y="87"/>
                    <a:pt x="341" y="87"/>
                    <a:pt x="341" y="87"/>
                  </a:cubicBezTo>
                  <a:cubicBezTo>
                    <a:pt x="315" y="64"/>
                    <a:pt x="315" y="64"/>
                    <a:pt x="315" y="64"/>
                  </a:cubicBezTo>
                  <a:cubicBezTo>
                    <a:pt x="315" y="63"/>
                    <a:pt x="315" y="63"/>
                    <a:pt x="314" y="63"/>
                  </a:cubicBezTo>
                  <a:cubicBezTo>
                    <a:pt x="310" y="65"/>
                    <a:pt x="310" y="65"/>
                    <a:pt x="310" y="65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25"/>
                    <a:pt x="227" y="25"/>
                    <a:pt x="227" y="25"/>
                  </a:cubicBezTo>
                  <a:cubicBezTo>
                    <a:pt x="233" y="25"/>
                    <a:pt x="233" y="25"/>
                    <a:pt x="233" y="25"/>
                  </a:cubicBezTo>
                  <a:cubicBezTo>
                    <a:pt x="233" y="25"/>
                    <a:pt x="234" y="25"/>
                    <a:pt x="234" y="24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7" y="17"/>
                    <a:pt x="237" y="16"/>
                  </a:cubicBezTo>
                  <a:cubicBezTo>
                    <a:pt x="237" y="16"/>
                    <a:pt x="237" y="16"/>
                    <a:pt x="236" y="16"/>
                  </a:cubicBezTo>
                  <a:cubicBezTo>
                    <a:pt x="225" y="16"/>
                    <a:pt x="225" y="16"/>
                    <a:pt x="225" y="16"/>
                  </a:cubicBezTo>
                  <a:cubicBezTo>
                    <a:pt x="222" y="4"/>
                    <a:pt x="222" y="4"/>
                    <a:pt x="222" y="4"/>
                  </a:cubicBezTo>
                  <a:cubicBezTo>
                    <a:pt x="222" y="4"/>
                    <a:pt x="222" y="3"/>
                    <a:pt x="221" y="3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202" y="0"/>
                    <a:pt x="202" y="0"/>
                    <a:pt x="20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1" y="3"/>
                    <a:pt x="180" y="4"/>
                    <a:pt x="180" y="4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67" y="17"/>
                    <a:pt x="167" y="17"/>
                    <a:pt x="167" y="17"/>
                  </a:cubicBezTo>
                  <a:cubicBezTo>
                    <a:pt x="166" y="17"/>
                    <a:pt x="166" y="17"/>
                    <a:pt x="166" y="17"/>
                  </a:cubicBezTo>
                  <a:cubicBezTo>
                    <a:pt x="165" y="17"/>
                    <a:pt x="165" y="18"/>
                    <a:pt x="166" y="18"/>
                  </a:cubicBezTo>
                  <a:cubicBezTo>
                    <a:pt x="169" y="25"/>
                    <a:pt x="169" y="25"/>
                    <a:pt x="169" y="25"/>
                  </a:cubicBezTo>
                  <a:cubicBezTo>
                    <a:pt x="169" y="25"/>
                    <a:pt x="170" y="25"/>
                    <a:pt x="170" y="25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6" y="65"/>
                    <a:pt x="176" y="65"/>
                    <a:pt x="176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8" y="63"/>
                    <a:pt x="88" y="63"/>
                    <a:pt x="88" y="64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04"/>
                    <a:pt x="0" y="104"/>
                    <a:pt x="0" y="105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18" y="179"/>
                    <a:pt x="18" y="179"/>
                    <a:pt x="18" y="179"/>
                  </a:cubicBezTo>
                  <a:cubicBezTo>
                    <a:pt x="18" y="179"/>
                    <a:pt x="17" y="179"/>
                    <a:pt x="17" y="180"/>
                  </a:cubicBezTo>
                  <a:cubicBezTo>
                    <a:pt x="17" y="181"/>
                    <a:pt x="18" y="181"/>
                    <a:pt x="18" y="181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9" y="181"/>
                    <a:pt x="179" y="181"/>
                    <a:pt x="179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225" y="181"/>
                    <a:pt x="225" y="181"/>
                    <a:pt x="225" y="181"/>
                  </a:cubicBezTo>
                  <a:cubicBezTo>
                    <a:pt x="384" y="181"/>
                    <a:pt x="384" y="181"/>
                    <a:pt x="384" y="181"/>
                  </a:cubicBezTo>
                  <a:cubicBezTo>
                    <a:pt x="384" y="181"/>
                    <a:pt x="385" y="181"/>
                    <a:pt x="385" y="180"/>
                  </a:cubicBezTo>
                  <a:cubicBezTo>
                    <a:pt x="385" y="179"/>
                    <a:pt x="384" y="179"/>
                    <a:pt x="384" y="179"/>
                  </a:cubicBezTo>
                  <a:close/>
                  <a:moveTo>
                    <a:pt x="220" y="5"/>
                  </a:moveTo>
                  <a:cubicBezTo>
                    <a:pt x="223" y="16"/>
                    <a:pt x="223" y="16"/>
                    <a:pt x="223" y="16"/>
                  </a:cubicBezTo>
                  <a:cubicBezTo>
                    <a:pt x="220" y="16"/>
                    <a:pt x="220" y="16"/>
                    <a:pt x="220" y="16"/>
                  </a:cubicBezTo>
                  <a:cubicBezTo>
                    <a:pt x="208" y="5"/>
                    <a:pt x="208" y="5"/>
                    <a:pt x="208" y="5"/>
                  </a:cubicBezTo>
                  <a:lnTo>
                    <a:pt x="220" y="5"/>
                  </a:lnTo>
                  <a:close/>
                  <a:moveTo>
                    <a:pt x="182" y="5"/>
                  </a:moveTo>
                  <a:cubicBezTo>
                    <a:pt x="196" y="5"/>
                    <a:pt x="196" y="5"/>
                    <a:pt x="196" y="5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5" y="16"/>
                    <a:pt x="185" y="16"/>
                    <a:pt x="185" y="16"/>
                  </a:cubicBezTo>
                  <a:cubicBezTo>
                    <a:pt x="180" y="16"/>
                    <a:pt x="180" y="16"/>
                    <a:pt x="180" y="16"/>
                  </a:cubicBezTo>
                  <a:lnTo>
                    <a:pt x="182" y="5"/>
                  </a:lnTo>
                  <a:close/>
                  <a:moveTo>
                    <a:pt x="168" y="19"/>
                  </a:moveTo>
                  <a:cubicBezTo>
                    <a:pt x="185" y="19"/>
                    <a:pt x="185" y="19"/>
                    <a:pt x="185" y="19"/>
                  </a:cubicBezTo>
                  <a:cubicBezTo>
                    <a:pt x="185" y="19"/>
                    <a:pt x="185" y="19"/>
                    <a:pt x="185" y="18"/>
                  </a:cubicBezTo>
                  <a:cubicBezTo>
                    <a:pt x="202" y="2"/>
                    <a:pt x="202" y="2"/>
                    <a:pt x="202" y="2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35" y="18"/>
                    <a:pt x="235" y="18"/>
                    <a:pt x="235" y="18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170" y="23"/>
                    <a:pt x="170" y="23"/>
                    <a:pt x="170" y="23"/>
                  </a:cubicBezTo>
                  <a:lnTo>
                    <a:pt x="168" y="19"/>
                  </a:lnTo>
                  <a:close/>
                  <a:moveTo>
                    <a:pt x="179" y="179"/>
                  </a:moveTo>
                  <a:cubicBezTo>
                    <a:pt x="179" y="179"/>
                    <a:pt x="179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79" y="179"/>
                  </a:lnTo>
                  <a:close/>
                  <a:moveTo>
                    <a:pt x="225" y="31"/>
                  </a:moveTo>
                  <a:cubicBezTo>
                    <a:pt x="178" y="31"/>
                    <a:pt x="178" y="31"/>
                    <a:pt x="178" y="31"/>
                  </a:cubicBezTo>
                  <a:cubicBezTo>
                    <a:pt x="178" y="25"/>
                    <a:pt x="178" y="25"/>
                    <a:pt x="178" y="25"/>
                  </a:cubicBezTo>
                  <a:cubicBezTo>
                    <a:pt x="225" y="25"/>
                    <a:pt x="225" y="25"/>
                    <a:pt x="225" y="25"/>
                  </a:cubicBezTo>
                  <a:lnTo>
                    <a:pt x="225" y="31"/>
                  </a:lnTo>
                  <a:close/>
                  <a:moveTo>
                    <a:pt x="214" y="47"/>
                  </a:moveTo>
                  <a:cubicBezTo>
                    <a:pt x="189" y="47"/>
                    <a:pt x="189" y="47"/>
                    <a:pt x="189" y="47"/>
                  </a:cubicBezTo>
                  <a:cubicBezTo>
                    <a:pt x="189" y="44"/>
                    <a:pt x="189" y="44"/>
                    <a:pt x="189" y="44"/>
                  </a:cubicBezTo>
                  <a:cubicBezTo>
                    <a:pt x="214" y="44"/>
                    <a:pt x="214" y="44"/>
                    <a:pt x="214" y="44"/>
                  </a:cubicBezTo>
                  <a:lnTo>
                    <a:pt x="214" y="47"/>
                  </a:lnTo>
                  <a:close/>
                  <a:moveTo>
                    <a:pt x="206" y="84"/>
                  </a:moveTo>
                  <a:cubicBezTo>
                    <a:pt x="206" y="92"/>
                    <a:pt x="206" y="92"/>
                    <a:pt x="206" y="92"/>
                  </a:cubicBezTo>
                  <a:cubicBezTo>
                    <a:pt x="197" y="92"/>
                    <a:pt x="197" y="92"/>
                    <a:pt x="197" y="92"/>
                  </a:cubicBezTo>
                  <a:cubicBezTo>
                    <a:pt x="197" y="84"/>
                    <a:pt x="197" y="84"/>
                    <a:pt x="197" y="84"/>
                  </a:cubicBezTo>
                  <a:lnTo>
                    <a:pt x="206" y="84"/>
                  </a:lnTo>
                  <a:close/>
                  <a:moveTo>
                    <a:pt x="197" y="82"/>
                  </a:moveTo>
                  <a:cubicBezTo>
                    <a:pt x="197" y="75"/>
                    <a:pt x="197" y="75"/>
                    <a:pt x="197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82"/>
                    <a:pt x="206" y="82"/>
                    <a:pt x="206" y="82"/>
                  </a:cubicBezTo>
                  <a:lnTo>
                    <a:pt x="197" y="82"/>
                  </a:lnTo>
                  <a:close/>
                  <a:moveTo>
                    <a:pt x="206" y="94"/>
                  </a:moveTo>
                  <a:cubicBezTo>
                    <a:pt x="206" y="101"/>
                    <a:pt x="206" y="101"/>
                    <a:pt x="206" y="101"/>
                  </a:cubicBezTo>
                  <a:cubicBezTo>
                    <a:pt x="197" y="101"/>
                    <a:pt x="197" y="101"/>
                    <a:pt x="197" y="101"/>
                  </a:cubicBezTo>
                  <a:cubicBezTo>
                    <a:pt x="197" y="94"/>
                    <a:pt x="197" y="94"/>
                    <a:pt x="197" y="94"/>
                  </a:cubicBezTo>
                  <a:lnTo>
                    <a:pt x="206" y="94"/>
                  </a:lnTo>
                  <a:close/>
                  <a:moveTo>
                    <a:pt x="206" y="73"/>
                  </a:moveTo>
                  <a:cubicBezTo>
                    <a:pt x="197" y="73"/>
                    <a:pt x="197" y="73"/>
                    <a:pt x="197" y="73"/>
                  </a:cubicBezTo>
                  <a:cubicBezTo>
                    <a:pt x="197" y="62"/>
                    <a:pt x="197" y="62"/>
                    <a:pt x="197" y="62"/>
                  </a:cubicBezTo>
                  <a:cubicBezTo>
                    <a:pt x="206" y="62"/>
                    <a:pt x="206" y="62"/>
                    <a:pt x="206" y="62"/>
                  </a:cubicBezTo>
                  <a:lnTo>
                    <a:pt x="206" y="73"/>
                  </a:lnTo>
                  <a:close/>
                  <a:moveTo>
                    <a:pt x="197" y="103"/>
                  </a:moveTo>
                  <a:cubicBezTo>
                    <a:pt x="206" y="103"/>
                    <a:pt x="206" y="103"/>
                    <a:pt x="206" y="103"/>
                  </a:cubicBezTo>
                  <a:cubicBezTo>
                    <a:pt x="206" y="114"/>
                    <a:pt x="206" y="114"/>
                    <a:pt x="206" y="114"/>
                  </a:cubicBezTo>
                  <a:cubicBezTo>
                    <a:pt x="197" y="114"/>
                    <a:pt x="197" y="114"/>
                    <a:pt x="197" y="114"/>
                  </a:cubicBezTo>
                  <a:lnTo>
                    <a:pt x="197" y="103"/>
                  </a:lnTo>
                  <a:close/>
                  <a:moveTo>
                    <a:pt x="206" y="60"/>
                  </a:moveTo>
                  <a:cubicBezTo>
                    <a:pt x="197" y="60"/>
                    <a:pt x="197" y="60"/>
                    <a:pt x="197" y="60"/>
                  </a:cubicBezTo>
                  <a:cubicBezTo>
                    <a:pt x="197" y="53"/>
                    <a:pt x="197" y="53"/>
                    <a:pt x="197" y="53"/>
                  </a:cubicBezTo>
                  <a:cubicBezTo>
                    <a:pt x="206" y="53"/>
                    <a:pt x="206" y="53"/>
                    <a:pt x="206" y="53"/>
                  </a:cubicBezTo>
                  <a:lnTo>
                    <a:pt x="206" y="60"/>
                  </a:lnTo>
                  <a:close/>
                  <a:moveTo>
                    <a:pt x="197" y="116"/>
                  </a:moveTo>
                  <a:cubicBezTo>
                    <a:pt x="206" y="116"/>
                    <a:pt x="206" y="116"/>
                    <a:pt x="206" y="116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197" y="123"/>
                    <a:pt x="197" y="123"/>
                    <a:pt x="197" y="123"/>
                  </a:cubicBezTo>
                  <a:lnTo>
                    <a:pt x="197" y="116"/>
                  </a:lnTo>
                  <a:close/>
                  <a:moveTo>
                    <a:pt x="206" y="51"/>
                  </a:moveTo>
                  <a:cubicBezTo>
                    <a:pt x="197" y="51"/>
                    <a:pt x="197" y="51"/>
                    <a:pt x="197" y="51"/>
                  </a:cubicBezTo>
                  <a:cubicBezTo>
                    <a:pt x="197" y="49"/>
                    <a:pt x="197" y="49"/>
                    <a:pt x="197" y="49"/>
                  </a:cubicBezTo>
                  <a:cubicBezTo>
                    <a:pt x="206" y="49"/>
                    <a:pt x="206" y="49"/>
                    <a:pt x="206" y="49"/>
                  </a:cubicBezTo>
                  <a:lnTo>
                    <a:pt x="206" y="51"/>
                  </a:lnTo>
                  <a:close/>
                  <a:moveTo>
                    <a:pt x="189" y="49"/>
                  </a:moveTo>
                  <a:cubicBezTo>
                    <a:pt x="195" y="49"/>
                    <a:pt x="195" y="49"/>
                    <a:pt x="195" y="49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61"/>
                    <a:pt x="195" y="61"/>
                    <a:pt x="195" y="61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74"/>
                    <a:pt x="195" y="74"/>
                    <a:pt x="195" y="7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3"/>
                    <a:pt x="195" y="93"/>
                    <a:pt x="195" y="93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3"/>
                    <a:pt x="195" y="103"/>
                    <a:pt x="195" y="103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15"/>
                    <a:pt x="195" y="115"/>
                    <a:pt x="195" y="115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24"/>
                    <a:pt x="195" y="124"/>
                    <a:pt x="195" y="124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89" y="140"/>
                    <a:pt x="189" y="140"/>
                    <a:pt x="189" y="140"/>
                  </a:cubicBezTo>
                  <a:lnTo>
                    <a:pt x="189" y="49"/>
                  </a:lnTo>
                  <a:close/>
                  <a:moveTo>
                    <a:pt x="197" y="125"/>
                  </a:moveTo>
                  <a:cubicBezTo>
                    <a:pt x="206" y="125"/>
                    <a:pt x="206" y="125"/>
                    <a:pt x="206" y="125"/>
                  </a:cubicBezTo>
                  <a:cubicBezTo>
                    <a:pt x="206" y="140"/>
                    <a:pt x="206" y="140"/>
                    <a:pt x="206" y="140"/>
                  </a:cubicBezTo>
                  <a:cubicBezTo>
                    <a:pt x="197" y="140"/>
                    <a:pt x="197" y="140"/>
                    <a:pt x="197" y="140"/>
                  </a:cubicBezTo>
                  <a:lnTo>
                    <a:pt x="197" y="125"/>
                  </a:lnTo>
                  <a:close/>
                  <a:moveTo>
                    <a:pt x="208" y="49"/>
                  </a:moveTo>
                  <a:cubicBezTo>
                    <a:pt x="214" y="49"/>
                    <a:pt x="214" y="49"/>
                    <a:pt x="214" y="49"/>
                  </a:cubicBezTo>
                  <a:cubicBezTo>
                    <a:pt x="214" y="140"/>
                    <a:pt x="214" y="140"/>
                    <a:pt x="214" y="140"/>
                  </a:cubicBezTo>
                  <a:cubicBezTo>
                    <a:pt x="208" y="140"/>
                    <a:pt x="208" y="140"/>
                    <a:pt x="208" y="140"/>
                  </a:cubicBezTo>
                  <a:lnTo>
                    <a:pt x="208" y="49"/>
                  </a:lnTo>
                  <a:close/>
                  <a:moveTo>
                    <a:pt x="214" y="42"/>
                  </a:moveTo>
                  <a:cubicBezTo>
                    <a:pt x="189" y="42"/>
                    <a:pt x="189" y="42"/>
                    <a:pt x="189" y="42"/>
                  </a:cubicBezTo>
                  <a:cubicBezTo>
                    <a:pt x="189" y="33"/>
                    <a:pt x="189" y="33"/>
                    <a:pt x="189" y="33"/>
                  </a:cubicBezTo>
                  <a:cubicBezTo>
                    <a:pt x="214" y="33"/>
                    <a:pt x="214" y="33"/>
                    <a:pt x="214" y="33"/>
                  </a:cubicBezTo>
                  <a:lnTo>
                    <a:pt x="214" y="42"/>
                  </a:lnTo>
                  <a:close/>
                  <a:moveTo>
                    <a:pt x="189" y="142"/>
                  </a:moveTo>
                  <a:cubicBezTo>
                    <a:pt x="214" y="142"/>
                    <a:pt x="214" y="142"/>
                    <a:pt x="214" y="142"/>
                  </a:cubicBezTo>
                  <a:cubicBezTo>
                    <a:pt x="214" y="145"/>
                    <a:pt x="214" y="145"/>
                    <a:pt x="214" y="145"/>
                  </a:cubicBezTo>
                  <a:cubicBezTo>
                    <a:pt x="189" y="145"/>
                    <a:pt x="189" y="145"/>
                    <a:pt x="189" y="145"/>
                  </a:cubicBezTo>
                  <a:lnTo>
                    <a:pt x="189" y="142"/>
                  </a:lnTo>
                  <a:close/>
                  <a:moveTo>
                    <a:pt x="216" y="33"/>
                  </a:moveTo>
                  <a:cubicBezTo>
                    <a:pt x="225" y="33"/>
                    <a:pt x="225" y="33"/>
                    <a:pt x="225" y="33"/>
                  </a:cubicBezTo>
                  <a:cubicBezTo>
                    <a:pt x="225" y="179"/>
                    <a:pt x="225" y="179"/>
                    <a:pt x="225" y="179"/>
                  </a:cubicBezTo>
                  <a:cubicBezTo>
                    <a:pt x="216" y="179"/>
                    <a:pt x="216" y="179"/>
                    <a:pt x="216" y="179"/>
                  </a:cubicBezTo>
                  <a:lnTo>
                    <a:pt x="216" y="33"/>
                  </a:lnTo>
                  <a:close/>
                  <a:moveTo>
                    <a:pt x="227" y="119"/>
                  </a:moveTo>
                  <a:cubicBezTo>
                    <a:pt x="382" y="119"/>
                    <a:pt x="382" y="119"/>
                    <a:pt x="382" y="119"/>
                  </a:cubicBezTo>
                  <a:cubicBezTo>
                    <a:pt x="382" y="179"/>
                    <a:pt x="382" y="179"/>
                    <a:pt x="382" y="179"/>
                  </a:cubicBezTo>
                  <a:cubicBezTo>
                    <a:pt x="227" y="179"/>
                    <a:pt x="227" y="179"/>
                    <a:pt x="227" y="179"/>
                  </a:cubicBezTo>
                  <a:lnTo>
                    <a:pt x="227" y="119"/>
                  </a:lnTo>
                  <a:close/>
                  <a:moveTo>
                    <a:pt x="382" y="117"/>
                  </a:moveTo>
                  <a:cubicBezTo>
                    <a:pt x="227" y="117"/>
                    <a:pt x="227" y="117"/>
                    <a:pt x="227" y="117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382" y="115"/>
                    <a:pt x="382" y="115"/>
                    <a:pt x="382" y="115"/>
                  </a:cubicBezTo>
                  <a:lnTo>
                    <a:pt x="382" y="117"/>
                  </a:lnTo>
                  <a:close/>
                  <a:moveTo>
                    <a:pt x="384" y="113"/>
                  </a:moveTo>
                  <a:cubicBezTo>
                    <a:pt x="227" y="113"/>
                    <a:pt x="227" y="113"/>
                    <a:pt x="227" y="113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314" y="72"/>
                    <a:pt x="314" y="72"/>
                    <a:pt x="314" y="72"/>
                  </a:cubicBezTo>
                  <a:cubicBezTo>
                    <a:pt x="336" y="92"/>
                    <a:pt x="336" y="92"/>
                    <a:pt x="336" y="92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94" y="107"/>
                    <a:pt x="394" y="107"/>
                    <a:pt x="394" y="107"/>
                  </a:cubicBezTo>
                  <a:lnTo>
                    <a:pt x="384" y="113"/>
                  </a:lnTo>
                  <a:close/>
                  <a:moveTo>
                    <a:pt x="310" y="67"/>
                  </a:moveTo>
                  <a:cubicBezTo>
                    <a:pt x="310" y="67"/>
                    <a:pt x="310" y="67"/>
                    <a:pt x="310" y="67"/>
                  </a:cubicBezTo>
                  <a:cubicBezTo>
                    <a:pt x="314" y="66"/>
                    <a:pt x="314" y="66"/>
                    <a:pt x="314" y="66"/>
                  </a:cubicBezTo>
                  <a:cubicBezTo>
                    <a:pt x="340" y="89"/>
                    <a:pt x="340" y="89"/>
                    <a:pt x="340" y="89"/>
                  </a:cubicBezTo>
                  <a:cubicBezTo>
                    <a:pt x="340" y="89"/>
                    <a:pt x="340" y="89"/>
                    <a:pt x="341" y="89"/>
                  </a:cubicBezTo>
                  <a:cubicBezTo>
                    <a:pt x="400" y="104"/>
                    <a:pt x="400" y="104"/>
                    <a:pt x="400" y="104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97" y="105"/>
                    <a:pt x="397" y="105"/>
                    <a:pt x="397" y="105"/>
                  </a:cubicBezTo>
                  <a:cubicBezTo>
                    <a:pt x="338" y="90"/>
                    <a:pt x="338" y="90"/>
                    <a:pt x="338" y="90"/>
                  </a:cubicBezTo>
                  <a:cubicBezTo>
                    <a:pt x="315" y="70"/>
                    <a:pt x="315" y="70"/>
                    <a:pt x="315" y="70"/>
                  </a:cubicBezTo>
                  <a:cubicBezTo>
                    <a:pt x="315" y="70"/>
                    <a:pt x="315" y="70"/>
                    <a:pt x="314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70"/>
                    <a:pt x="227" y="70"/>
                    <a:pt x="227" y="70"/>
                  </a:cubicBezTo>
                  <a:cubicBezTo>
                    <a:pt x="227" y="67"/>
                    <a:pt x="227" y="67"/>
                    <a:pt x="227" y="67"/>
                  </a:cubicBezTo>
                  <a:lnTo>
                    <a:pt x="310" y="67"/>
                  </a:lnTo>
                  <a:close/>
                  <a:moveTo>
                    <a:pt x="62" y="89"/>
                  </a:moveTo>
                  <a:cubicBezTo>
                    <a:pt x="63" y="89"/>
                    <a:pt x="63" y="89"/>
                    <a:pt x="63" y="89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176" y="67"/>
                    <a:pt x="176" y="67"/>
                    <a:pt x="176" y="67"/>
                  </a:cubicBezTo>
                  <a:cubicBezTo>
                    <a:pt x="176" y="70"/>
                    <a:pt x="176" y="70"/>
                    <a:pt x="176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3" y="104"/>
                    <a:pt x="3" y="104"/>
                    <a:pt x="3" y="104"/>
                  </a:cubicBezTo>
                  <a:lnTo>
                    <a:pt x="62" y="89"/>
                  </a:lnTo>
                  <a:close/>
                  <a:moveTo>
                    <a:pt x="8" y="107"/>
                  </a:moveTo>
                  <a:cubicBezTo>
                    <a:pt x="66" y="92"/>
                    <a:pt x="66" y="92"/>
                    <a:pt x="66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176" y="72"/>
                    <a:pt x="176" y="72"/>
                    <a:pt x="176" y="72"/>
                  </a:cubicBezTo>
                  <a:cubicBezTo>
                    <a:pt x="176" y="113"/>
                    <a:pt x="176" y="113"/>
                    <a:pt x="176" y="113"/>
                  </a:cubicBezTo>
                  <a:cubicBezTo>
                    <a:pt x="19" y="113"/>
                    <a:pt x="19" y="113"/>
                    <a:pt x="19" y="113"/>
                  </a:cubicBezTo>
                  <a:lnTo>
                    <a:pt x="8" y="107"/>
                  </a:lnTo>
                  <a:close/>
                  <a:moveTo>
                    <a:pt x="176" y="115"/>
                  </a:moveTo>
                  <a:cubicBezTo>
                    <a:pt x="176" y="117"/>
                    <a:pt x="176" y="117"/>
                    <a:pt x="176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5"/>
                    <a:pt x="21" y="115"/>
                    <a:pt x="21" y="115"/>
                  </a:cubicBezTo>
                  <a:lnTo>
                    <a:pt x="176" y="115"/>
                  </a:lnTo>
                  <a:close/>
                  <a:moveTo>
                    <a:pt x="21" y="119"/>
                  </a:moveTo>
                  <a:cubicBezTo>
                    <a:pt x="176" y="119"/>
                    <a:pt x="176" y="119"/>
                    <a:pt x="176" y="119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21" y="179"/>
                    <a:pt x="21" y="179"/>
                    <a:pt x="21" y="179"/>
                  </a:cubicBezTo>
                  <a:lnTo>
                    <a:pt x="21" y="119"/>
                  </a:lnTo>
                  <a:close/>
                  <a:moveTo>
                    <a:pt x="189" y="179"/>
                  </a:moveTo>
                  <a:cubicBezTo>
                    <a:pt x="189" y="147"/>
                    <a:pt x="189" y="147"/>
                    <a:pt x="189" y="147"/>
                  </a:cubicBezTo>
                  <a:cubicBezTo>
                    <a:pt x="214" y="147"/>
                    <a:pt x="214" y="147"/>
                    <a:pt x="214" y="147"/>
                  </a:cubicBezTo>
                  <a:cubicBezTo>
                    <a:pt x="214" y="179"/>
                    <a:pt x="214" y="179"/>
                    <a:pt x="214" y="179"/>
                  </a:cubicBezTo>
                  <a:lnTo>
                    <a:pt x="189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 234">
              <a:extLst>
                <a:ext uri="{FF2B5EF4-FFF2-40B4-BE49-F238E27FC236}">
                  <a16:creationId xmlns:a16="http://schemas.microsoft.com/office/drawing/2014/main" id="{5C086F8A-D75A-359A-06A9-F93B59B4130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3622675"/>
              <a:ext cx="96838" cy="92075"/>
            </a:xfrm>
            <a:custGeom>
              <a:avLst/>
              <a:gdLst>
                <a:gd name="T0" fmla="*/ 39 w 61"/>
                <a:gd name="T1" fmla="*/ 22 h 58"/>
                <a:gd name="T2" fmla="*/ 30 w 61"/>
                <a:gd name="T3" fmla="*/ 0 h 58"/>
                <a:gd name="T4" fmla="*/ 22 w 61"/>
                <a:gd name="T5" fmla="*/ 22 h 58"/>
                <a:gd name="T6" fmla="*/ 0 w 61"/>
                <a:gd name="T7" fmla="*/ 22 h 58"/>
                <a:gd name="T8" fmla="*/ 17 w 61"/>
                <a:gd name="T9" fmla="*/ 36 h 58"/>
                <a:gd name="T10" fmla="*/ 13 w 61"/>
                <a:gd name="T11" fmla="*/ 58 h 58"/>
                <a:gd name="T12" fmla="*/ 30 w 61"/>
                <a:gd name="T13" fmla="*/ 44 h 58"/>
                <a:gd name="T14" fmla="*/ 48 w 61"/>
                <a:gd name="T15" fmla="*/ 58 h 58"/>
                <a:gd name="T16" fmla="*/ 43 w 61"/>
                <a:gd name="T17" fmla="*/ 36 h 58"/>
                <a:gd name="T18" fmla="*/ 61 w 61"/>
                <a:gd name="T19" fmla="*/ 22 h 58"/>
                <a:gd name="T20" fmla="*/ 39 w 61"/>
                <a:gd name="T21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58">
                  <a:moveTo>
                    <a:pt x="39" y="22"/>
                  </a:moveTo>
                  <a:lnTo>
                    <a:pt x="30" y="0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17" y="36"/>
                  </a:lnTo>
                  <a:lnTo>
                    <a:pt x="13" y="58"/>
                  </a:lnTo>
                  <a:lnTo>
                    <a:pt x="30" y="44"/>
                  </a:lnTo>
                  <a:lnTo>
                    <a:pt x="48" y="58"/>
                  </a:lnTo>
                  <a:lnTo>
                    <a:pt x="43" y="36"/>
                  </a:lnTo>
                  <a:lnTo>
                    <a:pt x="61" y="22"/>
                  </a:lnTo>
                  <a:lnTo>
                    <a:pt x="39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 235">
              <a:extLst>
                <a:ext uri="{FF2B5EF4-FFF2-40B4-BE49-F238E27FC236}">
                  <a16:creationId xmlns:a16="http://schemas.microsoft.com/office/drawing/2014/main" id="{A17E6DCB-BBA2-BE07-ECD1-3FA7AB0133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4088" y="4630738"/>
              <a:ext cx="14288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 236">
              <a:extLst>
                <a:ext uri="{FF2B5EF4-FFF2-40B4-BE49-F238E27FC236}">
                  <a16:creationId xmlns:a16="http://schemas.microsoft.com/office/drawing/2014/main" id="{E89C0866-B7C4-5B75-35F3-4FF25900E5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10288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0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 237">
              <a:extLst>
                <a:ext uri="{FF2B5EF4-FFF2-40B4-BE49-F238E27FC236}">
                  <a16:creationId xmlns:a16="http://schemas.microsoft.com/office/drawing/2014/main" id="{1CA851B6-56FC-1775-83BC-DA16305CC8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69013" y="4630738"/>
              <a:ext cx="12700" cy="176213"/>
            </a:xfrm>
            <a:custGeom>
              <a:avLst/>
              <a:gdLst>
                <a:gd name="T0" fmla="*/ 1 w 2"/>
                <a:gd name="T1" fmla="*/ 0 h 25"/>
                <a:gd name="T2" fmla="*/ 0 w 2"/>
                <a:gd name="T3" fmla="*/ 1 h 25"/>
                <a:gd name="T4" fmla="*/ 0 w 2"/>
                <a:gd name="T5" fmla="*/ 24 h 25"/>
                <a:gd name="T6" fmla="*/ 1 w 2"/>
                <a:gd name="T7" fmla="*/ 25 h 25"/>
                <a:gd name="T8" fmla="*/ 2 w 2"/>
                <a:gd name="T9" fmla="*/ 24 h 25"/>
                <a:gd name="T10" fmla="*/ 2 w 2"/>
                <a:gd name="T11" fmla="*/ 1 h 25"/>
                <a:gd name="T12" fmla="*/ 1 w 2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5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5"/>
                    <a:pt x="1" y="25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238">
              <a:extLst>
                <a:ext uri="{FF2B5EF4-FFF2-40B4-BE49-F238E27FC236}">
                  <a16:creationId xmlns:a16="http://schemas.microsoft.com/office/drawing/2014/main" id="{9FB60450-3BFF-89B3-A45D-0940878B19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40438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2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 239">
              <a:extLst>
                <a:ext uri="{FF2B5EF4-FFF2-40B4-BE49-F238E27FC236}">
                  <a16:creationId xmlns:a16="http://schemas.microsoft.com/office/drawing/2014/main" id="{EBD7A512-8294-9739-3558-C9617BF96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02350" y="3811588"/>
              <a:ext cx="14288" cy="42863"/>
            </a:xfrm>
            <a:custGeom>
              <a:avLst/>
              <a:gdLst>
                <a:gd name="T0" fmla="*/ 1 w 2"/>
                <a:gd name="T1" fmla="*/ 6 h 6"/>
                <a:gd name="T2" fmla="*/ 2 w 2"/>
                <a:gd name="T3" fmla="*/ 5 h 6"/>
                <a:gd name="T4" fmla="*/ 2 w 2"/>
                <a:gd name="T5" fmla="*/ 1 h 6"/>
                <a:gd name="T6" fmla="*/ 1 w 2"/>
                <a:gd name="T7" fmla="*/ 0 h 6"/>
                <a:gd name="T8" fmla="*/ 0 w 2"/>
                <a:gd name="T9" fmla="*/ 1 h 6"/>
                <a:gd name="T10" fmla="*/ 0 w 2"/>
                <a:gd name="T11" fmla="*/ 5 h 6"/>
                <a:gd name="T12" fmla="*/ 1 w 2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6">
                  <a:moveTo>
                    <a:pt x="1" y="6"/>
                  </a:moveTo>
                  <a:cubicBezTo>
                    <a:pt x="1" y="6"/>
                    <a:pt x="2" y="6"/>
                    <a:pt x="2" y="5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 240">
              <a:extLst>
                <a:ext uri="{FF2B5EF4-FFF2-40B4-BE49-F238E27FC236}">
                  <a16:creationId xmlns:a16="http://schemas.microsoft.com/office/drawing/2014/main" id="{6CF86E77-EF05-9ACB-4DB6-B57202316E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 241">
              <a:extLst>
                <a:ext uri="{FF2B5EF4-FFF2-40B4-BE49-F238E27FC236}">
                  <a16:creationId xmlns:a16="http://schemas.microsoft.com/office/drawing/2014/main" id="{FFDBBFC9-3B46-9BB6-0105-7DE7C1A685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 242">
              <a:extLst>
                <a:ext uri="{FF2B5EF4-FFF2-40B4-BE49-F238E27FC236}">
                  <a16:creationId xmlns:a16="http://schemas.microsoft.com/office/drawing/2014/main" id="{168DA437-9918-C4C6-A5C8-DACA56739E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 243">
              <a:extLst>
                <a:ext uri="{FF2B5EF4-FFF2-40B4-BE49-F238E27FC236}">
                  <a16:creationId xmlns:a16="http://schemas.microsoft.com/office/drawing/2014/main" id="{E3A0782A-D8D6-F117-8DB7-7A3B475595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 244">
              <a:extLst>
                <a:ext uri="{FF2B5EF4-FFF2-40B4-BE49-F238E27FC236}">
                  <a16:creationId xmlns:a16="http://schemas.microsoft.com/office/drawing/2014/main" id="{5A6ED690-1CFC-B704-DAE7-03EF7C306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 245">
              <a:extLst>
                <a:ext uri="{FF2B5EF4-FFF2-40B4-BE49-F238E27FC236}">
                  <a16:creationId xmlns:a16="http://schemas.microsoft.com/office/drawing/2014/main" id="{C7D47AC4-7650-CCA4-4A5D-493BBC8BDA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 246">
              <a:extLst>
                <a:ext uri="{FF2B5EF4-FFF2-40B4-BE49-F238E27FC236}">
                  <a16:creationId xmlns:a16="http://schemas.microsoft.com/office/drawing/2014/main" id="{6A241B8B-CBC1-615F-39D2-D9393CC705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 247">
              <a:extLst>
                <a:ext uri="{FF2B5EF4-FFF2-40B4-BE49-F238E27FC236}">
                  <a16:creationId xmlns:a16="http://schemas.microsoft.com/office/drawing/2014/main" id="{7576BC78-A89F-12CC-F9C1-8C4E136703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 248">
              <a:extLst>
                <a:ext uri="{FF2B5EF4-FFF2-40B4-BE49-F238E27FC236}">
                  <a16:creationId xmlns:a16="http://schemas.microsoft.com/office/drawing/2014/main" id="{1EB38B32-0D24-9C94-2052-EE413F670B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 249">
              <a:extLst>
                <a:ext uri="{FF2B5EF4-FFF2-40B4-BE49-F238E27FC236}">
                  <a16:creationId xmlns:a16="http://schemas.microsoft.com/office/drawing/2014/main" id="{546F6279-8256-C11D-1473-A94379B5B0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 250">
              <a:extLst>
                <a:ext uri="{FF2B5EF4-FFF2-40B4-BE49-F238E27FC236}">
                  <a16:creationId xmlns:a16="http://schemas.microsoft.com/office/drawing/2014/main" id="{71C1FB1F-83D4-D2B4-0F16-A696459C3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0548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 251">
              <a:extLst>
                <a:ext uri="{FF2B5EF4-FFF2-40B4-BE49-F238E27FC236}">
                  <a16:creationId xmlns:a16="http://schemas.microsoft.com/office/drawing/2014/main" id="{83AF32FC-1C6E-C717-90E2-243D4D9373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02300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 252">
              <a:extLst>
                <a:ext uri="{FF2B5EF4-FFF2-40B4-BE49-F238E27FC236}">
                  <a16:creationId xmlns:a16="http://schemas.microsoft.com/office/drawing/2014/main" id="{79E62FA8-C324-27E9-072F-B96E416AC6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9911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 253">
              <a:extLst>
                <a:ext uri="{FF2B5EF4-FFF2-40B4-BE49-F238E27FC236}">
                  <a16:creationId xmlns:a16="http://schemas.microsoft.com/office/drawing/2014/main" id="{6735580C-6F90-5C27-9139-E43DFEB163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94338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 254">
              <a:extLst>
                <a:ext uri="{FF2B5EF4-FFF2-40B4-BE49-F238E27FC236}">
                  <a16:creationId xmlns:a16="http://schemas.microsoft.com/office/drawing/2014/main" id="{14EC8D89-DE4D-B3D8-6327-A8AAA9FDDC3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91150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 255">
              <a:extLst>
                <a:ext uri="{FF2B5EF4-FFF2-40B4-BE49-F238E27FC236}">
                  <a16:creationId xmlns:a16="http://schemas.microsoft.com/office/drawing/2014/main" id="{C9EF2C68-EB31-7186-14E8-DB38E3436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8796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 256">
              <a:extLst>
                <a:ext uri="{FF2B5EF4-FFF2-40B4-BE49-F238E27FC236}">
                  <a16:creationId xmlns:a16="http://schemas.microsoft.com/office/drawing/2014/main" id="{0562D837-BD7B-1787-CC01-D3A8F1E481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83188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 257">
              <a:extLst>
                <a:ext uri="{FF2B5EF4-FFF2-40B4-BE49-F238E27FC236}">
                  <a16:creationId xmlns:a16="http://schemas.microsoft.com/office/drawing/2014/main" id="{CA299901-4BE8-4CB2-062D-7AE4C91633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800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 258">
              <a:extLst>
                <a:ext uri="{FF2B5EF4-FFF2-40B4-BE49-F238E27FC236}">
                  <a16:creationId xmlns:a16="http://schemas.microsoft.com/office/drawing/2014/main" id="{34EE27BA-6DBB-66E9-DCE3-00AE4942F8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76813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 259">
              <a:extLst>
                <a:ext uri="{FF2B5EF4-FFF2-40B4-BE49-F238E27FC236}">
                  <a16:creationId xmlns:a16="http://schemas.microsoft.com/office/drawing/2014/main" id="{19ED6229-EEE8-CA4C-C51F-D6DD229121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79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 260">
              <a:extLst>
                <a:ext uri="{FF2B5EF4-FFF2-40B4-BE49-F238E27FC236}">
                  <a16:creationId xmlns:a16="http://schemas.microsoft.com/office/drawing/2014/main" id="{227A33AA-8DAD-3099-4660-697D44A70C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 261">
              <a:extLst>
                <a:ext uri="{FF2B5EF4-FFF2-40B4-BE49-F238E27FC236}">
                  <a16:creationId xmlns:a16="http://schemas.microsoft.com/office/drawing/2014/main" id="{BC79515B-5B4D-9501-6D22-C7E23B0F9B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435475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 262">
              <a:extLst>
                <a:ext uri="{FF2B5EF4-FFF2-40B4-BE49-F238E27FC236}">
                  <a16:creationId xmlns:a16="http://schemas.microsoft.com/office/drawing/2014/main" id="{19404F7C-F49B-2B38-3DC7-2031656CF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 263">
              <a:extLst>
                <a:ext uri="{FF2B5EF4-FFF2-40B4-BE49-F238E27FC236}">
                  <a16:creationId xmlns:a16="http://schemas.microsoft.com/office/drawing/2014/main" id="{90D11B1E-505D-89C0-D07C-E1F8164E0B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 264">
              <a:extLst>
                <a:ext uri="{FF2B5EF4-FFF2-40B4-BE49-F238E27FC236}">
                  <a16:creationId xmlns:a16="http://schemas.microsoft.com/office/drawing/2014/main" id="{E562C353-A4D6-622E-2B6F-94881CE592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 265">
              <a:extLst>
                <a:ext uri="{FF2B5EF4-FFF2-40B4-BE49-F238E27FC236}">
                  <a16:creationId xmlns:a16="http://schemas.microsoft.com/office/drawing/2014/main" id="{8D97CBD9-CF84-09F3-2182-C5D42622F6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 266">
              <a:extLst>
                <a:ext uri="{FF2B5EF4-FFF2-40B4-BE49-F238E27FC236}">
                  <a16:creationId xmlns:a16="http://schemas.microsoft.com/office/drawing/2014/main" id="{3499B6CC-E8AA-F973-42E3-1CE982BFC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 267">
              <a:extLst>
                <a:ext uri="{FF2B5EF4-FFF2-40B4-BE49-F238E27FC236}">
                  <a16:creationId xmlns:a16="http://schemas.microsoft.com/office/drawing/2014/main" id="{8CBDBA6B-C470-137B-CB9F-786E777EA0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435475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 268">
              <a:extLst>
                <a:ext uri="{FF2B5EF4-FFF2-40B4-BE49-F238E27FC236}">
                  <a16:creationId xmlns:a16="http://schemas.microsoft.com/office/drawing/2014/main" id="{35560036-192D-88AF-039A-33EA8877B7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435475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 269">
              <a:extLst>
                <a:ext uri="{FF2B5EF4-FFF2-40B4-BE49-F238E27FC236}">
                  <a16:creationId xmlns:a16="http://schemas.microsoft.com/office/drawing/2014/main" id="{5C368CAA-D1A8-D334-17B4-97707F310F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435475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 270">
              <a:extLst>
                <a:ext uri="{FF2B5EF4-FFF2-40B4-BE49-F238E27FC236}">
                  <a16:creationId xmlns:a16="http://schemas.microsoft.com/office/drawing/2014/main" id="{32494E26-0D87-F777-1BDD-03F9B26E6A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231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 271">
              <a:extLst>
                <a:ext uri="{FF2B5EF4-FFF2-40B4-BE49-F238E27FC236}">
                  <a16:creationId xmlns:a16="http://schemas.microsoft.com/office/drawing/2014/main" id="{C3FB1E1D-D983-3DA3-1EAE-60757C7AB9C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18350" y="4603750"/>
              <a:ext cx="63500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 272">
              <a:extLst>
                <a:ext uri="{FF2B5EF4-FFF2-40B4-BE49-F238E27FC236}">
                  <a16:creationId xmlns:a16="http://schemas.microsoft.com/office/drawing/2014/main" id="{D88E3B16-6049-2297-C7DF-843528AB7C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15163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 273">
              <a:extLst>
                <a:ext uri="{FF2B5EF4-FFF2-40B4-BE49-F238E27FC236}">
                  <a16:creationId xmlns:a16="http://schemas.microsoft.com/office/drawing/2014/main" id="{75EC1BC6-260E-61C2-676C-5D4133F00EA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197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 274">
              <a:extLst>
                <a:ext uri="{FF2B5EF4-FFF2-40B4-BE49-F238E27FC236}">
                  <a16:creationId xmlns:a16="http://schemas.microsoft.com/office/drawing/2014/main" id="{65A54FA8-D066-C40C-C57A-B708039DF0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07200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 275">
              <a:extLst>
                <a:ext uri="{FF2B5EF4-FFF2-40B4-BE49-F238E27FC236}">
                  <a16:creationId xmlns:a16="http://schemas.microsoft.com/office/drawing/2014/main" id="{CFC9C7E8-2416-3F98-BB91-5DD3929D8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0401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 276">
              <a:extLst>
                <a:ext uri="{FF2B5EF4-FFF2-40B4-BE49-F238E27FC236}">
                  <a16:creationId xmlns:a16="http://schemas.microsoft.com/office/drawing/2014/main" id="{C718A55D-43D9-4A99-4994-67BCCC65D5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00825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 277">
              <a:extLst>
                <a:ext uri="{FF2B5EF4-FFF2-40B4-BE49-F238E27FC236}">
                  <a16:creationId xmlns:a16="http://schemas.microsoft.com/office/drawing/2014/main" id="{114BE0F4-E363-B322-6217-0338E284F8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97638" y="4603750"/>
              <a:ext cx="68263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9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 278">
              <a:extLst>
                <a:ext uri="{FF2B5EF4-FFF2-40B4-BE49-F238E27FC236}">
                  <a16:creationId xmlns:a16="http://schemas.microsoft.com/office/drawing/2014/main" id="{CA30B004-7359-20E3-4B8E-DE4B2B5AC8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2863" y="4603750"/>
              <a:ext cx="69850" cy="133350"/>
            </a:xfrm>
            <a:custGeom>
              <a:avLst/>
              <a:gdLst>
                <a:gd name="T0" fmla="*/ 9 w 10"/>
                <a:gd name="T1" fmla="*/ 0 h 19"/>
                <a:gd name="T2" fmla="*/ 1 w 10"/>
                <a:gd name="T3" fmla="*/ 0 h 19"/>
                <a:gd name="T4" fmla="*/ 0 w 10"/>
                <a:gd name="T5" fmla="*/ 1 h 19"/>
                <a:gd name="T6" fmla="*/ 0 w 10"/>
                <a:gd name="T7" fmla="*/ 18 h 19"/>
                <a:gd name="T8" fmla="*/ 1 w 10"/>
                <a:gd name="T9" fmla="*/ 19 h 19"/>
                <a:gd name="T10" fmla="*/ 2 w 10"/>
                <a:gd name="T11" fmla="*/ 18 h 19"/>
                <a:gd name="T12" fmla="*/ 2 w 10"/>
                <a:gd name="T13" fmla="*/ 2 h 19"/>
                <a:gd name="T14" fmla="*/ 8 w 10"/>
                <a:gd name="T15" fmla="*/ 2 h 19"/>
                <a:gd name="T16" fmla="*/ 8 w 10"/>
                <a:gd name="T17" fmla="*/ 18 h 19"/>
                <a:gd name="T18" fmla="*/ 9 w 10"/>
                <a:gd name="T19" fmla="*/ 19 h 19"/>
                <a:gd name="T20" fmla="*/ 10 w 10"/>
                <a:gd name="T21" fmla="*/ 18 h 19"/>
                <a:gd name="T22" fmla="*/ 10 w 10"/>
                <a:gd name="T23" fmla="*/ 1 h 19"/>
                <a:gd name="T24" fmla="*/ 9 w 10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9">
                  <a:moveTo>
                    <a:pt x="9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1" y="19"/>
                    <a:pt x="1" y="19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9"/>
                    <a:pt x="9" y="19"/>
                  </a:cubicBezTo>
                  <a:cubicBezTo>
                    <a:pt x="10" y="19"/>
                    <a:pt x="10" y="18"/>
                    <a:pt x="10" y="18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0"/>
                    <a:pt x="10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 279">
              <a:extLst>
                <a:ext uri="{FF2B5EF4-FFF2-40B4-BE49-F238E27FC236}">
                  <a16:creationId xmlns:a16="http://schemas.microsoft.com/office/drawing/2014/main" id="{B2BDB3B4-1692-B084-6718-BB161D0691D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6025" y="4603750"/>
              <a:ext cx="61913" cy="133350"/>
            </a:xfrm>
            <a:custGeom>
              <a:avLst/>
              <a:gdLst>
                <a:gd name="T0" fmla="*/ 8 w 9"/>
                <a:gd name="T1" fmla="*/ 0 h 19"/>
                <a:gd name="T2" fmla="*/ 1 w 9"/>
                <a:gd name="T3" fmla="*/ 0 h 19"/>
                <a:gd name="T4" fmla="*/ 0 w 9"/>
                <a:gd name="T5" fmla="*/ 1 h 19"/>
                <a:gd name="T6" fmla="*/ 0 w 9"/>
                <a:gd name="T7" fmla="*/ 18 h 19"/>
                <a:gd name="T8" fmla="*/ 1 w 9"/>
                <a:gd name="T9" fmla="*/ 19 h 19"/>
                <a:gd name="T10" fmla="*/ 2 w 9"/>
                <a:gd name="T11" fmla="*/ 18 h 19"/>
                <a:gd name="T12" fmla="*/ 2 w 9"/>
                <a:gd name="T13" fmla="*/ 2 h 19"/>
                <a:gd name="T14" fmla="*/ 7 w 9"/>
                <a:gd name="T15" fmla="*/ 2 h 19"/>
                <a:gd name="T16" fmla="*/ 7 w 9"/>
                <a:gd name="T17" fmla="*/ 18 h 19"/>
                <a:gd name="T18" fmla="*/ 8 w 9"/>
                <a:gd name="T19" fmla="*/ 19 h 19"/>
                <a:gd name="T20" fmla="*/ 9 w 9"/>
                <a:gd name="T21" fmla="*/ 18 h 19"/>
                <a:gd name="T22" fmla="*/ 9 w 9"/>
                <a:gd name="T23" fmla="*/ 1 h 19"/>
                <a:gd name="T24" fmla="*/ 8 w 9"/>
                <a:gd name="T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9">
                  <a:moveTo>
                    <a:pt x="8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9"/>
                    <a:pt x="1" y="19"/>
                  </a:cubicBezTo>
                  <a:cubicBezTo>
                    <a:pt x="1" y="19"/>
                    <a:pt x="2" y="18"/>
                    <a:pt x="2" y="18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 280">
              <a:extLst>
                <a:ext uri="{FF2B5EF4-FFF2-40B4-BE49-F238E27FC236}">
                  <a16:creationId xmlns:a16="http://schemas.microsoft.com/office/drawing/2014/main" id="{1D890046-7FDF-6DAE-D2DB-FC5938CF5EE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01850" y="4162425"/>
              <a:ext cx="2170113" cy="679450"/>
            </a:xfrm>
            <a:custGeom>
              <a:avLst/>
              <a:gdLst>
                <a:gd name="T0" fmla="*/ 164 w 314"/>
                <a:gd name="T1" fmla="*/ 68 h 97"/>
                <a:gd name="T2" fmla="*/ 111 w 314"/>
                <a:gd name="T3" fmla="*/ 20 h 97"/>
                <a:gd name="T4" fmla="*/ 83 w 314"/>
                <a:gd name="T5" fmla="*/ 60 h 97"/>
                <a:gd name="T6" fmla="*/ 64 w 314"/>
                <a:gd name="T7" fmla="*/ 72 h 97"/>
                <a:gd name="T8" fmla="*/ 44 w 314"/>
                <a:gd name="T9" fmla="*/ 60 h 97"/>
                <a:gd name="T10" fmla="*/ 36 w 314"/>
                <a:gd name="T11" fmla="*/ 60 h 97"/>
                <a:gd name="T12" fmla="*/ 21 w 314"/>
                <a:gd name="T13" fmla="*/ 79 h 97"/>
                <a:gd name="T14" fmla="*/ 113 w 314"/>
                <a:gd name="T15" fmla="*/ 87 h 97"/>
                <a:gd name="T16" fmla="*/ 163 w 314"/>
                <a:gd name="T17" fmla="*/ 86 h 97"/>
                <a:gd name="T18" fmla="*/ 261 w 314"/>
                <a:gd name="T19" fmla="*/ 40 h 97"/>
                <a:gd name="T20" fmla="*/ 261 w 314"/>
                <a:gd name="T21" fmla="*/ 59 h 97"/>
                <a:gd name="T22" fmla="*/ 261 w 314"/>
                <a:gd name="T23" fmla="*/ 87 h 97"/>
                <a:gd name="T24" fmla="*/ 313 w 314"/>
                <a:gd name="T25" fmla="*/ 97 h 97"/>
                <a:gd name="T26" fmla="*/ 73 w 314"/>
                <a:gd name="T27" fmla="*/ 95 h 97"/>
                <a:gd name="T28" fmla="*/ 67 w 314"/>
                <a:gd name="T29" fmla="*/ 77 h 97"/>
                <a:gd name="T30" fmla="*/ 84 w 314"/>
                <a:gd name="T31" fmla="*/ 58 h 97"/>
                <a:gd name="T32" fmla="*/ 75 w 314"/>
                <a:gd name="T33" fmla="*/ 94 h 97"/>
                <a:gd name="T34" fmla="*/ 48 w 314"/>
                <a:gd name="T35" fmla="*/ 58 h 97"/>
                <a:gd name="T36" fmla="*/ 62 w 314"/>
                <a:gd name="T37" fmla="*/ 73 h 97"/>
                <a:gd name="T38" fmla="*/ 39 w 314"/>
                <a:gd name="T39" fmla="*/ 74 h 97"/>
                <a:gd name="T40" fmla="*/ 22 w 314"/>
                <a:gd name="T41" fmla="*/ 64 h 97"/>
                <a:gd name="T42" fmla="*/ 32 w 314"/>
                <a:gd name="T43" fmla="*/ 64 h 97"/>
                <a:gd name="T44" fmla="*/ 23 w 314"/>
                <a:gd name="T45" fmla="*/ 77 h 97"/>
                <a:gd name="T46" fmla="*/ 28 w 314"/>
                <a:gd name="T47" fmla="*/ 95 h 97"/>
                <a:gd name="T48" fmla="*/ 132 w 314"/>
                <a:gd name="T49" fmla="*/ 53 h 97"/>
                <a:gd name="T50" fmla="*/ 144 w 314"/>
                <a:gd name="T51" fmla="*/ 63 h 97"/>
                <a:gd name="T52" fmla="*/ 113 w 314"/>
                <a:gd name="T53" fmla="*/ 43 h 97"/>
                <a:gd name="T54" fmla="*/ 145 w 314"/>
                <a:gd name="T55" fmla="*/ 32 h 97"/>
                <a:gd name="T56" fmla="*/ 163 w 314"/>
                <a:gd name="T57" fmla="*/ 37 h 97"/>
                <a:gd name="T58" fmla="*/ 163 w 314"/>
                <a:gd name="T59" fmla="*/ 45 h 97"/>
                <a:gd name="T60" fmla="*/ 113 w 314"/>
                <a:gd name="T61" fmla="*/ 30 h 97"/>
                <a:gd name="T62" fmla="*/ 154 w 314"/>
                <a:gd name="T63" fmla="*/ 68 h 97"/>
                <a:gd name="T64" fmla="*/ 163 w 314"/>
                <a:gd name="T65" fmla="*/ 20 h 97"/>
                <a:gd name="T66" fmla="*/ 113 w 314"/>
                <a:gd name="T67" fmla="*/ 79 h 97"/>
                <a:gd name="T68" fmla="*/ 113 w 314"/>
                <a:gd name="T69" fmla="*/ 79 h 97"/>
                <a:gd name="T70" fmla="*/ 287 w 314"/>
                <a:gd name="T71" fmla="*/ 48 h 97"/>
                <a:gd name="T72" fmla="*/ 288 w 314"/>
                <a:gd name="T73" fmla="*/ 41 h 97"/>
                <a:gd name="T74" fmla="*/ 312 w 314"/>
                <a:gd name="T75" fmla="*/ 41 h 97"/>
                <a:gd name="T76" fmla="*/ 288 w 314"/>
                <a:gd name="T77" fmla="*/ 60 h 97"/>
                <a:gd name="T78" fmla="*/ 297 w 314"/>
                <a:gd name="T79" fmla="*/ 60 h 97"/>
                <a:gd name="T80" fmla="*/ 272 w 314"/>
                <a:gd name="T81" fmla="*/ 67 h 97"/>
                <a:gd name="T82" fmla="*/ 272 w 314"/>
                <a:gd name="T83" fmla="*/ 69 h 97"/>
                <a:gd name="T84" fmla="*/ 288 w 314"/>
                <a:gd name="T85" fmla="*/ 69 h 97"/>
                <a:gd name="T86" fmla="*/ 304 w 314"/>
                <a:gd name="T87" fmla="*/ 77 h 97"/>
                <a:gd name="T88" fmla="*/ 305 w 314"/>
                <a:gd name="T89" fmla="*/ 69 h 97"/>
                <a:gd name="T90" fmla="*/ 305 w 314"/>
                <a:gd name="T91" fmla="*/ 50 h 97"/>
                <a:gd name="T92" fmla="*/ 304 w 314"/>
                <a:gd name="T93" fmla="*/ 50 h 97"/>
                <a:gd name="T94" fmla="*/ 287 w 314"/>
                <a:gd name="T95" fmla="*/ 58 h 97"/>
                <a:gd name="T96" fmla="*/ 272 w 314"/>
                <a:gd name="T97" fmla="*/ 50 h 97"/>
                <a:gd name="T98" fmla="*/ 270 w 314"/>
                <a:gd name="T99" fmla="*/ 58 h 97"/>
                <a:gd name="T100" fmla="*/ 270 w 314"/>
                <a:gd name="T101" fmla="*/ 77 h 97"/>
                <a:gd name="T102" fmla="*/ 263 w 314"/>
                <a:gd name="T103" fmla="*/ 79 h 97"/>
                <a:gd name="T104" fmla="*/ 280 w 314"/>
                <a:gd name="T105" fmla="*/ 79 h 97"/>
                <a:gd name="T106" fmla="*/ 295 w 314"/>
                <a:gd name="T107" fmla="*/ 86 h 97"/>
                <a:gd name="T108" fmla="*/ 297 w 314"/>
                <a:gd name="T109" fmla="*/ 79 h 97"/>
                <a:gd name="T110" fmla="*/ 263 w 314"/>
                <a:gd name="T111" fmla="*/ 48 h 97"/>
                <a:gd name="T112" fmla="*/ 263 w 314"/>
                <a:gd name="T113" fmla="*/ 95 h 97"/>
                <a:gd name="T114" fmla="*/ 280 w 314"/>
                <a:gd name="T115" fmla="*/ 88 h 97"/>
                <a:gd name="T116" fmla="*/ 295 w 314"/>
                <a:gd name="T117" fmla="*/ 95 h 97"/>
                <a:gd name="T118" fmla="*/ 297 w 314"/>
                <a:gd name="T119" fmla="*/ 88 h 97"/>
                <a:gd name="T120" fmla="*/ 312 w 314"/>
                <a:gd name="T121" fmla="*/ 39 h 97"/>
                <a:gd name="T122" fmla="*/ 288 w 314"/>
                <a:gd name="T123" fmla="*/ 39 h 97"/>
                <a:gd name="T124" fmla="*/ 271 w 314"/>
                <a:gd name="T125" fmla="*/ 39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4" h="97">
                  <a:moveTo>
                    <a:pt x="263" y="1"/>
                  </a:moveTo>
                  <a:cubicBezTo>
                    <a:pt x="263" y="0"/>
                    <a:pt x="262" y="0"/>
                    <a:pt x="262" y="1"/>
                  </a:cubicBezTo>
                  <a:cubicBezTo>
                    <a:pt x="173" y="63"/>
                    <a:pt x="173" y="63"/>
                    <a:pt x="173" y="63"/>
                  </a:cubicBezTo>
                  <a:cubicBezTo>
                    <a:pt x="172" y="63"/>
                    <a:pt x="172" y="63"/>
                    <a:pt x="172" y="64"/>
                  </a:cubicBezTo>
                  <a:cubicBezTo>
                    <a:pt x="172" y="84"/>
                    <a:pt x="172" y="84"/>
                    <a:pt x="172" y="84"/>
                  </a:cubicBezTo>
                  <a:cubicBezTo>
                    <a:pt x="164" y="84"/>
                    <a:pt x="164" y="84"/>
                    <a:pt x="164" y="84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68"/>
                    <a:pt x="164" y="68"/>
                    <a:pt x="164" y="68"/>
                  </a:cubicBezTo>
                  <a:cubicBezTo>
                    <a:pt x="164" y="19"/>
                    <a:pt x="164" y="19"/>
                    <a:pt x="164" y="19"/>
                  </a:cubicBezTo>
                  <a:cubicBezTo>
                    <a:pt x="164" y="19"/>
                    <a:pt x="164" y="18"/>
                    <a:pt x="164" y="18"/>
                  </a:cubicBezTo>
                  <a:cubicBezTo>
                    <a:pt x="146" y="7"/>
                    <a:pt x="146" y="7"/>
                    <a:pt x="146" y="7"/>
                  </a:cubicBezTo>
                  <a:cubicBezTo>
                    <a:pt x="145" y="7"/>
                    <a:pt x="145" y="7"/>
                    <a:pt x="145" y="7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1" y="19"/>
                    <a:pt x="111" y="20"/>
                    <a:pt x="111" y="20"/>
                  </a:cubicBezTo>
                  <a:cubicBezTo>
                    <a:pt x="111" y="95"/>
                    <a:pt x="111" y="95"/>
                    <a:pt x="111" y="95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80" y="79"/>
                    <a:pt x="80" y="79"/>
                    <a:pt x="80" y="79"/>
                  </a:cubicBezTo>
                  <a:cubicBezTo>
                    <a:pt x="96" y="79"/>
                    <a:pt x="96" y="79"/>
                    <a:pt x="96" y="79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70" y="60"/>
                    <a:pt x="70" y="60"/>
                    <a:pt x="70" y="60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58" y="60"/>
                    <a:pt x="58" y="60"/>
                    <a:pt x="58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0" y="96"/>
                    <a:pt x="0" y="96"/>
                  </a:cubicBezTo>
                  <a:cubicBezTo>
                    <a:pt x="0" y="97"/>
                    <a:pt x="1" y="97"/>
                    <a:pt x="1" y="97"/>
                  </a:cubicBezTo>
                  <a:cubicBezTo>
                    <a:pt x="112" y="97"/>
                    <a:pt x="112" y="97"/>
                    <a:pt x="112" y="97"/>
                  </a:cubicBezTo>
                  <a:cubicBezTo>
                    <a:pt x="113" y="97"/>
                    <a:pt x="113" y="97"/>
                    <a:pt x="113" y="96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43" y="79"/>
                    <a:pt x="143" y="79"/>
                    <a:pt x="143" y="79"/>
                  </a:cubicBezTo>
                  <a:cubicBezTo>
                    <a:pt x="143" y="96"/>
                    <a:pt x="143" y="96"/>
                    <a:pt x="143" y="96"/>
                  </a:cubicBezTo>
                  <a:cubicBezTo>
                    <a:pt x="143" y="97"/>
                    <a:pt x="144" y="97"/>
                    <a:pt x="144" y="97"/>
                  </a:cubicBezTo>
                  <a:cubicBezTo>
                    <a:pt x="145" y="97"/>
                    <a:pt x="145" y="97"/>
                    <a:pt x="145" y="96"/>
                  </a:cubicBezTo>
                  <a:cubicBezTo>
                    <a:pt x="145" y="79"/>
                    <a:pt x="145" y="79"/>
                    <a:pt x="145" y="79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63" y="86"/>
                    <a:pt x="163" y="86"/>
                    <a:pt x="163" y="86"/>
                  </a:cubicBezTo>
                  <a:cubicBezTo>
                    <a:pt x="173" y="86"/>
                    <a:pt x="173" y="86"/>
                    <a:pt x="173" y="86"/>
                  </a:cubicBezTo>
                  <a:cubicBezTo>
                    <a:pt x="174" y="86"/>
                    <a:pt x="174" y="85"/>
                    <a:pt x="174" y="85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261" y="4"/>
                    <a:pt x="261" y="4"/>
                    <a:pt x="261" y="4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0"/>
                    <a:pt x="261" y="40"/>
                    <a:pt x="261" y="40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49"/>
                  </a:cubicBezTo>
                  <a:cubicBezTo>
                    <a:pt x="261" y="49"/>
                    <a:pt x="261" y="49"/>
                    <a:pt x="261" y="50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59"/>
                    <a:pt x="261" y="59"/>
                    <a:pt x="261" y="59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68"/>
                    <a:pt x="261" y="68"/>
                    <a:pt x="261" y="68"/>
                  </a:cubicBezTo>
                  <a:cubicBezTo>
                    <a:pt x="261" y="77"/>
                    <a:pt x="261" y="77"/>
                    <a:pt x="261" y="77"/>
                  </a:cubicBezTo>
                  <a:cubicBezTo>
                    <a:pt x="261" y="77"/>
                    <a:pt x="261" y="77"/>
                    <a:pt x="261" y="78"/>
                  </a:cubicBezTo>
                  <a:cubicBezTo>
                    <a:pt x="261" y="78"/>
                    <a:pt x="261" y="78"/>
                    <a:pt x="261" y="78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1" y="97"/>
                    <a:pt x="261" y="97"/>
                    <a:pt x="262" y="97"/>
                  </a:cubicBezTo>
                  <a:cubicBezTo>
                    <a:pt x="312" y="97"/>
                    <a:pt x="312" y="97"/>
                    <a:pt x="312" y="97"/>
                  </a:cubicBezTo>
                  <a:cubicBezTo>
                    <a:pt x="313" y="97"/>
                    <a:pt x="313" y="97"/>
                    <a:pt x="313" y="97"/>
                  </a:cubicBezTo>
                  <a:cubicBezTo>
                    <a:pt x="314" y="96"/>
                    <a:pt x="314" y="96"/>
                    <a:pt x="314" y="96"/>
                  </a:cubicBezTo>
                  <a:cubicBezTo>
                    <a:pt x="314" y="35"/>
                    <a:pt x="314" y="35"/>
                    <a:pt x="314" y="35"/>
                  </a:cubicBezTo>
                  <a:cubicBezTo>
                    <a:pt x="314" y="35"/>
                    <a:pt x="314" y="34"/>
                    <a:pt x="313" y="34"/>
                  </a:cubicBezTo>
                  <a:lnTo>
                    <a:pt x="263" y="1"/>
                  </a:lnTo>
                  <a:close/>
                  <a:moveTo>
                    <a:pt x="71" y="79"/>
                  </a:moveTo>
                  <a:cubicBezTo>
                    <a:pt x="73" y="79"/>
                    <a:pt x="73" y="79"/>
                    <a:pt x="73" y="79"/>
                  </a:cubicBezTo>
                  <a:cubicBezTo>
                    <a:pt x="73" y="95"/>
                    <a:pt x="73" y="95"/>
                    <a:pt x="73" y="95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6" y="79"/>
                    <a:pt x="56" y="79"/>
                    <a:pt x="56" y="79"/>
                  </a:cubicBezTo>
                  <a:lnTo>
                    <a:pt x="71" y="79"/>
                  </a:lnTo>
                  <a:close/>
                  <a:moveTo>
                    <a:pt x="61" y="77"/>
                  </a:moveTo>
                  <a:cubicBezTo>
                    <a:pt x="64" y="74"/>
                    <a:pt x="64" y="74"/>
                    <a:pt x="64" y="74"/>
                  </a:cubicBezTo>
                  <a:cubicBezTo>
                    <a:pt x="67" y="77"/>
                    <a:pt x="67" y="77"/>
                    <a:pt x="67" y="77"/>
                  </a:cubicBezTo>
                  <a:lnTo>
                    <a:pt x="61" y="77"/>
                  </a:lnTo>
                  <a:close/>
                  <a:moveTo>
                    <a:pt x="74" y="64"/>
                  </a:moveTo>
                  <a:cubicBezTo>
                    <a:pt x="69" y="64"/>
                    <a:pt x="69" y="64"/>
                    <a:pt x="69" y="64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9" y="58"/>
                    <a:pt x="69" y="58"/>
                    <a:pt x="69" y="58"/>
                  </a:cubicBezTo>
                  <a:cubicBezTo>
                    <a:pt x="76" y="50"/>
                    <a:pt x="76" y="50"/>
                    <a:pt x="76" y="50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92" y="77"/>
                    <a:pt x="92" y="77"/>
                    <a:pt x="92" y="77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75" y="94"/>
                    <a:pt x="75" y="94"/>
                    <a:pt x="75" y="94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5" y="73"/>
                    <a:pt x="65" y="73"/>
                    <a:pt x="65" y="73"/>
                  </a:cubicBezTo>
                  <a:lnTo>
                    <a:pt x="74" y="64"/>
                  </a:lnTo>
                  <a:close/>
                  <a:moveTo>
                    <a:pt x="49" y="64"/>
                  </a:moveTo>
                  <a:cubicBezTo>
                    <a:pt x="43" y="64"/>
                    <a:pt x="43" y="64"/>
                    <a:pt x="43" y="64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2" y="77"/>
                    <a:pt x="52" y="77"/>
                    <a:pt x="52" y="77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49" y="94"/>
                    <a:pt x="49" y="94"/>
                    <a:pt x="49" y="94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2" y="77"/>
                    <a:pt x="42" y="77"/>
                    <a:pt x="42" y="77"/>
                  </a:cubicBezTo>
                  <a:cubicBezTo>
                    <a:pt x="39" y="74"/>
                    <a:pt x="39" y="74"/>
                    <a:pt x="39" y="74"/>
                  </a:cubicBezTo>
                  <a:lnTo>
                    <a:pt x="49" y="64"/>
                  </a:lnTo>
                  <a:close/>
                  <a:moveTo>
                    <a:pt x="40" y="77"/>
                  </a:moveTo>
                  <a:cubicBezTo>
                    <a:pt x="35" y="77"/>
                    <a:pt x="35" y="77"/>
                    <a:pt x="35" y="77"/>
                  </a:cubicBezTo>
                  <a:cubicBezTo>
                    <a:pt x="38" y="75"/>
                    <a:pt x="38" y="75"/>
                    <a:pt x="38" y="75"/>
                  </a:cubicBezTo>
                  <a:lnTo>
                    <a:pt x="40" y="77"/>
                  </a:lnTo>
                  <a:close/>
                  <a:moveTo>
                    <a:pt x="8" y="77"/>
                  </a:moveTo>
                  <a:cubicBezTo>
                    <a:pt x="22" y="64"/>
                    <a:pt x="22" y="64"/>
                    <a:pt x="22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6" y="74"/>
                    <a:pt x="36" y="74"/>
                    <a:pt x="36" y="74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77"/>
                    <a:pt x="23" y="77"/>
                    <a:pt x="23" y="77"/>
                  </a:cubicBezTo>
                  <a:lnTo>
                    <a:pt x="8" y="77"/>
                  </a:lnTo>
                  <a:close/>
                  <a:moveTo>
                    <a:pt x="28" y="79"/>
                  </a:move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28" y="95"/>
                    <a:pt x="28" y="95"/>
                    <a:pt x="28" y="95"/>
                  </a:cubicBezTo>
                  <a:lnTo>
                    <a:pt x="28" y="79"/>
                  </a:lnTo>
                  <a:close/>
                  <a:moveTo>
                    <a:pt x="113" y="45"/>
                  </a:moveTo>
                  <a:cubicBezTo>
                    <a:pt x="129" y="51"/>
                    <a:pt x="129" y="51"/>
                    <a:pt x="129" y="51"/>
                  </a:cubicBezTo>
                  <a:cubicBezTo>
                    <a:pt x="113" y="56"/>
                    <a:pt x="113" y="56"/>
                    <a:pt x="113" y="56"/>
                  </a:cubicBezTo>
                  <a:lnTo>
                    <a:pt x="113" y="45"/>
                  </a:lnTo>
                  <a:close/>
                  <a:moveTo>
                    <a:pt x="113" y="58"/>
                  </a:moveTo>
                  <a:cubicBezTo>
                    <a:pt x="132" y="53"/>
                    <a:pt x="132" y="53"/>
                    <a:pt x="132" y="53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13" y="63"/>
                    <a:pt x="113" y="63"/>
                    <a:pt x="113" y="63"/>
                  </a:cubicBezTo>
                  <a:lnTo>
                    <a:pt x="113" y="58"/>
                  </a:lnTo>
                  <a:close/>
                  <a:moveTo>
                    <a:pt x="113" y="65"/>
                  </a:moveTo>
                  <a:cubicBezTo>
                    <a:pt x="142" y="57"/>
                    <a:pt x="142" y="57"/>
                    <a:pt x="142" y="57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13" y="71"/>
                    <a:pt x="113" y="71"/>
                    <a:pt x="113" y="71"/>
                  </a:cubicBezTo>
                  <a:lnTo>
                    <a:pt x="113" y="65"/>
                  </a:lnTo>
                  <a:close/>
                  <a:moveTo>
                    <a:pt x="143" y="55"/>
                  </a:moveTo>
                  <a:cubicBezTo>
                    <a:pt x="143" y="55"/>
                    <a:pt x="143" y="55"/>
                    <a:pt x="143" y="55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63" y="69"/>
                    <a:pt x="163" y="69"/>
                    <a:pt x="163" y="69"/>
                  </a:cubicBezTo>
                  <a:cubicBezTo>
                    <a:pt x="163" y="73"/>
                    <a:pt x="163" y="73"/>
                    <a:pt x="163" y="73"/>
                  </a:cubicBezTo>
                  <a:lnTo>
                    <a:pt x="143" y="55"/>
                  </a:lnTo>
                  <a:close/>
                  <a:moveTo>
                    <a:pt x="163" y="43"/>
                  </a:moveTo>
                  <a:cubicBezTo>
                    <a:pt x="145" y="32"/>
                    <a:pt x="145" y="32"/>
                    <a:pt x="145" y="32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62" y="37"/>
                    <a:pt x="162" y="37"/>
                    <a:pt x="162" y="37"/>
                  </a:cubicBezTo>
                  <a:cubicBezTo>
                    <a:pt x="162" y="37"/>
                    <a:pt x="163" y="37"/>
                    <a:pt x="163" y="37"/>
                  </a:cubicBezTo>
                  <a:lnTo>
                    <a:pt x="163" y="43"/>
                  </a:lnTo>
                  <a:close/>
                  <a:moveTo>
                    <a:pt x="144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5"/>
                    <a:pt x="163" y="45"/>
                    <a:pt x="163" y="45"/>
                  </a:cubicBezTo>
                  <a:cubicBezTo>
                    <a:pt x="163" y="66"/>
                    <a:pt x="163" y="66"/>
                    <a:pt x="163" y="66"/>
                  </a:cubicBezTo>
                  <a:lnTo>
                    <a:pt x="144" y="48"/>
                  </a:lnTo>
                  <a:close/>
                  <a:moveTo>
                    <a:pt x="163" y="35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3" y="30"/>
                    <a:pt x="113" y="30"/>
                    <a:pt x="113" y="30"/>
                  </a:cubicBezTo>
                  <a:cubicBezTo>
                    <a:pt x="144" y="18"/>
                    <a:pt x="144" y="18"/>
                    <a:pt x="144" y="18"/>
                  </a:cubicBezTo>
                  <a:cubicBezTo>
                    <a:pt x="162" y="30"/>
                    <a:pt x="162" y="30"/>
                    <a:pt x="162" y="30"/>
                  </a:cubicBezTo>
                  <a:cubicBezTo>
                    <a:pt x="162" y="30"/>
                    <a:pt x="163" y="30"/>
                    <a:pt x="163" y="30"/>
                  </a:cubicBezTo>
                  <a:lnTo>
                    <a:pt x="163" y="35"/>
                  </a:lnTo>
                  <a:close/>
                  <a:moveTo>
                    <a:pt x="113" y="73"/>
                  </a:moveTo>
                  <a:cubicBezTo>
                    <a:pt x="144" y="64"/>
                    <a:pt x="144" y="64"/>
                    <a:pt x="144" y="64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62" y="76"/>
                    <a:pt x="162" y="76"/>
                    <a:pt x="162" y="76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13" y="77"/>
                    <a:pt x="113" y="77"/>
                    <a:pt x="113" y="77"/>
                  </a:cubicBezTo>
                  <a:lnTo>
                    <a:pt x="113" y="73"/>
                  </a:lnTo>
                  <a:close/>
                  <a:moveTo>
                    <a:pt x="145" y="9"/>
                  </a:moveTo>
                  <a:cubicBezTo>
                    <a:pt x="163" y="20"/>
                    <a:pt x="163" y="20"/>
                    <a:pt x="163" y="20"/>
                  </a:cubicBezTo>
                  <a:cubicBezTo>
                    <a:pt x="163" y="28"/>
                    <a:pt x="163" y="28"/>
                    <a:pt x="163" y="2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3" y="21"/>
                    <a:pt x="113" y="21"/>
                    <a:pt x="113" y="21"/>
                  </a:cubicBezTo>
                  <a:lnTo>
                    <a:pt x="145" y="9"/>
                  </a:lnTo>
                  <a:close/>
                  <a:moveTo>
                    <a:pt x="113" y="79"/>
                  </a:moveTo>
                  <a:cubicBezTo>
                    <a:pt x="144" y="71"/>
                    <a:pt x="144" y="71"/>
                    <a:pt x="144" y="71"/>
                  </a:cubicBezTo>
                  <a:cubicBezTo>
                    <a:pt x="163" y="78"/>
                    <a:pt x="163" y="78"/>
                    <a:pt x="163" y="78"/>
                  </a:cubicBezTo>
                  <a:cubicBezTo>
                    <a:pt x="163" y="84"/>
                    <a:pt x="163" y="84"/>
                    <a:pt x="163" y="84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44" y="77"/>
                    <a:pt x="144" y="77"/>
                    <a:pt x="144" y="77"/>
                  </a:cubicBezTo>
                  <a:cubicBezTo>
                    <a:pt x="113" y="85"/>
                    <a:pt x="113" y="85"/>
                    <a:pt x="113" y="85"/>
                  </a:cubicBezTo>
                  <a:lnTo>
                    <a:pt x="113" y="79"/>
                  </a:lnTo>
                  <a:close/>
                  <a:moveTo>
                    <a:pt x="278" y="41"/>
                  </a:moveTo>
                  <a:cubicBezTo>
                    <a:pt x="278" y="48"/>
                    <a:pt x="278" y="48"/>
                    <a:pt x="278" y="48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72" y="41"/>
                    <a:pt x="272" y="41"/>
                    <a:pt x="272" y="41"/>
                  </a:cubicBezTo>
                  <a:lnTo>
                    <a:pt x="278" y="41"/>
                  </a:lnTo>
                  <a:close/>
                  <a:moveTo>
                    <a:pt x="287" y="41"/>
                  </a:moveTo>
                  <a:cubicBezTo>
                    <a:pt x="287" y="48"/>
                    <a:pt x="287" y="48"/>
                    <a:pt x="287" y="48"/>
                  </a:cubicBezTo>
                  <a:cubicBezTo>
                    <a:pt x="280" y="48"/>
                    <a:pt x="280" y="48"/>
                    <a:pt x="280" y="48"/>
                  </a:cubicBezTo>
                  <a:cubicBezTo>
                    <a:pt x="280" y="41"/>
                    <a:pt x="280" y="41"/>
                    <a:pt x="280" y="41"/>
                  </a:cubicBezTo>
                  <a:lnTo>
                    <a:pt x="287" y="41"/>
                  </a:lnTo>
                  <a:close/>
                  <a:moveTo>
                    <a:pt x="295" y="41"/>
                  </a:moveTo>
                  <a:cubicBezTo>
                    <a:pt x="295" y="48"/>
                    <a:pt x="295" y="48"/>
                    <a:pt x="295" y="48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8" y="41"/>
                    <a:pt x="288" y="41"/>
                    <a:pt x="288" y="41"/>
                  </a:cubicBezTo>
                  <a:lnTo>
                    <a:pt x="295" y="41"/>
                  </a:lnTo>
                  <a:close/>
                  <a:moveTo>
                    <a:pt x="304" y="41"/>
                  </a:moveTo>
                  <a:cubicBezTo>
                    <a:pt x="304" y="48"/>
                    <a:pt x="304" y="48"/>
                    <a:pt x="304" y="48"/>
                  </a:cubicBezTo>
                  <a:cubicBezTo>
                    <a:pt x="297" y="48"/>
                    <a:pt x="297" y="48"/>
                    <a:pt x="297" y="48"/>
                  </a:cubicBezTo>
                  <a:cubicBezTo>
                    <a:pt x="297" y="41"/>
                    <a:pt x="297" y="41"/>
                    <a:pt x="297" y="41"/>
                  </a:cubicBezTo>
                  <a:lnTo>
                    <a:pt x="304" y="41"/>
                  </a:lnTo>
                  <a:close/>
                  <a:moveTo>
                    <a:pt x="312" y="41"/>
                  </a:moveTo>
                  <a:cubicBezTo>
                    <a:pt x="312" y="48"/>
                    <a:pt x="312" y="48"/>
                    <a:pt x="312" y="48"/>
                  </a:cubicBezTo>
                  <a:cubicBezTo>
                    <a:pt x="305" y="48"/>
                    <a:pt x="305" y="48"/>
                    <a:pt x="305" y="48"/>
                  </a:cubicBezTo>
                  <a:cubicBezTo>
                    <a:pt x="305" y="41"/>
                    <a:pt x="305" y="41"/>
                    <a:pt x="305" y="41"/>
                  </a:cubicBezTo>
                  <a:lnTo>
                    <a:pt x="312" y="41"/>
                  </a:lnTo>
                  <a:close/>
                  <a:moveTo>
                    <a:pt x="295" y="67"/>
                  </a:moveTo>
                  <a:cubicBezTo>
                    <a:pt x="288" y="67"/>
                    <a:pt x="288" y="67"/>
                    <a:pt x="288" y="67"/>
                  </a:cubicBezTo>
                  <a:cubicBezTo>
                    <a:pt x="288" y="60"/>
                    <a:pt x="288" y="60"/>
                    <a:pt x="288" y="60"/>
                  </a:cubicBezTo>
                  <a:cubicBezTo>
                    <a:pt x="295" y="60"/>
                    <a:pt x="295" y="60"/>
                    <a:pt x="295" y="60"/>
                  </a:cubicBezTo>
                  <a:lnTo>
                    <a:pt x="295" y="67"/>
                  </a:lnTo>
                  <a:close/>
                  <a:moveTo>
                    <a:pt x="297" y="60"/>
                  </a:moveTo>
                  <a:cubicBezTo>
                    <a:pt x="304" y="60"/>
                    <a:pt x="304" y="60"/>
                    <a:pt x="304" y="60"/>
                  </a:cubicBezTo>
                  <a:cubicBezTo>
                    <a:pt x="304" y="67"/>
                    <a:pt x="304" y="67"/>
                    <a:pt x="304" y="67"/>
                  </a:cubicBezTo>
                  <a:cubicBezTo>
                    <a:pt x="297" y="67"/>
                    <a:pt x="297" y="67"/>
                    <a:pt x="297" y="67"/>
                  </a:cubicBezTo>
                  <a:lnTo>
                    <a:pt x="297" y="60"/>
                  </a:lnTo>
                  <a:close/>
                  <a:moveTo>
                    <a:pt x="287" y="67"/>
                  </a:moveTo>
                  <a:cubicBezTo>
                    <a:pt x="280" y="67"/>
                    <a:pt x="280" y="67"/>
                    <a:pt x="280" y="67"/>
                  </a:cubicBezTo>
                  <a:cubicBezTo>
                    <a:pt x="280" y="60"/>
                    <a:pt x="280" y="60"/>
                    <a:pt x="280" y="60"/>
                  </a:cubicBezTo>
                  <a:cubicBezTo>
                    <a:pt x="287" y="60"/>
                    <a:pt x="287" y="60"/>
                    <a:pt x="287" y="60"/>
                  </a:cubicBezTo>
                  <a:lnTo>
                    <a:pt x="287" y="67"/>
                  </a:lnTo>
                  <a:close/>
                  <a:moveTo>
                    <a:pt x="278" y="67"/>
                  </a:moveTo>
                  <a:cubicBezTo>
                    <a:pt x="272" y="67"/>
                    <a:pt x="272" y="67"/>
                    <a:pt x="272" y="67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8" y="60"/>
                    <a:pt x="278" y="60"/>
                    <a:pt x="278" y="60"/>
                  </a:cubicBezTo>
                  <a:lnTo>
                    <a:pt x="278" y="67"/>
                  </a:lnTo>
                  <a:close/>
                  <a:moveTo>
                    <a:pt x="278" y="69"/>
                  </a:moveTo>
                  <a:cubicBezTo>
                    <a:pt x="278" y="77"/>
                    <a:pt x="278" y="77"/>
                    <a:pt x="278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69"/>
                    <a:pt x="272" y="69"/>
                    <a:pt x="272" y="69"/>
                  </a:cubicBezTo>
                  <a:lnTo>
                    <a:pt x="278" y="69"/>
                  </a:lnTo>
                  <a:close/>
                  <a:moveTo>
                    <a:pt x="280" y="69"/>
                  </a:moveTo>
                  <a:cubicBezTo>
                    <a:pt x="287" y="69"/>
                    <a:pt x="287" y="69"/>
                    <a:pt x="287" y="69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280" y="77"/>
                    <a:pt x="280" y="77"/>
                    <a:pt x="280" y="77"/>
                  </a:cubicBezTo>
                  <a:lnTo>
                    <a:pt x="280" y="69"/>
                  </a:lnTo>
                  <a:close/>
                  <a:moveTo>
                    <a:pt x="288" y="69"/>
                  </a:moveTo>
                  <a:cubicBezTo>
                    <a:pt x="295" y="69"/>
                    <a:pt x="295" y="69"/>
                    <a:pt x="295" y="69"/>
                  </a:cubicBezTo>
                  <a:cubicBezTo>
                    <a:pt x="295" y="77"/>
                    <a:pt x="295" y="77"/>
                    <a:pt x="295" y="77"/>
                  </a:cubicBezTo>
                  <a:cubicBezTo>
                    <a:pt x="288" y="77"/>
                    <a:pt x="288" y="77"/>
                    <a:pt x="288" y="77"/>
                  </a:cubicBezTo>
                  <a:lnTo>
                    <a:pt x="288" y="69"/>
                  </a:lnTo>
                  <a:close/>
                  <a:moveTo>
                    <a:pt x="297" y="69"/>
                  </a:moveTo>
                  <a:cubicBezTo>
                    <a:pt x="304" y="69"/>
                    <a:pt x="304" y="69"/>
                    <a:pt x="304" y="69"/>
                  </a:cubicBezTo>
                  <a:cubicBezTo>
                    <a:pt x="304" y="77"/>
                    <a:pt x="304" y="77"/>
                    <a:pt x="304" y="77"/>
                  </a:cubicBezTo>
                  <a:cubicBezTo>
                    <a:pt x="297" y="77"/>
                    <a:pt x="297" y="77"/>
                    <a:pt x="297" y="77"/>
                  </a:cubicBezTo>
                  <a:lnTo>
                    <a:pt x="297" y="69"/>
                  </a:lnTo>
                  <a:close/>
                  <a:moveTo>
                    <a:pt x="305" y="69"/>
                  </a:moveTo>
                  <a:cubicBezTo>
                    <a:pt x="312" y="69"/>
                    <a:pt x="312" y="69"/>
                    <a:pt x="312" y="69"/>
                  </a:cubicBezTo>
                  <a:cubicBezTo>
                    <a:pt x="312" y="77"/>
                    <a:pt x="312" y="77"/>
                    <a:pt x="312" y="77"/>
                  </a:cubicBezTo>
                  <a:cubicBezTo>
                    <a:pt x="305" y="77"/>
                    <a:pt x="305" y="77"/>
                    <a:pt x="305" y="77"/>
                  </a:cubicBezTo>
                  <a:lnTo>
                    <a:pt x="305" y="69"/>
                  </a:lnTo>
                  <a:close/>
                  <a:moveTo>
                    <a:pt x="305" y="67"/>
                  </a:moveTo>
                  <a:cubicBezTo>
                    <a:pt x="305" y="60"/>
                    <a:pt x="305" y="60"/>
                    <a:pt x="305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7"/>
                    <a:pt x="312" y="67"/>
                    <a:pt x="312" y="67"/>
                  </a:cubicBezTo>
                  <a:lnTo>
                    <a:pt x="305" y="67"/>
                  </a:lnTo>
                  <a:close/>
                  <a:moveTo>
                    <a:pt x="305" y="58"/>
                  </a:moveTo>
                  <a:cubicBezTo>
                    <a:pt x="305" y="50"/>
                    <a:pt x="305" y="50"/>
                    <a:pt x="305" y="50"/>
                  </a:cubicBezTo>
                  <a:cubicBezTo>
                    <a:pt x="312" y="50"/>
                    <a:pt x="312" y="50"/>
                    <a:pt x="312" y="50"/>
                  </a:cubicBezTo>
                  <a:cubicBezTo>
                    <a:pt x="312" y="58"/>
                    <a:pt x="312" y="58"/>
                    <a:pt x="312" y="58"/>
                  </a:cubicBezTo>
                  <a:lnTo>
                    <a:pt x="305" y="58"/>
                  </a:lnTo>
                  <a:close/>
                  <a:moveTo>
                    <a:pt x="304" y="58"/>
                  </a:moveTo>
                  <a:cubicBezTo>
                    <a:pt x="297" y="58"/>
                    <a:pt x="297" y="58"/>
                    <a:pt x="297" y="58"/>
                  </a:cubicBezTo>
                  <a:cubicBezTo>
                    <a:pt x="297" y="50"/>
                    <a:pt x="297" y="50"/>
                    <a:pt x="297" y="50"/>
                  </a:cubicBezTo>
                  <a:cubicBezTo>
                    <a:pt x="304" y="50"/>
                    <a:pt x="304" y="50"/>
                    <a:pt x="304" y="50"/>
                  </a:cubicBezTo>
                  <a:lnTo>
                    <a:pt x="304" y="58"/>
                  </a:lnTo>
                  <a:close/>
                  <a:moveTo>
                    <a:pt x="295" y="58"/>
                  </a:moveTo>
                  <a:cubicBezTo>
                    <a:pt x="288" y="58"/>
                    <a:pt x="288" y="58"/>
                    <a:pt x="288" y="58"/>
                  </a:cubicBezTo>
                  <a:cubicBezTo>
                    <a:pt x="288" y="50"/>
                    <a:pt x="288" y="50"/>
                    <a:pt x="288" y="50"/>
                  </a:cubicBezTo>
                  <a:cubicBezTo>
                    <a:pt x="295" y="50"/>
                    <a:pt x="295" y="50"/>
                    <a:pt x="295" y="50"/>
                  </a:cubicBezTo>
                  <a:lnTo>
                    <a:pt x="295" y="58"/>
                  </a:lnTo>
                  <a:close/>
                  <a:moveTo>
                    <a:pt x="287" y="58"/>
                  </a:moveTo>
                  <a:cubicBezTo>
                    <a:pt x="280" y="58"/>
                    <a:pt x="280" y="58"/>
                    <a:pt x="280" y="58"/>
                  </a:cubicBezTo>
                  <a:cubicBezTo>
                    <a:pt x="280" y="50"/>
                    <a:pt x="280" y="50"/>
                    <a:pt x="280" y="50"/>
                  </a:cubicBezTo>
                  <a:cubicBezTo>
                    <a:pt x="287" y="50"/>
                    <a:pt x="287" y="50"/>
                    <a:pt x="287" y="50"/>
                  </a:cubicBezTo>
                  <a:lnTo>
                    <a:pt x="287" y="58"/>
                  </a:lnTo>
                  <a:close/>
                  <a:moveTo>
                    <a:pt x="278" y="58"/>
                  </a:moveTo>
                  <a:cubicBezTo>
                    <a:pt x="272" y="58"/>
                    <a:pt x="272" y="58"/>
                    <a:pt x="272" y="58"/>
                  </a:cubicBezTo>
                  <a:cubicBezTo>
                    <a:pt x="272" y="50"/>
                    <a:pt x="272" y="50"/>
                    <a:pt x="272" y="50"/>
                  </a:cubicBezTo>
                  <a:cubicBezTo>
                    <a:pt x="278" y="50"/>
                    <a:pt x="278" y="50"/>
                    <a:pt x="278" y="50"/>
                  </a:cubicBezTo>
                  <a:lnTo>
                    <a:pt x="278" y="58"/>
                  </a:lnTo>
                  <a:close/>
                  <a:moveTo>
                    <a:pt x="270" y="58"/>
                  </a:moveTo>
                  <a:cubicBezTo>
                    <a:pt x="263" y="58"/>
                    <a:pt x="263" y="58"/>
                    <a:pt x="263" y="58"/>
                  </a:cubicBezTo>
                  <a:cubicBezTo>
                    <a:pt x="263" y="50"/>
                    <a:pt x="263" y="50"/>
                    <a:pt x="263" y="50"/>
                  </a:cubicBezTo>
                  <a:cubicBezTo>
                    <a:pt x="270" y="50"/>
                    <a:pt x="270" y="50"/>
                    <a:pt x="270" y="50"/>
                  </a:cubicBezTo>
                  <a:lnTo>
                    <a:pt x="270" y="58"/>
                  </a:lnTo>
                  <a:close/>
                  <a:moveTo>
                    <a:pt x="270" y="60"/>
                  </a:moveTo>
                  <a:cubicBezTo>
                    <a:pt x="270" y="67"/>
                    <a:pt x="270" y="67"/>
                    <a:pt x="270" y="67"/>
                  </a:cubicBezTo>
                  <a:cubicBezTo>
                    <a:pt x="263" y="67"/>
                    <a:pt x="263" y="67"/>
                    <a:pt x="263" y="67"/>
                  </a:cubicBezTo>
                  <a:cubicBezTo>
                    <a:pt x="263" y="60"/>
                    <a:pt x="263" y="60"/>
                    <a:pt x="263" y="60"/>
                  </a:cubicBezTo>
                  <a:lnTo>
                    <a:pt x="270" y="60"/>
                  </a:lnTo>
                  <a:close/>
                  <a:moveTo>
                    <a:pt x="270" y="69"/>
                  </a:moveTo>
                  <a:cubicBezTo>
                    <a:pt x="270" y="77"/>
                    <a:pt x="270" y="77"/>
                    <a:pt x="270" y="77"/>
                  </a:cubicBezTo>
                  <a:cubicBezTo>
                    <a:pt x="263" y="77"/>
                    <a:pt x="263" y="77"/>
                    <a:pt x="263" y="77"/>
                  </a:cubicBezTo>
                  <a:cubicBezTo>
                    <a:pt x="263" y="69"/>
                    <a:pt x="263" y="69"/>
                    <a:pt x="263" y="69"/>
                  </a:cubicBezTo>
                  <a:lnTo>
                    <a:pt x="270" y="69"/>
                  </a:lnTo>
                  <a:close/>
                  <a:moveTo>
                    <a:pt x="270" y="79"/>
                  </a:moveTo>
                  <a:cubicBezTo>
                    <a:pt x="270" y="86"/>
                    <a:pt x="270" y="86"/>
                    <a:pt x="270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79"/>
                    <a:pt x="263" y="79"/>
                    <a:pt x="263" y="79"/>
                  </a:cubicBezTo>
                  <a:lnTo>
                    <a:pt x="270" y="79"/>
                  </a:lnTo>
                  <a:close/>
                  <a:moveTo>
                    <a:pt x="272" y="79"/>
                  </a:moveTo>
                  <a:cubicBezTo>
                    <a:pt x="278" y="79"/>
                    <a:pt x="278" y="79"/>
                    <a:pt x="278" y="79"/>
                  </a:cubicBezTo>
                  <a:cubicBezTo>
                    <a:pt x="278" y="86"/>
                    <a:pt x="278" y="86"/>
                    <a:pt x="278" y="86"/>
                  </a:cubicBezTo>
                  <a:cubicBezTo>
                    <a:pt x="272" y="86"/>
                    <a:pt x="272" y="86"/>
                    <a:pt x="272" y="86"/>
                  </a:cubicBezTo>
                  <a:lnTo>
                    <a:pt x="272" y="79"/>
                  </a:lnTo>
                  <a:close/>
                  <a:moveTo>
                    <a:pt x="280" y="79"/>
                  </a:moveTo>
                  <a:cubicBezTo>
                    <a:pt x="287" y="79"/>
                    <a:pt x="287" y="79"/>
                    <a:pt x="287" y="79"/>
                  </a:cubicBezTo>
                  <a:cubicBezTo>
                    <a:pt x="287" y="86"/>
                    <a:pt x="287" y="86"/>
                    <a:pt x="287" y="86"/>
                  </a:cubicBezTo>
                  <a:cubicBezTo>
                    <a:pt x="280" y="86"/>
                    <a:pt x="280" y="86"/>
                    <a:pt x="280" y="86"/>
                  </a:cubicBezTo>
                  <a:lnTo>
                    <a:pt x="280" y="79"/>
                  </a:lnTo>
                  <a:close/>
                  <a:moveTo>
                    <a:pt x="288" y="79"/>
                  </a:moveTo>
                  <a:cubicBezTo>
                    <a:pt x="295" y="79"/>
                    <a:pt x="295" y="79"/>
                    <a:pt x="295" y="79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288" y="86"/>
                    <a:pt x="288" y="86"/>
                    <a:pt x="288" y="86"/>
                  </a:cubicBezTo>
                  <a:lnTo>
                    <a:pt x="288" y="79"/>
                  </a:lnTo>
                  <a:close/>
                  <a:moveTo>
                    <a:pt x="297" y="79"/>
                  </a:moveTo>
                  <a:cubicBezTo>
                    <a:pt x="304" y="79"/>
                    <a:pt x="304" y="79"/>
                    <a:pt x="304" y="79"/>
                  </a:cubicBezTo>
                  <a:cubicBezTo>
                    <a:pt x="304" y="86"/>
                    <a:pt x="304" y="86"/>
                    <a:pt x="304" y="86"/>
                  </a:cubicBezTo>
                  <a:cubicBezTo>
                    <a:pt x="297" y="86"/>
                    <a:pt x="297" y="86"/>
                    <a:pt x="297" y="86"/>
                  </a:cubicBezTo>
                  <a:lnTo>
                    <a:pt x="297" y="79"/>
                  </a:lnTo>
                  <a:close/>
                  <a:moveTo>
                    <a:pt x="305" y="79"/>
                  </a:moveTo>
                  <a:cubicBezTo>
                    <a:pt x="312" y="79"/>
                    <a:pt x="312" y="79"/>
                    <a:pt x="312" y="79"/>
                  </a:cubicBezTo>
                  <a:cubicBezTo>
                    <a:pt x="312" y="86"/>
                    <a:pt x="312" y="86"/>
                    <a:pt x="312" y="86"/>
                  </a:cubicBezTo>
                  <a:cubicBezTo>
                    <a:pt x="305" y="86"/>
                    <a:pt x="305" y="86"/>
                    <a:pt x="305" y="86"/>
                  </a:cubicBezTo>
                  <a:lnTo>
                    <a:pt x="305" y="79"/>
                  </a:lnTo>
                  <a:close/>
                  <a:moveTo>
                    <a:pt x="270" y="48"/>
                  </a:moveTo>
                  <a:cubicBezTo>
                    <a:pt x="263" y="48"/>
                    <a:pt x="263" y="48"/>
                    <a:pt x="263" y="48"/>
                  </a:cubicBezTo>
                  <a:cubicBezTo>
                    <a:pt x="263" y="41"/>
                    <a:pt x="263" y="41"/>
                    <a:pt x="263" y="41"/>
                  </a:cubicBezTo>
                  <a:cubicBezTo>
                    <a:pt x="270" y="41"/>
                    <a:pt x="270" y="41"/>
                    <a:pt x="270" y="41"/>
                  </a:cubicBezTo>
                  <a:lnTo>
                    <a:pt x="270" y="48"/>
                  </a:lnTo>
                  <a:close/>
                  <a:moveTo>
                    <a:pt x="263" y="88"/>
                  </a:moveTo>
                  <a:cubicBezTo>
                    <a:pt x="270" y="88"/>
                    <a:pt x="270" y="88"/>
                    <a:pt x="270" y="88"/>
                  </a:cubicBezTo>
                  <a:cubicBezTo>
                    <a:pt x="270" y="95"/>
                    <a:pt x="270" y="95"/>
                    <a:pt x="270" y="95"/>
                  </a:cubicBezTo>
                  <a:cubicBezTo>
                    <a:pt x="263" y="95"/>
                    <a:pt x="263" y="95"/>
                    <a:pt x="263" y="95"/>
                  </a:cubicBezTo>
                  <a:lnTo>
                    <a:pt x="263" y="88"/>
                  </a:lnTo>
                  <a:close/>
                  <a:moveTo>
                    <a:pt x="272" y="88"/>
                  </a:moveTo>
                  <a:cubicBezTo>
                    <a:pt x="278" y="88"/>
                    <a:pt x="278" y="88"/>
                    <a:pt x="278" y="88"/>
                  </a:cubicBezTo>
                  <a:cubicBezTo>
                    <a:pt x="278" y="95"/>
                    <a:pt x="278" y="95"/>
                    <a:pt x="278" y="95"/>
                  </a:cubicBezTo>
                  <a:cubicBezTo>
                    <a:pt x="272" y="95"/>
                    <a:pt x="272" y="95"/>
                    <a:pt x="272" y="95"/>
                  </a:cubicBezTo>
                  <a:lnTo>
                    <a:pt x="272" y="88"/>
                  </a:lnTo>
                  <a:close/>
                  <a:moveTo>
                    <a:pt x="280" y="88"/>
                  </a:moveTo>
                  <a:cubicBezTo>
                    <a:pt x="287" y="88"/>
                    <a:pt x="287" y="88"/>
                    <a:pt x="287" y="88"/>
                  </a:cubicBezTo>
                  <a:cubicBezTo>
                    <a:pt x="287" y="95"/>
                    <a:pt x="287" y="95"/>
                    <a:pt x="287" y="95"/>
                  </a:cubicBezTo>
                  <a:cubicBezTo>
                    <a:pt x="280" y="95"/>
                    <a:pt x="280" y="95"/>
                    <a:pt x="280" y="95"/>
                  </a:cubicBezTo>
                  <a:lnTo>
                    <a:pt x="280" y="88"/>
                  </a:lnTo>
                  <a:close/>
                  <a:moveTo>
                    <a:pt x="288" y="88"/>
                  </a:moveTo>
                  <a:cubicBezTo>
                    <a:pt x="295" y="88"/>
                    <a:pt x="295" y="88"/>
                    <a:pt x="295" y="88"/>
                  </a:cubicBezTo>
                  <a:cubicBezTo>
                    <a:pt x="295" y="95"/>
                    <a:pt x="295" y="95"/>
                    <a:pt x="295" y="95"/>
                  </a:cubicBezTo>
                  <a:cubicBezTo>
                    <a:pt x="288" y="95"/>
                    <a:pt x="288" y="95"/>
                    <a:pt x="288" y="95"/>
                  </a:cubicBezTo>
                  <a:lnTo>
                    <a:pt x="288" y="88"/>
                  </a:lnTo>
                  <a:close/>
                  <a:moveTo>
                    <a:pt x="297" y="88"/>
                  </a:moveTo>
                  <a:cubicBezTo>
                    <a:pt x="304" y="88"/>
                    <a:pt x="304" y="88"/>
                    <a:pt x="304" y="88"/>
                  </a:cubicBezTo>
                  <a:cubicBezTo>
                    <a:pt x="304" y="95"/>
                    <a:pt x="304" y="95"/>
                    <a:pt x="304" y="95"/>
                  </a:cubicBezTo>
                  <a:cubicBezTo>
                    <a:pt x="297" y="95"/>
                    <a:pt x="297" y="95"/>
                    <a:pt x="297" y="95"/>
                  </a:cubicBezTo>
                  <a:lnTo>
                    <a:pt x="297" y="88"/>
                  </a:lnTo>
                  <a:close/>
                  <a:moveTo>
                    <a:pt x="305" y="88"/>
                  </a:moveTo>
                  <a:cubicBezTo>
                    <a:pt x="312" y="88"/>
                    <a:pt x="312" y="88"/>
                    <a:pt x="312" y="88"/>
                  </a:cubicBezTo>
                  <a:cubicBezTo>
                    <a:pt x="312" y="95"/>
                    <a:pt x="312" y="95"/>
                    <a:pt x="312" y="95"/>
                  </a:cubicBezTo>
                  <a:cubicBezTo>
                    <a:pt x="305" y="95"/>
                    <a:pt x="305" y="95"/>
                    <a:pt x="305" y="95"/>
                  </a:cubicBezTo>
                  <a:lnTo>
                    <a:pt x="305" y="88"/>
                  </a:lnTo>
                  <a:close/>
                  <a:moveTo>
                    <a:pt x="312" y="36"/>
                  </a:moveTo>
                  <a:cubicBezTo>
                    <a:pt x="312" y="39"/>
                    <a:pt x="312" y="39"/>
                    <a:pt x="312" y="39"/>
                  </a:cubicBezTo>
                  <a:cubicBezTo>
                    <a:pt x="305" y="39"/>
                    <a:pt x="305" y="39"/>
                    <a:pt x="305" y="39"/>
                  </a:cubicBezTo>
                  <a:cubicBezTo>
                    <a:pt x="305" y="39"/>
                    <a:pt x="304" y="39"/>
                    <a:pt x="304" y="39"/>
                  </a:cubicBezTo>
                  <a:cubicBezTo>
                    <a:pt x="304" y="39"/>
                    <a:pt x="304" y="39"/>
                    <a:pt x="304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8" y="39"/>
                    <a:pt x="288" y="39"/>
                    <a:pt x="288" y="39"/>
                  </a:cubicBezTo>
                  <a:cubicBezTo>
                    <a:pt x="287" y="39"/>
                    <a:pt x="287" y="39"/>
                    <a:pt x="287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9" y="39"/>
                    <a:pt x="279" y="39"/>
                    <a:pt x="279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1" y="39"/>
                  </a:cubicBezTo>
                  <a:cubicBezTo>
                    <a:pt x="271" y="39"/>
                    <a:pt x="271" y="39"/>
                    <a:pt x="270" y="39"/>
                  </a:cubicBezTo>
                  <a:cubicBezTo>
                    <a:pt x="263" y="39"/>
                    <a:pt x="263" y="39"/>
                    <a:pt x="263" y="39"/>
                  </a:cubicBezTo>
                  <a:cubicBezTo>
                    <a:pt x="263" y="3"/>
                    <a:pt x="263" y="3"/>
                    <a:pt x="263" y="3"/>
                  </a:cubicBezTo>
                  <a:lnTo>
                    <a:pt x="31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 281">
              <a:extLst>
                <a:ext uri="{FF2B5EF4-FFF2-40B4-BE49-F238E27FC236}">
                  <a16:creationId xmlns:a16="http://schemas.microsoft.com/office/drawing/2014/main" id="{A53A72EC-4F59-B227-DD97-2ADBE17A493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13238" y="4302125"/>
              <a:ext cx="434975" cy="531813"/>
            </a:xfrm>
            <a:custGeom>
              <a:avLst/>
              <a:gdLst>
                <a:gd name="T0" fmla="*/ 217 w 274"/>
                <a:gd name="T1" fmla="*/ 119 h 335"/>
                <a:gd name="T2" fmla="*/ 178 w 274"/>
                <a:gd name="T3" fmla="*/ 80 h 335"/>
                <a:gd name="T4" fmla="*/ 217 w 274"/>
                <a:gd name="T5" fmla="*/ 80 h 335"/>
                <a:gd name="T6" fmla="*/ 139 w 274"/>
                <a:gd name="T7" fmla="*/ 0 h 335"/>
                <a:gd name="T8" fmla="*/ 56 w 274"/>
                <a:gd name="T9" fmla="*/ 80 h 335"/>
                <a:gd name="T10" fmla="*/ 96 w 274"/>
                <a:gd name="T11" fmla="*/ 80 h 335"/>
                <a:gd name="T12" fmla="*/ 56 w 274"/>
                <a:gd name="T13" fmla="*/ 119 h 335"/>
                <a:gd name="T14" fmla="*/ 96 w 274"/>
                <a:gd name="T15" fmla="*/ 119 h 335"/>
                <a:gd name="T16" fmla="*/ 0 w 274"/>
                <a:gd name="T17" fmla="*/ 216 h 335"/>
                <a:gd name="T18" fmla="*/ 117 w 274"/>
                <a:gd name="T19" fmla="*/ 216 h 335"/>
                <a:gd name="T20" fmla="*/ 117 w 274"/>
                <a:gd name="T21" fmla="*/ 335 h 335"/>
                <a:gd name="T22" fmla="*/ 156 w 274"/>
                <a:gd name="T23" fmla="*/ 335 h 335"/>
                <a:gd name="T24" fmla="*/ 156 w 274"/>
                <a:gd name="T25" fmla="*/ 216 h 335"/>
                <a:gd name="T26" fmla="*/ 274 w 274"/>
                <a:gd name="T27" fmla="*/ 216 h 335"/>
                <a:gd name="T28" fmla="*/ 183 w 274"/>
                <a:gd name="T29" fmla="*/ 119 h 335"/>
                <a:gd name="T30" fmla="*/ 217 w 274"/>
                <a:gd name="T31" fmla="*/ 119 h 335"/>
                <a:gd name="T32" fmla="*/ 252 w 274"/>
                <a:gd name="T33" fmla="*/ 207 h 335"/>
                <a:gd name="T34" fmla="*/ 152 w 274"/>
                <a:gd name="T35" fmla="*/ 207 h 335"/>
                <a:gd name="T36" fmla="*/ 152 w 274"/>
                <a:gd name="T37" fmla="*/ 331 h 335"/>
                <a:gd name="T38" fmla="*/ 122 w 274"/>
                <a:gd name="T39" fmla="*/ 331 h 335"/>
                <a:gd name="T40" fmla="*/ 122 w 274"/>
                <a:gd name="T41" fmla="*/ 207 h 335"/>
                <a:gd name="T42" fmla="*/ 21 w 274"/>
                <a:gd name="T43" fmla="*/ 207 h 335"/>
                <a:gd name="T44" fmla="*/ 113 w 274"/>
                <a:gd name="T45" fmla="*/ 110 h 335"/>
                <a:gd name="T46" fmla="*/ 78 w 274"/>
                <a:gd name="T47" fmla="*/ 110 h 335"/>
                <a:gd name="T48" fmla="*/ 113 w 274"/>
                <a:gd name="T49" fmla="*/ 75 h 335"/>
                <a:gd name="T50" fmla="*/ 78 w 274"/>
                <a:gd name="T51" fmla="*/ 75 h 335"/>
                <a:gd name="T52" fmla="*/ 139 w 274"/>
                <a:gd name="T53" fmla="*/ 9 h 335"/>
                <a:gd name="T54" fmla="*/ 200 w 274"/>
                <a:gd name="T55" fmla="*/ 75 h 335"/>
                <a:gd name="T56" fmla="*/ 161 w 274"/>
                <a:gd name="T57" fmla="*/ 75 h 335"/>
                <a:gd name="T58" fmla="*/ 200 w 274"/>
                <a:gd name="T59" fmla="*/ 110 h 335"/>
                <a:gd name="T60" fmla="*/ 161 w 274"/>
                <a:gd name="T61" fmla="*/ 110 h 335"/>
                <a:gd name="T62" fmla="*/ 252 w 274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4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7" y="216"/>
                  </a:lnTo>
                  <a:lnTo>
                    <a:pt x="117" y="335"/>
                  </a:lnTo>
                  <a:lnTo>
                    <a:pt x="156" y="335"/>
                  </a:lnTo>
                  <a:lnTo>
                    <a:pt x="156" y="216"/>
                  </a:lnTo>
                  <a:lnTo>
                    <a:pt x="274" y="216"/>
                  </a:lnTo>
                  <a:lnTo>
                    <a:pt x="183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52" y="207"/>
                  </a:lnTo>
                  <a:lnTo>
                    <a:pt x="152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1" y="207"/>
                  </a:lnTo>
                  <a:lnTo>
                    <a:pt x="113" y="110"/>
                  </a:lnTo>
                  <a:lnTo>
                    <a:pt x="78" y="110"/>
                  </a:lnTo>
                  <a:lnTo>
                    <a:pt x="113" y="75"/>
                  </a:lnTo>
                  <a:lnTo>
                    <a:pt x="78" y="75"/>
                  </a:lnTo>
                  <a:lnTo>
                    <a:pt x="139" y="9"/>
                  </a:lnTo>
                  <a:lnTo>
                    <a:pt x="200" y="75"/>
                  </a:lnTo>
                  <a:lnTo>
                    <a:pt x="161" y="75"/>
                  </a:lnTo>
                  <a:lnTo>
                    <a:pt x="200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 282">
              <a:extLst>
                <a:ext uri="{FF2B5EF4-FFF2-40B4-BE49-F238E27FC236}">
                  <a16:creationId xmlns:a16="http://schemas.microsoft.com/office/drawing/2014/main" id="{AA74579F-977B-627B-63BE-3D16DF123F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81875" y="4302125"/>
              <a:ext cx="428625" cy="531813"/>
            </a:xfrm>
            <a:custGeom>
              <a:avLst/>
              <a:gdLst>
                <a:gd name="T0" fmla="*/ 217 w 270"/>
                <a:gd name="T1" fmla="*/ 119 h 335"/>
                <a:gd name="T2" fmla="*/ 178 w 270"/>
                <a:gd name="T3" fmla="*/ 80 h 335"/>
                <a:gd name="T4" fmla="*/ 217 w 270"/>
                <a:gd name="T5" fmla="*/ 80 h 335"/>
                <a:gd name="T6" fmla="*/ 139 w 270"/>
                <a:gd name="T7" fmla="*/ 0 h 335"/>
                <a:gd name="T8" fmla="*/ 56 w 270"/>
                <a:gd name="T9" fmla="*/ 80 h 335"/>
                <a:gd name="T10" fmla="*/ 96 w 270"/>
                <a:gd name="T11" fmla="*/ 80 h 335"/>
                <a:gd name="T12" fmla="*/ 56 w 270"/>
                <a:gd name="T13" fmla="*/ 119 h 335"/>
                <a:gd name="T14" fmla="*/ 96 w 270"/>
                <a:gd name="T15" fmla="*/ 119 h 335"/>
                <a:gd name="T16" fmla="*/ 0 w 270"/>
                <a:gd name="T17" fmla="*/ 216 h 335"/>
                <a:gd name="T18" fmla="*/ 113 w 270"/>
                <a:gd name="T19" fmla="*/ 216 h 335"/>
                <a:gd name="T20" fmla="*/ 113 w 270"/>
                <a:gd name="T21" fmla="*/ 335 h 335"/>
                <a:gd name="T22" fmla="*/ 157 w 270"/>
                <a:gd name="T23" fmla="*/ 335 h 335"/>
                <a:gd name="T24" fmla="*/ 157 w 270"/>
                <a:gd name="T25" fmla="*/ 216 h 335"/>
                <a:gd name="T26" fmla="*/ 270 w 270"/>
                <a:gd name="T27" fmla="*/ 216 h 335"/>
                <a:gd name="T28" fmla="*/ 178 w 270"/>
                <a:gd name="T29" fmla="*/ 119 h 335"/>
                <a:gd name="T30" fmla="*/ 217 w 270"/>
                <a:gd name="T31" fmla="*/ 119 h 335"/>
                <a:gd name="T32" fmla="*/ 252 w 270"/>
                <a:gd name="T33" fmla="*/ 207 h 335"/>
                <a:gd name="T34" fmla="*/ 148 w 270"/>
                <a:gd name="T35" fmla="*/ 207 h 335"/>
                <a:gd name="T36" fmla="*/ 148 w 270"/>
                <a:gd name="T37" fmla="*/ 331 h 335"/>
                <a:gd name="T38" fmla="*/ 122 w 270"/>
                <a:gd name="T39" fmla="*/ 331 h 335"/>
                <a:gd name="T40" fmla="*/ 122 w 270"/>
                <a:gd name="T41" fmla="*/ 207 h 335"/>
                <a:gd name="T42" fmla="*/ 22 w 270"/>
                <a:gd name="T43" fmla="*/ 207 h 335"/>
                <a:gd name="T44" fmla="*/ 113 w 270"/>
                <a:gd name="T45" fmla="*/ 110 h 335"/>
                <a:gd name="T46" fmla="*/ 74 w 270"/>
                <a:gd name="T47" fmla="*/ 110 h 335"/>
                <a:gd name="T48" fmla="*/ 113 w 270"/>
                <a:gd name="T49" fmla="*/ 75 h 335"/>
                <a:gd name="T50" fmla="*/ 74 w 270"/>
                <a:gd name="T51" fmla="*/ 75 h 335"/>
                <a:gd name="T52" fmla="*/ 139 w 270"/>
                <a:gd name="T53" fmla="*/ 9 h 335"/>
                <a:gd name="T54" fmla="*/ 196 w 270"/>
                <a:gd name="T55" fmla="*/ 75 h 335"/>
                <a:gd name="T56" fmla="*/ 161 w 270"/>
                <a:gd name="T57" fmla="*/ 75 h 335"/>
                <a:gd name="T58" fmla="*/ 196 w 270"/>
                <a:gd name="T59" fmla="*/ 110 h 335"/>
                <a:gd name="T60" fmla="*/ 161 w 270"/>
                <a:gd name="T61" fmla="*/ 110 h 335"/>
                <a:gd name="T62" fmla="*/ 252 w 270"/>
                <a:gd name="T63" fmla="*/ 207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0" h="335">
                  <a:moveTo>
                    <a:pt x="217" y="119"/>
                  </a:moveTo>
                  <a:lnTo>
                    <a:pt x="178" y="80"/>
                  </a:lnTo>
                  <a:lnTo>
                    <a:pt x="217" y="80"/>
                  </a:lnTo>
                  <a:lnTo>
                    <a:pt x="139" y="0"/>
                  </a:lnTo>
                  <a:lnTo>
                    <a:pt x="56" y="80"/>
                  </a:lnTo>
                  <a:lnTo>
                    <a:pt x="96" y="80"/>
                  </a:lnTo>
                  <a:lnTo>
                    <a:pt x="56" y="119"/>
                  </a:lnTo>
                  <a:lnTo>
                    <a:pt x="96" y="119"/>
                  </a:lnTo>
                  <a:lnTo>
                    <a:pt x="0" y="216"/>
                  </a:lnTo>
                  <a:lnTo>
                    <a:pt x="113" y="216"/>
                  </a:lnTo>
                  <a:lnTo>
                    <a:pt x="113" y="335"/>
                  </a:lnTo>
                  <a:lnTo>
                    <a:pt x="157" y="335"/>
                  </a:lnTo>
                  <a:lnTo>
                    <a:pt x="157" y="216"/>
                  </a:lnTo>
                  <a:lnTo>
                    <a:pt x="270" y="216"/>
                  </a:lnTo>
                  <a:lnTo>
                    <a:pt x="178" y="119"/>
                  </a:lnTo>
                  <a:lnTo>
                    <a:pt x="217" y="119"/>
                  </a:lnTo>
                  <a:close/>
                  <a:moveTo>
                    <a:pt x="252" y="207"/>
                  </a:moveTo>
                  <a:lnTo>
                    <a:pt x="148" y="207"/>
                  </a:lnTo>
                  <a:lnTo>
                    <a:pt x="148" y="331"/>
                  </a:lnTo>
                  <a:lnTo>
                    <a:pt x="122" y="331"/>
                  </a:lnTo>
                  <a:lnTo>
                    <a:pt x="122" y="207"/>
                  </a:lnTo>
                  <a:lnTo>
                    <a:pt x="22" y="207"/>
                  </a:lnTo>
                  <a:lnTo>
                    <a:pt x="113" y="110"/>
                  </a:lnTo>
                  <a:lnTo>
                    <a:pt x="74" y="110"/>
                  </a:lnTo>
                  <a:lnTo>
                    <a:pt x="113" y="75"/>
                  </a:lnTo>
                  <a:lnTo>
                    <a:pt x="74" y="75"/>
                  </a:lnTo>
                  <a:lnTo>
                    <a:pt x="139" y="9"/>
                  </a:lnTo>
                  <a:lnTo>
                    <a:pt x="196" y="75"/>
                  </a:lnTo>
                  <a:lnTo>
                    <a:pt x="161" y="75"/>
                  </a:lnTo>
                  <a:lnTo>
                    <a:pt x="196" y="110"/>
                  </a:lnTo>
                  <a:lnTo>
                    <a:pt x="161" y="110"/>
                  </a:lnTo>
                  <a:lnTo>
                    <a:pt x="252" y="2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 283">
              <a:extLst>
                <a:ext uri="{FF2B5EF4-FFF2-40B4-BE49-F238E27FC236}">
                  <a16:creationId xmlns:a16="http://schemas.microsoft.com/office/drawing/2014/main" id="{FC1D10E3-30FB-4180-6AE9-20A63C4F88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22100" y="4714875"/>
              <a:ext cx="26988" cy="34925"/>
            </a:xfrm>
            <a:custGeom>
              <a:avLst/>
              <a:gdLst>
                <a:gd name="T0" fmla="*/ 2 w 4"/>
                <a:gd name="T1" fmla="*/ 0 h 5"/>
                <a:gd name="T2" fmla="*/ 0 w 4"/>
                <a:gd name="T3" fmla="*/ 1 h 5"/>
                <a:gd name="T4" fmla="*/ 1 w 4"/>
                <a:gd name="T5" fmla="*/ 4 h 5"/>
                <a:gd name="T6" fmla="*/ 2 w 4"/>
                <a:gd name="T7" fmla="*/ 5 h 5"/>
                <a:gd name="T8" fmla="*/ 3 w 4"/>
                <a:gd name="T9" fmla="*/ 4 h 5"/>
                <a:gd name="T10" fmla="*/ 3 w 4"/>
                <a:gd name="T11" fmla="*/ 1 h 5"/>
                <a:gd name="T12" fmla="*/ 2 w 4"/>
                <a:gd name="T13" fmla="*/ 0 h 5"/>
                <a:gd name="T14" fmla="*/ 2 w 4"/>
                <a:gd name="T15" fmla="*/ 4 h 5"/>
                <a:gd name="T16" fmla="*/ 1 w 4"/>
                <a:gd name="T17" fmla="*/ 3 h 5"/>
                <a:gd name="T18" fmla="*/ 1 w 4"/>
                <a:gd name="T19" fmla="*/ 1 h 5"/>
                <a:gd name="T20" fmla="*/ 2 w 4"/>
                <a:gd name="T21" fmla="*/ 1 h 5"/>
                <a:gd name="T22" fmla="*/ 2 w 4"/>
                <a:gd name="T23" fmla="*/ 1 h 5"/>
                <a:gd name="T24" fmla="*/ 2 w 4"/>
                <a:gd name="T2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4"/>
                    <a:pt x="1" y="4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4" y="4"/>
                    <a:pt x="4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 284">
              <a:extLst>
                <a:ext uri="{FF2B5EF4-FFF2-40B4-BE49-F238E27FC236}">
                  <a16:creationId xmlns:a16="http://schemas.microsoft.com/office/drawing/2014/main" id="{BE4B4EDD-A68B-F8FA-2AE9-835FC497428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98300" y="4778375"/>
              <a:ext cx="20638" cy="34925"/>
            </a:xfrm>
            <a:custGeom>
              <a:avLst/>
              <a:gdLst>
                <a:gd name="T0" fmla="*/ 0 w 3"/>
                <a:gd name="T1" fmla="*/ 3 h 5"/>
                <a:gd name="T2" fmla="*/ 1 w 3"/>
                <a:gd name="T3" fmla="*/ 5 h 5"/>
                <a:gd name="T4" fmla="*/ 2 w 3"/>
                <a:gd name="T5" fmla="*/ 5 h 5"/>
                <a:gd name="T6" fmla="*/ 3 w 3"/>
                <a:gd name="T7" fmla="*/ 4 h 5"/>
                <a:gd name="T8" fmla="*/ 3 w 3"/>
                <a:gd name="T9" fmla="*/ 1 h 5"/>
                <a:gd name="T10" fmla="*/ 1 w 3"/>
                <a:gd name="T11" fmla="*/ 0 h 5"/>
                <a:gd name="T12" fmla="*/ 0 w 3"/>
                <a:gd name="T13" fmla="*/ 3 h 5"/>
                <a:gd name="T14" fmla="*/ 2 w 3"/>
                <a:gd name="T15" fmla="*/ 1 h 5"/>
                <a:gd name="T16" fmla="*/ 2 w 3"/>
                <a:gd name="T17" fmla="*/ 2 h 5"/>
                <a:gd name="T18" fmla="*/ 2 w 3"/>
                <a:gd name="T19" fmla="*/ 4 h 5"/>
                <a:gd name="T20" fmla="*/ 2 w 3"/>
                <a:gd name="T21" fmla="*/ 4 h 5"/>
                <a:gd name="T22" fmla="*/ 1 w 3"/>
                <a:gd name="T23" fmla="*/ 4 h 5"/>
                <a:gd name="T24" fmla="*/ 1 w 3"/>
                <a:gd name="T25" fmla="*/ 3 h 5"/>
                <a:gd name="T26" fmla="*/ 1 w 3"/>
                <a:gd name="T27" fmla="*/ 1 h 5"/>
                <a:gd name="T28" fmla="*/ 2 w 3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  <a:moveTo>
                    <a:pt x="2" y="1"/>
                  </a:move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 285">
              <a:extLst>
                <a:ext uri="{FF2B5EF4-FFF2-40B4-BE49-F238E27FC236}">
                  <a16:creationId xmlns:a16="http://schemas.microsoft.com/office/drawing/2014/main" id="{8A2F3AAF-61CE-59A1-0CDE-3C7EBB2D467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941050" y="4232275"/>
              <a:ext cx="1244600" cy="615950"/>
            </a:xfrm>
            <a:custGeom>
              <a:avLst/>
              <a:gdLst>
                <a:gd name="T0" fmla="*/ 175 w 180"/>
                <a:gd name="T1" fmla="*/ 84 h 88"/>
                <a:gd name="T2" fmla="*/ 168 w 180"/>
                <a:gd name="T3" fmla="*/ 84 h 88"/>
                <a:gd name="T4" fmla="*/ 168 w 180"/>
                <a:gd name="T5" fmla="*/ 3 h 88"/>
                <a:gd name="T6" fmla="*/ 165 w 180"/>
                <a:gd name="T7" fmla="*/ 0 h 88"/>
                <a:gd name="T8" fmla="*/ 56 w 180"/>
                <a:gd name="T9" fmla="*/ 0 h 88"/>
                <a:gd name="T10" fmla="*/ 52 w 180"/>
                <a:gd name="T11" fmla="*/ 5 h 88"/>
                <a:gd name="T12" fmla="*/ 52 w 180"/>
                <a:gd name="T13" fmla="*/ 42 h 88"/>
                <a:gd name="T14" fmla="*/ 125 w 180"/>
                <a:gd name="T15" fmla="*/ 43 h 88"/>
                <a:gd name="T16" fmla="*/ 127 w 180"/>
                <a:gd name="T17" fmla="*/ 65 h 88"/>
                <a:gd name="T18" fmla="*/ 165 w 180"/>
                <a:gd name="T19" fmla="*/ 66 h 88"/>
                <a:gd name="T20" fmla="*/ 107 w 180"/>
                <a:gd name="T21" fmla="*/ 85 h 88"/>
                <a:gd name="T22" fmla="*/ 126 w 180"/>
                <a:gd name="T23" fmla="*/ 66 h 88"/>
                <a:gd name="T24" fmla="*/ 126 w 180"/>
                <a:gd name="T25" fmla="*/ 45 h 88"/>
                <a:gd name="T26" fmla="*/ 21 w 180"/>
                <a:gd name="T27" fmla="*/ 43 h 88"/>
                <a:gd name="T28" fmla="*/ 17 w 180"/>
                <a:gd name="T29" fmla="*/ 44 h 88"/>
                <a:gd name="T30" fmla="*/ 16 w 180"/>
                <a:gd name="T31" fmla="*/ 49 h 88"/>
                <a:gd name="T32" fmla="*/ 15 w 180"/>
                <a:gd name="T33" fmla="*/ 65 h 88"/>
                <a:gd name="T34" fmla="*/ 13 w 180"/>
                <a:gd name="T35" fmla="*/ 64 h 88"/>
                <a:gd name="T36" fmla="*/ 10 w 180"/>
                <a:gd name="T37" fmla="*/ 62 h 88"/>
                <a:gd name="T38" fmla="*/ 6 w 180"/>
                <a:gd name="T39" fmla="*/ 62 h 88"/>
                <a:gd name="T40" fmla="*/ 5 w 180"/>
                <a:gd name="T41" fmla="*/ 68 h 88"/>
                <a:gd name="T42" fmla="*/ 5 w 180"/>
                <a:gd name="T43" fmla="*/ 84 h 88"/>
                <a:gd name="T44" fmla="*/ 0 w 180"/>
                <a:gd name="T45" fmla="*/ 86 h 88"/>
                <a:gd name="T46" fmla="*/ 3 w 180"/>
                <a:gd name="T47" fmla="*/ 88 h 88"/>
                <a:gd name="T48" fmla="*/ 6 w 180"/>
                <a:gd name="T49" fmla="*/ 88 h 88"/>
                <a:gd name="T50" fmla="*/ 172 w 180"/>
                <a:gd name="T51" fmla="*/ 88 h 88"/>
                <a:gd name="T52" fmla="*/ 180 w 180"/>
                <a:gd name="T53" fmla="*/ 87 h 88"/>
                <a:gd name="T54" fmla="*/ 178 w 180"/>
                <a:gd name="T55" fmla="*/ 87 h 88"/>
                <a:gd name="T56" fmla="*/ 169 w 180"/>
                <a:gd name="T57" fmla="*/ 87 h 88"/>
                <a:gd name="T58" fmla="*/ 5 w 180"/>
                <a:gd name="T59" fmla="*/ 87 h 88"/>
                <a:gd name="T60" fmla="*/ 1 w 180"/>
                <a:gd name="T61" fmla="*/ 86 h 88"/>
                <a:gd name="T62" fmla="*/ 4 w 180"/>
                <a:gd name="T63" fmla="*/ 85 h 88"/>
                <a:gd name="T64" fmla="*/ 6 w 180"/>
                <a:gd name="T65" fmla="*/ 85 h 88"/>
                <a:gd name="T66" fmla="*/ 6 w 180"/>
                <a:gd name="T67" fmla="*/ 68 h 88"/>
                <a:gd name="T68" fmla="*/ 7 w 180"/>
                <a:gd name="T69" fmla="*/ 63 h 88"/>
                <a:gd name="T70" fmla="*/ 10 w 180"/>
                <a:gd name="T71" fmla="*/ 63 h 88"/>
                <a:gd name="T72" fmla="*/ 12 w 180"/>
                <a:gd name="T73" fmla="*/ 64 h 88"/>
                <a:gd name="T74" fmla="*/ 13 w 180"/>
                <a:gd name="T75" fmla="*/ 66 h 88"/>
                <a:gd name="T76" fmla="*/ 17 w 180"/>
                <a:gd name="T77" fmla="*/ 66 h 88"/>
                <a:gd name="T78" fmla="*/ 17 w 180"/>
                <a:gd name="T79" fmla="*/ 66 h 88"/>
                <a:gd name="T80" fmla="*/ 17 w 180"/>
                <a:gd name="T81" fmla="*/ 48 h 88"/>
                <a:gd name="T82" fmla="*/ 20 w 180"/>
                <a:gd name="T83" fmla="*/ 44 h 88"/>
                <a:gd name="T84" fmla="*/ 125 w 180"/>
                <a:gd name="T85" fmla="*/ 44 h 88"/>
                <a:gd name="T86" fmla="*/ 126 w 180"/>
                <a:gd name="T87" fmla="*/ 65 h 88"/>
                <a:gd name="T88" fmla="*/ 106 w 180"/>
                <a:gd name="T89" fmla="*/ 66 h 88"/>
                <a:gd name="T90" fmla="*/ 107 w 180"/>
                <a:gd name="T91" fmla="*/ 85 h 88"/>
                <a:gd name="T92" fmla="*/ 166 w 180"/>
                <a:gd name="T93" fmla="*/ 85 h 88"/>
                <a:gd name="T94" fmla="*/ 166 w 180"/>
                <a:gd name="T95" fmla="*/ 65 h 88"/>
                <a:gd name="T96" fmla="*/ 128 w 180"/>
                <a:gd name="T97" fmla="*/ 45 h 88"/>
                <a:gd name="T98" fmla="*/ 53 w 180"/>
                <a:gd name="T99" fmla="*/ 42 h 88"/>
                <a:gd name="T100" fmla="*/ 53 w 180"/>
                <a:gd name="T101" fmla="*/ 5 h 88"/>
                <a:gd name="T102" fmla="*/ 56 w 180"/>
                <a:gd name="T103" fmla="*/ 1 h 88"/>
                <a:gd name="T104" fmla="*/ 165 w 180"/>
                <a:gd name="T105" fmla="*/ 1 h 88"/>
                <a:gd name="T106" fmla="*/ 167 w 180"/>
                <a:gd name="T107" fmla="*/ 3 h 88"/>
                <a:gd name="T108" fmla="*/ 167 w 180"/>
                <a:gd name="T109" fmla="*/ 85 h 88"/>
                <a:gd name="T110" fmla="*/ 174 w 180"/>
                <a:gd name="T111" fmla="*/ 85 h 88"/>
                <a:gd name="T112" fmla="*/ 179 w 180"/>
                <a:gd name="T113" fmla="*/ 86 h 88"/>
                <a:gd name="T114" fmla="*/ 178 w 180"/>
                <a:gd name="T115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80" h="88">
                  <a:moveTo>
                    <a:pt x="180" y="85"/>
                  </a:moveTo>
                  <a:cubicBezTo>
                    <a:pt x="179" y="84"/>
                    <a:pt x="177" y="84"/>
                    <a:pt x="175" y="84"/>
                  </a:cubicBezTo>
                  <a:cubicBezTo>
                    <a:pt x="175" y="84"/>
                    <a:pt x="175" y="84"/>
                    <a:pt x="174" y="84"/>
                  </a:cubicBezTo>
                  <a:cubicBezTo>
                    <a:pt x="168" y="84"/>
                    <a:pt x="168" y="84"/>
                    <a:pt x="168" y="84"/>
                  </a:cubicBezTo>
                  <a:cubicBezTo>
                    <a:pt x="168" y="80"/>
                    <a:pt x="168" y="73"/>
                    <a:pt x="168" y="64"/>
                  </a:cubicBezTo>
                  <a:cubicBezTo>
                    <a:pt x="168" y="40"/>
                    <a:pt x="168" y="4"/>
                    <a:pt x="168" y="3"/>
                  </a:cubicBezTo>
                  <a:cubicBezTo>
                    <a:pt x="168" y="3"/>
                    <a:pt x="168" y="2"/>
                    <a:pt x="167" y="1"/>
                  </a:cubicBezTo>
                  <a:cubicBezTo>
                    <a:pt x="167" y="0"/>
                    <a:pt x="166" y="0"/>
                    <a:pt x="16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0"/>
                    <a:pt x="56" y="0"/>
                    <a:pt x="56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2" y="0"/>
                    <a:pt x="52" y="3"/>
                    <a:pt x="52" y="5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125" y="43"/>
                    <a:pt x="125" y="43"/>
                    <a:pt x="125" y="43"/>
                  </a:cubicBezTo>
                  <a:cubicBezTo>
                    <a:pt x="126" y="43"/>
                    <a:pt x="127" y="44"/>
                    <a:pt x="127" y="45"/>
                  </a:cubicBezTo>
                  <a:cubicBezTo>
                    <a:pt x="127" y="65"/>
                    <a:pt x="127" y="65"/>
                    <a:pt x="127" y="65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65" y="66"/>
                    <a:pt x="165" y="66"/>
                    <a:pt x="165" y="66"/>
                  </a:cubicBezTo>
                  <a:cubicBezTo>
                    <a:pt x="165" y="85"/>
                    <a:pt x="165" y="85"/>
                    <a:pt x="165" y="85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4"/>
                    <a:pt x="126" y="43"/>
                    <a:pt x="125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0" y="43"/>
                  </a:cubicBezTo>
                  <a:cubicBezTo>
                    <a:pt x="19" y="43"/>
                    <a:pt x="18" y="43"/>
                    <a:pt x="17" y="44"/>
                  </a:cubicBezTo>
                  <a:cubicBezTo>
                    <a:pt x="16" y="44"/>
                    <a:pt x="16" y="46"/>
                    <a:pt x="16" y="48"/>
                  </a:cubicBezTo>
                  <a:cubicBezTo>
                    <a:pt x="16" y="48"/>
                    <a:pt x="16" y="49"/>
                    <a:pt x="16" y="49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5" y="65"/>
                  </a:cubicBezTo>
                  <a:cubicBezTo>
                    <a:pt x="15" y="65"/>
                    <a:pt x="14" y="65"/>
                    <a:pt x="13" y="65"/>
                  </a:cubicBezTo>
                  <a:cubicBezTo>
                    <a:pt x="13" y="65"/>
                    <a:pt x="13" y="65"/>
                    <a:pt x="13" y="64"/>
                  </a:cubicBezTo>
                  <a:cubicBezTo>
                    <a:pt x="13" y="64"/>
                    <a:pt x="13" y="63"/>
                    <a:pt x="13" y="62"/>
                  </a:cubicBezTo>
                  <a:cubicBezTo>
                    <a:pt x="12" y="62"/>
                    <a:pt x="11" y="62"/>
                    <a:pt x="10" y="62"/>
                  </a:cubicBezTo>
                  <a:cubicBezTo>
                    <a:pt x="10" y="62"/>
                    <a:pt x="9" y="62"/>
                    <a:pt x="9" y="62"/>
                  </a:cubicBezTo>
                  <a:cubicBezTo>
                    <a:pt x="8" y="62"/>
                    <a:pt x="7" y="62"/>
                    <a:pt x="6" y="62"/>
                  </a:cubicBezTo>
                  <a:cubicBezTo>
                    <a:pt x="5" y="63"/>
                    <a:pt x="5" y="64"/>
                    <a:pt x="5" y="66"/>
                  </a:cubicBezTo>
                  <a:cubicBezTo>
                    <a:pt x="5" y="67"/>
                    <a:pt x="5" y="67"/>
                    <a:pt x="5" y="68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6"/>
                    <a:pt x="5" y="81"/>
                    <a:pt x="5" y="84"/>
                  </a:cubicBezTo>
                  <a:cubicBezTo>
                    <a:pt x="5" y="84"/>
                    <a:pt x="5" y="84"/>
                    <a:pt x="4" y="84"/>
                  </a:cubicBezTo>
                  <a:cubicBezTo>
                    <a:pt x="3" y="84"/>
                    <a:pt x="0" y="84"/>
                    <a:pt x="0" y="86"/>
                  </a:cubicBezTo>
                  <a:cubicBezTo>
                    <a:pt x="0" y="87"/>
                    <a:pt x="0" y="87"/>
                    <a:pt x="1" y="87"/>
                  </a:cubicBezTo>
                  <a:cubicBezTo>
                    <a:pt x="1" y="88"/>
                    <a:pt x="2" y="88"/>
                    <a:pt x="3" y="88"/>
                  </a:cubicBezTo>
                  <a:cubicBezTo>
                    <a:pt x="4" y="88"/>
                    <a:pt x="4" y="88"/>
                    <a:pt x="5" y="88"/>
                  </a:cubicBezTo>
                  <a:cubicBezTo>
                    <a:pt x="5" y="88"/>
                    <a:pt x="6" y="88"/>
                    <a:pt x="6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0" y="88"/>
                    <a:pt x="171" y="88"/>
                    <a:pt x="172" y="88"/>
                  </a:cubicBezTo>
                  <a:cubicBezTo>
                    <a:pt x="174" y="88"/>
                    <a:pt x="176" y="88"/>
                    <a:pt x="178" y="88"/>
                  </a:cubicBezTo>
                  <a:cubicBezTo>
                    <a:pt x="180" y="88"/>
                    <a:pt x="180" y="87"/>
                    <a:pt x="180" y="87"/>
                  </a:cubicBezTo>
                  <a:cubicBezTo>
                    <a:pt x="180" y="86"/>
                    <a:pt x="180" y="85"/>
                    <a:pt x="180" y="85"/>
                  </a:cubicBezTo>
                  <a:close/>
                  <a:moveTo>
                    <a:pt x="178" y="87"/>
                  </a:moveTo>
                  <a:cubicBezTo>
                    <a:pt x="176" y="87"/>
                    <a:pt x="174" y="87"/>
                    <a:pt x="172" y="87"/>
                  </a:cubicBezTo>
                  <a:cubicBezTo>
                    <a:pt x="171" y="87"/>
                    <a:pt x="170" y="87"/>
                    <a:pt x="169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6" y="87"/>
                    <a:pt x="5" y="87"/>
                    <a:pt x="5" y="87"/>
                  </a:cubicBezTo>
                  <a:cubicBezTo>
                    <a:pt x="3" y="87"/>
                    <a:pt x="2" y="87"/>
                    <a:pt x="1" y="87"/>
                  </a:cubicBezTo>
                  <a:cubicBezTo>
                    <a:pt x="1" y="87"/>
                    <a:pt x="1" y="87"/>
                    <a:pt x="1" y="86"/>
                  </a:cubicBezTo>
                  <a:cubicBezTo>
                    <a:pt x="1" y="85"/>
                    <a:pt x="2" y="85"/>
                    <a:pt x="3" y="85"/>
                  </a:cubicBezTo>
                  <a:cubicBezTo>
                    <a:pt x="3" y="85"/>
                    <a:pt x="4" y="85"/>
                    <a:pt x="4" y="85"/>
                  </a:cubicBezTo>
                  <a:cubicBezTo>
                    <a:pt x="5" y="85"/>
                    <a:pt x="5" y="85"/>
                    <a:pt x="6" y="85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1"/>
                    <a:pt x="6" y="76"/>
                    <a:pt x="6" y="72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7"/>
                    <a:pt x="6" y="67"/>
                    <a:pt x="6" y="66"/>
                  </a:cubicBezTo>
                  <a:cubicBezTo>
                    <a:pt x="6" y="65"/>
                    <a:pt x="6" y="63"/>
                    <a:pt x="7" y="63"/>
                  </a:cubicBezTo>
                  <a:cubicBezTo>
                    <a:pt x="7" y="62"/>
                    <a:pt x="8" y="63"/>
                    <a:pt x="9" y="63"/>
                  </a:cubicBezTo>
                  <a:cubicBezTo>
                    <a:pt x="9" y="63"/>
                    <a:pt x="10" y="63"/>
                    <a:pt x="10" y="63"/>
                  </a:cubicBezTo>
                  <a:cubicBezTo>
                    <a:pt x="11" y="62"/>
                    <a:pt x="12" y="62"/>
                    <a:pt x="12" y="63"/>
                  </a:cubicBezTo>
                  <a:cubicBezTo>
                    <a:pt x="12" y="63"/>
                    <a:pt x="12" y="64"/>
                    <a:pt x="12" y="64"/>
                  </a:cubicBezTo>
                  <a:cubicBezTo>
                    <a:pt x="12" y="65"/>
                    <a:pt x="12" y="65"/>
                    <a:pt x="12" y="66"/>
                  </a:cubicBezTo>
                  <a:cubicBezTo>
                    <a:pt x="12" y="66"/>
                    <a:pt x="12" y="66"/>
                    <a:pt x="13" y="66"/>
                  </a:cubicBezTo>
                  <a:cubicBezTo>
                    <a:pt x="13" y="66"/>
                    <a:pt x="14" y="66"/>
                    <a:pt x="15" y="66"/>
                  </a:cubicBezTo>
                  <a:cubicBezTo>
                    <a:pt x="16" y="66"/>
                    <a:pt x="16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8"/>
                    <a:pt x="17" y="48"/>
                  </a:cubicBezTo>
                  <a:cubicBezTo>
                    <a:pt x="17" y="47"/>
                    <a:pt x="17" y="45"/>
                    <a:pt x="18" y="44"/>
                  </a:cubicBezTo>
                  <a:cubicBezTo>
                    <a:pt x="18" y="44"/>
                    <a:pt x="19" y="44"/>
                    <a:pt x="20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4"/>
                    <a:pt x="126" y="44"/>
                    <a:pt x="126" y="45"/>
                  </a:cubicBezTo>
                  <a:cubicBezTo>
                    <a:pt x="126" y="65"/>
                    <a:pt x="126" y="65"/>
                    <a:pt x="126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6" y="65"/>
                    <a:pt x="106" y="66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7" y="85"/>
                    <a:pt x="107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85"/>
                    <a:pt x="166" y="85"/>
                    <a:pt x="166" y="8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66" y="65"/>
                    <a:pt x="166" y="65"/>
                    <a:pt x="166" y="65"/>
                  </a:cubicBezTo>
                  <a:cubicBezTo>
                    <a:pt x="128" y="65"/>
                    <a:pt x="128" y="65"/>
                    <a:pt x="128" y="6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3"/>
                    <a:pt x="126" y="42"/>
                    <a:pt x="125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5"/>
                  </a:cubicBezTo>
                  <a:cubicBezTo>
                    <a:pt x="53" y="3"/>
                    <a:pt x="53" y="1"/>
                    <a:pt x="54" y="1"/>
                  </a:cubicBezTo>
                  <a:cubicBezTo>
                    <a:pt x="54" y="1"/>
                    <a:pt x="55" y="1"/>
                    <a:pt x="56" y="1"/>
                  </a:cubicBezTo>
                  <a:cubicBezTo>
                    <a:pt x="56" y="1"/>
                    <a:pt x="57" y="1"/>
                    <a:pt x="57" y="1"/>
                  </a:cubicBezTo>
                  <a:cubicBezTo>
                    <a:pt x="165" y="1"/>
                    <a:pt x="165" y="1"/>
                    <a:pt x="165" y="1"/>
                  </a:cubicBezTo>
                  <a:cubicBezTo>
                    <a:pt x="166" y="1"/>
                    <a:pt x="166" y="1"/>
                    <a:pt x="167" y="2"/>
                  </a:cubicBezTo>
                  <a:cubicBezTo>
                    <a:pt x="167" y="2"/>
                    <a:pt x="167" y="3"/>
                    <a:pt x="167" y="3"/>
                  </a:cubicBezTo>
                  <a:cubicBezTo>
                    <a:pt x="167" y="4"/>
                    <a:pt x="167" y="31"/>
                    <a:pt x="167" y="64"/>
                  </a:cubicBezTo>
                  <a:cubicBezTo>
                    <a:pt x="167" y="73"/>
                    <a:pt x="167" y="81"/>
                    <a:pt x="167" y="85"/>
                  </a:cubicBezTo>
                  <a:cubicBezTo>
                    <a:pt x="167" y="85"/>
                    <a:pt x="167" y="85"/>
                    <a:pt x="168" y="85"/>
                  </a:cubicBezTo>
                  <a:cubicBezTo>
                    <a:pt x="174" y="85"/>
                    <a:pt x="174" y="85"/>
                    <a:pt x="174" y="85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77" y="85"/>
                    <a:pt x="178" y="85"/>
                    <a:pt x="179" y="86"/>
                  </a:cubicBezTo>
                  <a:cubicBezTo>
                    <a:pt x="179" y="86"/>
                    <a:pt x="179" y="86"/>
                    <a:pt x="179" y="86"/>
                  </a:cubicBezTo>
                  <a:cubicBezTo>
                    <a:pt x="179" y="87"/>
                    <a:pt x="179" y="87"/>
                    <a:pt x="17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 286">
              <a:extLst>
                <a:ext uri="{FF2B5EF4-FFF2-40B4-BE49-F238E27FC236}">
                  <a16:creationId xmlns:a16="http://schemas.microsoft.com/office/drawing/2014/main" id="{DC256CFD-80A7-D115-2AAE-5B314A0743C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15775" y="4275138"/>
              <a:ext cx="14288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 287">
              <a:extLst>
                <a:ext uri="{FF2B5EF4-FFF2-40B4-BE49-F238E27FC236}">
                  <a16:creationId xmlns:a16="http://schemas.microsoft.com/office/drawing/2014/main" id="{3678364A-A5EF-0023-09B2-3C79A5C81B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736388" y="4568825"/>
              <a:ext cx="12700" cy="90488"/>
            </a:xfrm>
            <a:custGeom>
              <a:avLst/>
              <a:gdLst>
                <a:gd name="T0" fmla="*/ 1 w 2"/>
                <a:gd name="T1" fmla="*/ 13 h 13"/>
                <a:gd name="T2" fmla="*/ 2 w 2"/>
                <a:gd name="T3" fmla="*/ 12 h 13"/>
                <a:gd name="T4" fmla="*/ 2 w 2"/>
                <a:gd name="T5" fmla="*/ 1 h 13"/>
                <a:gd name="T6" fmla="*/ 1 w 2"/>
                <a:gd name="T7" fmla="*/ 0 h 13"/>
                <a:gd name="T8" fmla="*/ 0 w 2"/>
                <a:gd name="T9" fmla="*/ 1 h 13"/>
                <a:gd name="T10" fmla="*/ 0 w 2"/>
                <a:gd name="T11" fmla="*/ 12 h 13"/>
                <a:gd name="T12" fmla="*/ 1 w 2"/>
                <a:gd name="T13" fmla="*/ 13 h 13"/>
                <a:gd name="T14" fmla="*/ 1 w 2"/>
                <a:gd name="T15" fmla="*/ 1 h 13"/>
                <a:gd name="T16" fmla="*/ 1 w 2"/>
                <a:gd name="T17" fmla="*/ 1 h 13"/>
                <a:gd name="T18" fmla="*/ 1 w 2"/>
                <a:gd name="T19" fmla="*/ 1 h 13"/>
                <a:gd name="T20" fmla="*/ 1 w 2"/>
                <a:gd name="T21" fmla="*/ 12 h 13"/>
                <a:gd name="T22" fmla="*/ 1 w 2"/>
                <a:gd name="T23" fmla="*/ 12 h 13"/>
                <a:gd name="T24" fmla="*/ 1 w 2"/>
                <a:gd name="T2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3">
                  <a:moveTo>
                    <a:pt x="1" y="13"/>
                  </a:moveTo>
                  <a:cubicBezTo>
                    <a:pt x="2" y="13"/>
                    <a:pt x="2" y="13"/>
                    <a:pt x="2" y="1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 288">
              <a:extLst>
                <a:ext uri="{FF2B5EF4-FFF2-40B4-BE49-F238E27FC236}">
                  <a16:creationId xmlns:a16="http://schemas.microsoft.com/office/drawing/2014/main" id="{7BCD3EBA-C81A-D0B5-016F-B25E55B6A3E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45925" y="4476750"/>
              <a:ext cx="242888" cy="182563"/>
            </a:xfrm>
            <a:custGeom>
              <a:avLst/>
              <a:gdLst>
                <a:gd name="T0" fmla="*/ 35 w 35"/>
                <a:gd name="T1" fmla="*/ 0 h 26"/>
                <a:gd name="T2" fmla="*/ 0 w 35"/>
                <a:gd name="T3" fmla="*/ 0 h 26"/>
                <a:gd name="T4" fmla="*/ 0 w 35"/>
                <a:gd name="T5" fmla="*/ 1 h 26"/>
                <a:gd name="T6" fmla="*/ 0 w 35"/>
                <a:gd name="T7" fmla="*/ 25 h 26"/>
                <a:gd name="T8" fmla="*/ 0 w 35"/>
                <a:gd name="T9" fmla="*/ 26 h 26"/>
                <a:gd name="T10" fmla="*/ 35 w 35"/>
                <a:gd name="T11" fmla="*/ 26 h 26"/>
                <a:gd name="T12" fmla="*/ 35 w 35"/>
                <a:gd name="T13" fmla="*/ 25 h 26"/>
                <a:gd name="T14" fmla="*/ 35 w 35"/>
                <a:gd name="T15" fmla="*/ 1 h 26"/>
                <a:gd name="T16" fmla="*/ 35 w 35"/>
                <a:gd name="T17" fmla="*/ 0 h 26"/>
                <a:gd name="T18" fmla="*/ 34 w 35"/>
                <a:gd name="T19" fmla="*/ 25 h 26"/>
                <a:gd name="T20" fmla="*/ 1 w 35"/>
                <a:gd name="T21" fmla="*/ 25 h 26"/>
                <a:gd name="T22" fmla="*/ 1 w 35"/>
                <a:gd name="T23" fmla="*/ 1 h 26"/>
                <a:gd name="T24" fmla="*/ 34 w 35"/>
                <a:gd name="T25" fmla="*/ 1 h 26"/>
                <a:gd name="T26" fmla="*/ 34 w 35"/>
                <a:gd name="T27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26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5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lose/>
                  <a:moveTo>
                    <a:pt x="34" y="25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34" y="1"/>
                    <a:pt x="34" y="1"/>
                    <a:pt x="34" y="1"/>
                  </a:cubicBezTo>
                  <a:lnTo>
                    <a:pt x="34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 289">
              <a:extLst>
                <a:ext uri="{FF2B5EF4-FFF2-40B4-BE49-F238E27FC236}">
                  <a16:creationId xmlns:a16="http://schemas.microsoft.com/office/drawing/2014/main" id="{B6E1B108-284A-1EA0-9113-A036F644FD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804650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 290">
              <a:extLst>
                <a:ext uri="{FF2B5EF4-FFF2-40B4-BE49-F238E27FC236}">
                  <a16:creationId xmlns:a16="http://schemas.microsoft.com/office/drawing/2014/main" id="{2C10D3B5-B1C7-A3F8-0105-7FBF59FD36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42713" y="4568825"/>
              <a:ext cx="20638" cy="133350"/>
            </a:xfrm>
            <a:custGeom>
              <a:avLst/>
              <a:gdLst>
                <a:gd name="T0" fmla="*/ 2 w 3"/>
                <a:gd name="T1" fmla="*/ 19 h 19"/>
                <a:gd name="T2" fmla="*/ 3 w 3"/>
                <a:gd name="T3" fmla="*/ 18 h 19"/>
                <a:gd name="T4" fmla="*/ 3 w 3"/>
                <a:gd name="T5" fmla="*/ 1 h 19"/>
                <a:gd name="T6" fmla="*/ 2 w 3"/>
                <a:gd name="T7" fmla="*/ 0 h 19"/>
                <a:gd name="T8" fmla="*/ 0 w 3"/>
                <a:gd name="T9" fmla="*/ 1 h 19"/>
                <a:gd name="T10" fmla="*/ 0 w 3"/>
                <a:gd name="T11" fmla="*/ 18 h 19"/>
                <a:gd name="T12" fmla="*/ 2 w 3"/>
                <a:gd name="T13" fmla="*/ 19 h 19"/>
                <a:gd name="T14" fmla="*/ 1 w 3"/>
                <a:gd name="T15" fmla="*/ 1 h 19"/>
                <a:gd name="T16" fmla="*/ 2 w 3"/>
                <a:gd name="T17" fmla="*/ 1 h 19"/>
                <a:gd name="T18" fmla="*/ 2 w 3"/>
                <a:gd name="T19" fmla="*/ 1 h 19"/>
                <a:gd name="T20" fmla="*/ 2 w 3"/>
                <a:gd name="T21" fmla="*/ 18 h 19"/>
                <a:gd name="T22" fmla="*/ 1 w 3"/>
                <a:gd name="T23" fmla="*/ 18 h 19"/>
                <a:gd name="T24" fmla="*/ 1 w 3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19">
                  <a:moveTo>
                    <a:pt x="2" y="19"/>
                  </a:moveTo>
                  <a:cubicBezTo>
                    <a:pt x="2" y="19"/>
                    <a:pt x="3" y="19"/>
                    <a:pt x="3" y="18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2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 291">
              <a:extLst>
                <a:ext uri="{FF2B5EF4-FFF2-40B4-BE49-F238E27FC236}">
                  <a16:creationId xmlns:a16="http://schemas.microsoft.com/office/drawing/2014/main" id="{BA3C9ACB-A200-41DB-6E43-CB07873FCB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2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2 w 2"/>
                <a:gd name="T23" fmla="*/ 2 h 31"/>
                <a:gd name="T24" fmla="*/ 2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2" y="30"/>
                  </a:moveTo>
                  <a:cubicBezTo>
                    <a:pt x="2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2"/>
                  </a:cubicBezTo>
                  <a:lnTo>
                    <a:pt x="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 292">
              <a:extLst>
                <a:ext uri="{FF2B5EF4-FFF2-40B4-BE49-F238E27FC236}">
                  <a16:creationId xmlns:a16="http://schemas.microsoft.com/office/drawing/2014/main" id="{A340C7A0-C774-B840-0DD0-F40BB10A826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25238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 293">
              <a:extLst>
                <a:ext uri="{FF2B5EF4-FFF2-40B4-BE49-F238E27FC236}">
                  <a16:creationId xmlns:a16="http://schemas.microsoft.com/office/drawing/2014/main" id="{F973FCA6-CCC5-2A24-52BC-D0AC35031E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95113" y="4275138"/>
              <a:ext cx="12700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 294">
              <a:extLst>
                <a:ext uri="{FF2B5EF4-FFF2-40B4-BE49-F238E27FC236}">
                  <a16:creationId xmlns:a16="http://schemas.microsoft.com/office/drawing/2014/main" id="{01E401FF-C34D-D8E9-26BC-00FBC0EBD2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583988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 295">
              <a:extLst>
                <a:ext uri="{FF2B5EF4-FFF2-40B4-BE49-F238E27FC236}">
                  <a16:creationId xmlns:a16="http://schemas.microsoft.com/office/drawing/2014/main" id="{E6C1BDB7-1E94-6278-2089-D240B7F8DBA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472863" y="4275138"/>
              <a:ext cx="14288" cy="215900"/>
            </a:xfrm>
            <a:custGeom>
              <a:avLst/>
              <a:gdLst>
                <a:gd name="T0" fmla="*/ 1 w 2"/>
                <a:gd name="T1" fmla="*/ 0 h 31"/>
                <a:gd name="T2" fmla="*/ 0 w 2"/>
                <a:gd name="T3" fmla="*/ 2 h 31"/>
                <a:gd name="T4" fmla="*/ 0 w 2"/>
                <a:gd name="T5" fmla="*/ 30 h 31"/>
                <a:gd name="T6" fmla="*/ 1 w 2"/>
                <a:gd name="T7" fmla="*/ 31 h 31"/>
                <a:gd name="T8" fmla="*/ 2 w 2"/>
                <a:gd name="T9" fmla="*/ 30 h 31"/>
                <a:gd name="T10" fmla="*/ 2 w 2"/>
                <a:gd name="T11" fmla="*/ 2 h 31"/>
                <a:gd name="T12" fmla="*/ 1 w 2"/>
                <a:gd name="T13" fmla="*/ 0 h 31"/>
                <a:gd name="T14" fmla="*/ 1 w 2"/>
                <a:gd name="T15" fmla="*/ 30 h 31"/>
                <a:gd name="T16" fmla="*/ 1 w 2"/>
                <a:gd name="T17" fmla="*/ 30 h 31"/>
                <a:gd name="T18" fmla="*/ 1 w 2"/>
                <a:gd name="T19" fmla="*/ 2 h 31"/>
                <a:gd name="T20" fmla="*/ 1 w 2"/>
                <a:gd name="T21" fmla="*/ 1 h 31"/>
                <a:gd name="T22" fmla="*/ 1 w 2"/>
                <a:gd name="T23" fmla="*/ 2 h 31"/>
                <a:gd name="T24" fmla="*/ 1 w 2"/>
                <a:gd name="T2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1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1" y="31"/>
                    <a:pt x="1" y="31"/>
                  </a:cubicBezTo>
                  <a:cubicBezTo>
                    <a:pt x="2" y="31"/>
                    <a:pt x="2" y="31"/>
                    <a:pt x="2" y="3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lose/>
                  <a:moveTo>
                    <a:pt x="1" y="30"/>
                  </a:moveTo>
                  <a:cubicBezTo>
                    <a:pt x="1" y="30"/>
                    <a:pt x="1" y="30"/>
                    <a:pt x="1" y="3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1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 296">
              <a:extLst>
                <a:ext uri="{FF2B5EF4-FFF2-40B4-BE49-F238E27FC236}">
                  <a16:creationId xmlns:a16="http://schemas.microsoft.com/office/drawing/2014/main" id="{0058295A-F332-7F92-C988-5661A3920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99013"/>
              <a:ext cx="560388" cy="22225"/>
            </a:xfrm>
            <a:custGeom>
              <a:avLst/>
              <a:gdLst>
                <a:gd name="T0" fmla="*/ 80 w 81"/>
                <a:gd name="T1" fmla="*/ 0 h 3"/>
                <a:gd name="T2" fmla="*/ 1 w 81"/>
                <a:gd name="T3" fmla="*/ 0 h 3"/>
                <a:gd name="T4" fmla="*/ 0 w 81"/>
                <a:gd name="T5" fmla="*/ 0 h 3"/>
                <a:gd name="T6" fmla="*/ 0 w 81"/>
                <a:gd name="T7" fmla="*/ 3 h 3"/>
                <a:gd name="T8" fmla="*/ 1 w 81"/>
                <a:gd name="T9" fmla="*/ 3 h 3"/>
                <a:gd name="T10" fmla="*/ 80 w 81"/>
                <a:gd name="T11" fmla="*/ 3 h 3"/>
                <a:gd name="T12" fmla="*/ 81 w 81"/>
                <a:gd name="T13" fmla="*/ 3 h 3"/>
                <a:gd name="T14" fmla="*/ 81 w 81"/>
                <a:gd name="T15" fmla="*/ 0 h 3"/>
                <a:gd name="T16" fmla="*/ 80 w 81"/>
                <a:gd name="T17" fmla="*/ 0 h 3"/>
                <a:gd name="T18" fmla="*/ 80 w 81"/>
                <a:gd name="T19" fmla="*/ 2 h 3"/>
                <a:gd name="T20" fmla="*/ 1 w 81"/>
                <a:gd name="T21" fmla="*/ 2 h 3"/>
                <a:gd name="T22" fmla="*/ 1 w 81"/>
                <a:gd name="T23" fmla="*/ 1 h 3"/>
                <a:gd name="T24" fmla="*/ 80 w 81"/>
                <a:gd name="T25" fmla="*/ 1 h 3"/>
                <a:gd name="T26" fmla="*/ 80 w 81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3">
                  <a:moveTo>
                    <a:pt x="8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1" y="3"/>
                    <a:pt x="81" y="3"/>
                    <a:pt x="81" y="3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1" y="0"/>
                    <a:pt x="80" y="0"/>
                  </a:cubicBezTo>
                  <a:close/>
                  <a:moveTo>
                    <a:pt x="8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80" y="1"/>
                    <a:pt x="80" y="1"/>
                    <a:pt x="80" y="1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9B1F1899-DFE4-9E5A-059B-86743F5319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639550" y="4568825"/>
              <a:ext cx="12700" cy="133350"/>
            </a:xfrm>
            <a:custGeom>
              <a:avLst/>
              <a:gdLst>
                <a:gd name="T0" fmla="*/ 1 w 2"/>
                <a:gd name="T1" fmla="*/ 0 h 19"/>
                <a:gd name="T2" fmla="*/ 0 w 2"/>
                <a:gd name="T3" fmla="*/ 1 h 19"/>
                <a:gd name="T4" fmla="*/ 0 w 2"/>
                <a:gd name="T5" fmla="*/ 18 h 19"/>
                <a:gd name="T6" fmla="*/ 1 w 2"/>
                <a:gd name="T7" fmla="*/ 19 h 19"/>
                <a:gd name="T8" fmla="*/ 2 w 2"/>
                <a:gd name="T9" fmla="*/ 18 h 19"/>
                <a:gd name="T10" fmla="*/ 2 w 2"/>
                <a:gd name="T11" fmla="*/ 1 h 19"/>
                <a:gd name="T12" fmla="*/ 1 w 2"/>
                <a:gd name="T13" fmla="*/ 0 h 19"/>
                <a:gd name="T14" fmla="*/ 1 w 2"/>
                <a:gd name="T15" fmla="*/ 18 h 19"/>
                <a:gd name="T16" fmla="*/ 1 w 2"/>
                <a:gd name="T17" fmla="*/ 18 h 19"/>
                <a:gd name="T18" fmla="*/ 1 w 2"/>
                <a:gd name="T19" fmla="*/ 1 h 19"/>
                <a:gd name="T20" fmla="*/ 1 w 2"/>
                <a:gd name="T21" fmla="*/ 1 h 19"/>
                <a:gd name="T22" fmla="*/ 1 w 2"/>
                <a:gd name="T23" fmla="*/ 1 h 19"/>
                <a:gd name="T24" fmla="*/ 1 w 2"/>
                <a:gd name="T25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2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lose/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A71C9FFD-4435-6153-C718-1DD48C2D6BE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064875" y="4743450"/>
              <a:ext cx="484188" cy="28575"/>
            </a:xfrm>
            <a:custGeom>
              <a:avLst/>
              <a:gdLst>
                <a:gd name="T0" fmla="*/ 1 w 70"/>
                <a:gd name="T1" fmla="*/ 4 h 4"/>
                <a:gd name="T2" fmla="*/ 70 w 70"/>
                <a:gd name="T3" fmla="*/ 4 h 4"/>
                <a:gd name="T4" fmla="*/ 70 w 70"/>
                <a:gd name="T5" fmla="*/ 4 h 4"/>
                <a:gd name="T6" fmla="*/ 70 w 70"/>
                <a:gd name="T7" fmla="*/ 1 h 4"/>
                <a:gd name="T8" fmla="*/ 70 w 70"/>
                <a:gd name="T9" fmla="*/ 0 h 4"/>
                <a:gd name="T10" fmla="*/ 1 w 70"/>
                <a:gd name="T11" fmla="*/ 0 h 4"/>
                <a:gd name="T12" fmla="*/ 0 w 70"/>
                <a:gd name="T13" fmla="*/ 1 h 4"/>
                <a:gd name="T14" fmla="*/ 0 w 70"/>
                <a:gd name="T15" fmla="*/ 4 h 4"/>
                <a:gd name="T16" fmla="*/ 1 w 70"/>
                <a:gd name="T17" fmla="*/ 4 h 4"/>
                <a:gd name="T18" fmla="*/ 1 w 70"/>
                <a:gd name="T19" fmla="*/ 1 h 4"/>
                <a:gd name="T20" fmla="*/ 69 w 70"/>
                <a:gd name="T21" fmla="*/ 1 h 4"/>
                <a:gd name="T22" fmla="*/ 69 w 70"/>
                <a:gd name="T23" fmla="*/ 3 h 4"/>
                <a:gd name="T24" fmla="*/ 1 w 70"/>
                <a:gd name="T25" fmla="*/ 3 h 4"/>
                <a:gd name="T26" fmla="*/ 1 w 70"/>
                <a:gd name="T2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4">
                  <a:moveTo>
                    <a:pt x="1" y="4"/>
                  </a:moveTo>
                  <a:cubicBezTo>
                    <a:pt x="70" y="4"/>
                    <a:pt x="70" y="4"/>
                    <a:pt x="70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0"/>
                    <a:pt x="7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lose/>
                  <a:moveTo>
                    <a:pt x="1" y="1"/>
                  </a:moveTo>
                  <a:cubicBezTo>
                    <a:pt x="69" y="1"/>
                    <a:pt x="69" y="1"/>
                    <a:pt x="69" y="1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1" y="3"/>
                    <a:pt x="1" y="3"/>
                    <a:pt x="1" y="3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 299">
              <a:extLst>
                <a:ext uri="{FF2B5EF4-FFF2-40B4-BE49-F238E27FC236}">
                  <a16:creationId xmlns:a16="http://schemas.microsoft.com/office/drawing/2014/main" id="{16B9D35C-46E1-840F-4362-CB03179DF9C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26900" y="4275138"/>
              <a:ext cx="12700" cy="160338"/>
            </a:xfrm>
            <a:custGeom>
              <a:avLst/>
              <a:gdLst>
                <a:gd name="T0" fmla="*/ 1 w 2"/>
                <a:gd name="T1" fmla="*/ 23 h 23"/>
                <a:gd name="T2" fmla="*/ 2 w 2"/>
                <a:gd name="T3" fmla="*/ 22 h 23"/>
                <a:gd name="T4" fmla="*/ 2 w 2"/>
                <a:gd name="T5" fmla="*/ 1 h 23"/>
                <a:gd name="T6" fmla="*/ 1 w 2"/>
                <a:gd name="T7" fmla="*/ 0 h 23"/>
                <a:gd name="T8" fmla="*/ 0 w 2"/>
                <a:gd name="T9" fmla="*/ 1 h 23"/>
                <a:gd name="T10" fmla="*/ 0 w 2"/>
                <a:gd name="T11" fmla="*/ 22 h 23"/>
                <a:gd name="T12" fmla="*/ 1 w 2"/>
                <a:gd name="T13" fmla="*/ 23 h 23"/>
                <a:gd name="T14" fmla="*/ 1 w 2"/>
                <a:gd name="T15" fmla="*/ 1 h 23"/>
                <a:gd name="T16" fmla="*/ 1 w 2"/>
                <a:gd name="T17" fmla="*/ 1 h 23"/>
                <a:gd name="T18" fmla="*/ 1 w 2"/>
                <a:gd name="T19" fmla="*/ 1 h 23"/>
                <a:gd name="T20" fmla="*/ 1 w 2"/>
                <a:gd name="T21" fmla="*/ 22 h 23"/>
                <a:gd name="T22" fmla="*/ 1 w 2"/>
                <a:gd name="T23" fmla="*/ 22 h 23"/>
                <a:gd name="T24" fmla="*/ 1 w 2"/>
                <a:gd name="T25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23">
                  <a:moveTo>
                    <a:pt x="1" y="23"/>
                  </a:moveTo>
                  <a:cubicBezTo>
                    <a:pt x="1" y="23"/>
                    <a:pt x="2" y="23"/>
                    <a:pt x="2" y="2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1" y="23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 300">
              <a:extLst>
                <a:ext uri="{FF2B5EF4-FFF2-40B4-BE49-F238E27FC236}">
                  <a16:creationId xmlns:a16="http://schemas.microsoft.com/office/drawing/2014/main" id="{820A2096-B61B-DF0C-E819-9AA02D27A0D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93475" y="4589463"/>
              <a:ext cx="61913" cy="112713"/>
            </a:xfrm>
            <a:custGeom>
              <a:avLst/>
              <a:gdLst>
                <a:gd name="T0" fmla="*/ 1 w 9"/>
                <a:gd name="T1" fmla="*/ 16 h 16"/>
                <a:gd name="T2" fmla="*/ 8 w 9"/>
                <a:gd name="T3" fmla="*/ 16 h 16"/>
                <a:gd name="T4" fmla="*/ 9 w 9"/>
                <a:gd name="T5" fmla="*/ 15 h 16"/>
                <a:gd name="T6" fmla="*/ 9 w 9"/>
                <a:gd name="T7" fmla="*/ 1 h 16"/>
                <a:gd name="T8" fmla="*/ 8 w 9"/>
                <a:gd name="T9" fmla="*/ 0 h 16"/>
                <a:gd name="T10" fmla="*/ 1 w 9"/>
                <a:gd name="T11" fmla="*/ 0 h 16"/>
                <a:gd name="T12" fmla="*/ 0 w 9"/>
                <a:gd name="T13" fmla="*/ 1 h 16"/>
                <a:gd name="T14" fmla="*/ 0 w 9"/>
                <a:gd name="T15" fmla="*/ 15 h 16"/>
                <a:gd name="T16" fmla="*/ 1 w 9"/>
                <a:gd name="T17" fmla="*/ 16 h 16"/>
                <a:gd name="T18" fmla="*/ 1 w 9"/>
                <a:gd name="T19" fmla="*/ 1 h 16"/>
                <a:gd name="T20" fmla="*/ 8 w 9"/>
                <a:gd name="T21" fmla="*/ 1 h 16"/>
                <a:gd name="T22" fmla="*/ 8 w 9"/>
                <a:gd name="T23" fmla="*/ 15 h 16"/>
                <a:gd name="T24" fmla="*/ 1 w 9"/>
                <a:gd name="T25" fmla="*/ 15 h 16"/>
                <a:gd name="T26" fmla="*/ 1 w 9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16">
                  <a:moveTo>
                    <a:pt x="1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9" y="16"/>
                    <a:pt x="9" y="15"/>
                    <a:pt x="9" y="1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6"/>
                    <a:pt x="1" y="16"/>
                  </a:cubicBezTo>
                  <a:close/>
                  <a:moveTo>
                    <a:pt x="1" y="1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 301">
              <a:extLst>
                <a:ext uri="{FF2B5EF4-FFF2-40B4-BE49-F238E27FC236}">
                  <a16:creationId xmlns:a16="http://schemas.microsoft.com/office/drawing/2014/main" id="{64E0C4CD-A52D-5014-0179-AFE63E742F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63325" y="4589463"/>
              <a:ext cx="53975" cy="112713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16 h 16"/>
                <a:gd name="T4" fmla="*/ 8 w 8"/>
                <a:gd name="T5" fmla="*/ 15 h 16"/>
                <a:gd name="T6" fmla="*/ 8 w 8"/>
                <a:gd name="T7" fmla="*/ 1 h 16"/>
                <a:gd name="T8" fmla="*/ 8 w 8"/>
                <a:gd name="T9" fmla="*/ 0 h 16"/>
                <a:gd name="T10" fmla="*/ 0 w 8"/>
                <a:gd name="T11" fmla="*/ 0 h 16"/>
                <a:gd name="T12" fmla="*/ 0 w 8"/>
                <a:gd name="T13" fmla="*/ 1 h 16"/>
                <a:gd name="T14" fmla="*/ 0 w 8"/>
                <a:gd name="T15" fmla="*/ 15 h 16"/>
                <a:gd name="T16" fmla="*/ 0 w 8"/>
                <a:gd name="T17" fmla="*/ 16 h 16"/>
                <a:gd name="T18" fmla="*/ 1 w 8"/>
                <a:gd name="T19" fmla="*/ 1 h 16"/>
                <a:gd name="T20" fmla="*/ 7 w 8"/>
                <a:gd name="T21" fmla="*/ 1 h 16"/>
                <a:gd name="T22" fmla="*/ 7 w 8"/>
                <a:gd name="T23" fmla="*/ 15 h 16"/>
                <a:gd name="T24" fmla="*/ 1 w 8"/>
                <a:gd name="T25" fmla="*/ 15 h 16"/>
                <a:gd name="T26" fmla="*/ 1 w 8"/>
                <a:gd name="T27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lose/>
                  <a:moveTo>
                    <a:pt x="1" y="1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" y="15"/>
                    <a:pt x="1" y="15"/>
                    <a:pt x="1" y="15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 302">
              <a:extLst>
                <a:ext uri="{FF2B5EF4-FFF2-40B4-BE49-F238E27FC236}">
                  <a16:creationId xmlns:a16="http://schemas.microsoft.com/office/drawing/2014/main" id="{8E718A83-2241-6934-4F5F-6561FBDE30D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120438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1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1 w 2"/>
                <a:gd name="T23" fmla="*/ 18 h 19"/>
                <a:gd name="T24" fmla="*/ 1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 303">
              <a:extLst>
                <a:ext uri="{FF2B5EF4-FFF2-40B4-BE49-F238E27FC236}">
                  <a16:creationId xmlns:a16="http://schemas.microsoft.com/office/drawing/2014/main" id="{BCE4D40E-879F-B640-7867-17F1EE7334A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217275" y="4568825"/>
              <a:ext cx="14288" cy="133350"/>
            </a:xfrm>
            <a:custGeom>
              <a:avLst/>
              <a:gdLst>
                <a:gd name="T0" fmla="*/ 1 w 2"/>
                <a:gd name="T1" fmla="*/ 19 h 19"/>
                <a:gd name="T2" fmla="*/ 2 w 2"/>
                <a:gd name="T3" fmla="*/ 18 h 19"/>
                <a:gd name="T4" fmla="*/ 2 w 2"/>
                <a:gd name="T5" fmla="*/ 1 h 19"/>
                <a:gd name="T6" fmla="*/ 1 w 2"/>
                <a:gd name="T7" fmla="*/ 0 h 19"/>
                <a:gd name="T8" fmla="*/ 0 w 2"/>
                <a:gd name="T9" fmla="*/ 1 h 19"/>
                <a:gd name="T10" fmla="*/ 0 w 2"/>
                <a:gd name="T11" fmla="*/ 18 h 19"/>
                <a:gd name="T12" fmla="*/ 1 w 2"/>
                <a:gd name="T13" fmla="*/ 19 h 19"/>
                <a:gd name="T14" fmla="*/ 0 w 2"/>
                <a:gd name="T15" fmla="*/ 1 h 19"/>
                <a:gd name="T16" fmla="*/ 1 w 2"/>
                <a:gd name="T17" fmla="*/ 1 h 19"/>
                <a:gd name="T18" fmla="*/ 1 w 2"/>
                <a:gd name="T19" fmla="*/ 1 h 19"/>
                <a:gd name="T20" fmla="*/ 1 w 2"/>
                <a:gd name="T21" fmla="*/ 18 h 19"/>
                <a:gd name="T22" fmla="*/ 0 w 2"/>
                <a:gd name="T23" fmla="*/ 18 h 19"/>
                <a:gd name="T24" fmla="*/ 0 w 2"/>
                <a:gd name="T25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19">
                  <a:moveTo>
                    <a:pt x="1" y="19"/>
                  </a:moveTo>
                  <a:cubicBezTo>
                    <a:pt x="1" y="19"/>
                    <a:pt x="2" y="19"/>
                    <a:pt x="2" y="18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1" y="19"/>
                  </a:cubicBezTo>
                  <a:close/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0" y="18"/>
                    <a:pt x="0" y="1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 304">
              <a:extLst>
                <a:ext uri="{FF2B5EF4-FFF2-40B4-BE49-F238E27FC236}">
                  <a16:creationId xmlns:a16="http://schemas.microsoft.com/office/drawing/2014/main" id="{F0733ED8-87FA-EA61-98C1-27D2896CED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012613" y="4729163"/>
              <a:ext cx="26988" cy="34925"/>
            </a:xfrm>
            <a:custGeom>
              <a:avLst/>
              <a:gdLst>
                <a:gd name="T0" fmla="*/ 2 w 4"/>
                <a:gd name="T1" fmla="*/ 5 h 5"/>
                <a:gd name="T2" fmla="*/ 3 w 4"/>
                <a:gd name="T3" fmla="*/ 4 h 5"/>
                <a:gd name="T4" fmla="*/ 3 w 4"/>
                <a:gd name="T5" fmla="*/ 0 h 5"/>
                <a:gd name="T6" fmla="*/ 1 w 4"/>
                <a:gd name="T7" fmla="*/ 0 h 5"/>
                <a:gd name="T8" fmla="*/ 0 w 4"/>
                <a:gd name="T9" fmla="*/ 3 h 5"/>
                <a:gd name="T10" fmla="*/ 2 w 4"/>
                <a:gd name="T11" fmla="*/ 5 h 5"/>
                <a:gd name="T12" fmla="*/ 2 w 4"/>
                <a:gd name="T13" fmla="*/ 5 h 5"/>
                <a:gd name="T14" fmla="*/ 1 w 4"/>
                <a:gd name="T15" fmla="*/ 2 h 5"/>
                <a:gd name="T16" fmla="*/ 2 w 4"/>
                <a:gd name="T17" fmla="*/ 1 h 5"/>
                <a:gd name="T18" fmla="*/ 2 w 4"/>
                <a:gd name="T19" fmla="*/ 1 h 5"/>
                <a:gd name="T20" fmla="*/ 2 w 4"/>
                <a:gd name="T21" fmla="*/ 3 h 5"/>
                <a:gd name="T22" fmla="*/ 2 w 4"/>
                <a:gd name="T23" fmla="*/ 4 h 5"/>
                <a:gd name="T24" fmla="*/ 1 w 4"/>
                <a:gd name="T2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3"/>
                  </a:cubicBezTo>
                  <a:cubicBezTo>
                    <a:pt x="0" y="4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2"/>
                  </a:moveTo>
                  <a:cubicBezTo>
                    <a:pt x="1" y="2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3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 305">
              <a:extLst>
                <a:ext uri="{FF2B5EF4-FFF2-40B4-BE49-F238E27FC236}">
                  <a16:creationId xmlns:a16="http://schemas.microsoft.com/office/drawing/2014/main" id="{A06E534A-1EEC-208E-1F2B-DDA7EFDFC04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936413" y="4743450"/>
              <a:ext cx="20638" cy="34925"/>
            </a:xfrm>
            <a:custGeom>
              <a:avLst/>
              <a:gdLst>
                <a:gd name="T0" fmla="*/ 2 w 3"/>
                <a:gd name="T1" fmla="*/ 5 h 5"/>
                <a:gd name="T2" fmla="*/ 3 w 3"/>
                <a:gd name="T3" fmla="*/ 4 h 5"/>
                <a:gd name="T4" fmla="*/ 3 w 3"/>
                <a:gd name="T5" fmla="*/ 4 h 5"/>
                <a:gd name="T6" fmla="*/ 3 w 3"/>
                <a:gd name="T7" fmla="*/ 3 h 5"/>
                <a:gd name="T8" fmla="*/ 3 w 3"/>
                <a:gd name="T9" fmla="*/ 1 h 5"/>
                <a:gd name="T10" fmla="*/ 2 w 3"/>
                <a:gd name="T11" fmla="*/ 0 h 5"/>
                <a:gd name="T12" fmla="*/ 2 w 3"/>
                <a:gd name="T13" fmla="*/ 0 h 5"/>
                <a:gd name="T14" fmla="*/ 0 w 3"/>
                <a:gd name="T15" fmla="*/ 1 h 5"/>
                <a:gd name="T16" fmla="*/ 0 w 3"/>
                <a:gd name="T17" fmla="*/ 4 h 5"/>
                <a:gd name="T18" fmla="*/ 2 w 3"/>
                <a:gd name="T19" fmla="*/ 5 h 5"/>
                <a:gd name="T20" fmla="*/ 2 w 3"/>
                <a:gd name="T21" fmla="*/ 5 h 5"/>
                <a:gd name="T22" fmla="*/ 1 w 3"/>
                <a:gd name="T23" fmla="*/ 1 h 5"/>
                <a:gd name="T24" fmla="*/ 2 w 3"/>
                <a:gd name="T25" fmla="*/ 1 h 5"/>
                <a:gd name="T26" fmla="*/ 2 w 3"/>
                <a:gd name="T27" fmla="*/ 1 h 5"/>
                <a:gd name="T28" fmla="*/ 2 w 3"/>
                <a:gd name="T29" fmla="*/ 1 h 5"/>
                <a:gd name="T30" fmla="*/ 2 w 3"/>
                <a:gd name="T31" fmla="*/ 2 h 5"/>
                <a:gd name="T32" fmla="*/ 2 w 3"/>
                <a:gd name="T33" fmla="*/ 4 h 5"/>
                <a:gd name="T34" fmla="*/ 2 w 3"/>
                <a:gd name="T35" fmla="*/ 4 h 5"/>
                <a:gd name="T36" fmla="*/ 1 w 3"/>
                <a:gd name="T37" fmla="*/ 4 h 5"/>
                <a:gd name="T38" fmla="*/ 1 w 3"/>
                <a:gd name="T3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" h="5">
                  <a:moveTo>
                    <a:pt x="2" y="5"/>
                  </a:moveTo>
                  <a:cubicBezTo>
                    <a:pt x="2" y="5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1" y="5"/>
                    <a:pt x="1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lose/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2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灯片编号占位符 3">
            <a:extLst>
              <a:ext uri="{FF2B5EF4-FFF2-40B4-BE49-F238E27FC236}">
                <a16:creationId xmlns:a16="http://schemas.microsoft.com/office/drawing/2014/main" id="{5002E087-4E9C-141D-9FCB-FC59011B8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DDF18DC2-FA41-8B7C-9F3F-6897D46EDA69}"/>
              </a:ext>
            </a:extLst>
          </p:cNvPr>
          <p:cNvGrpSpPr/>
          <p:nvPr userDrawn="1"/>
        </p:nvGrpSpPr>
        <p:grpSpPr>
          <a:xfrm>
            <a:off x="7890934" y="172061"/>
            <a:ext cx="4186890" cy="502444"/>
            <a:chOff x="1191337" y="1724863"/>
            <a:chExt cx="6761326" cy="811387"/>
          </a:xfrm>
        </p:grpSpPr>
        <p:pic>
          <p:nvPicPr>
            <p:cNvPr id="5" name="图片 4" descr="文本&#10;&#10;AI 生成的内容可能不正确。">
              <a:extLst>
                <a:ext uri="{FF2B5EF4-FFF2-40B4-BE49-F238E27FC236}">
                  <a16:creationId xmlns:a16="http://schemas.microsoft.com/office/drawing/2014/main" id="{303A5E14-2EC5-1E26-BDC8-D124A3C8CD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6" name="图片 5" descr="卡通人物&#10;&#10;AI 生成的内容可能不正确。">
              <a:extLst>
                <a:ext uri="{FF2B5EF4-FFF2-40B4-BE49-F238E27FC236}">
                  <a16:creationId xmlns:a16="http://schemas.microsoft.com/office/drawing/2014/main" id="{6F6CE7FA-DE7C-716D-E853-69E5CDC52C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73700EC2-633F-527D-C78E-72468F2F63DD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chemeClr val="accent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048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0D294034-B0EA-6151-C82D-85FF5934AE43}"/>
              </a:ext>
            </a:extLst>
          </p:cNvPr>
          <p:cNvSpPr/>
          <p:nvPr userDrawn="1"/>
        </p:nvSpPr>
        <p:spPr>
          <a:xfrm>
            <a:off x="1" y="228600"/>
            <a:ext cx="8110201" cy="617967"/>
          </a:xfrm>
          <a:custGeom>
            <a:avLst/>
            <a:gdLst>
              <a:gd name="connsiteX0" fmla="*/ 9472293 w 9486459"/>
              <a:gd name="connsiteY0" fmla="*/ 0 h 579395"/>
              <a:gd name="connsiteX1" fmla="*/ 9486459 w 9486459"/>
              <a:gd name="connsiteY1" fmla="*/ 0 h 579395"/>
              <a:gd name="connsiteX2" fmla="*/ 9122539 w 9486459"/>
              <a:gd name="connsiteY2" fmla="*/ 579395 h 579395"/>
              <a:gd name="connsiteX3" fmla="*/ 9108373 w 9486459"/>
              <a:gd name="connsiteY3" fmla="*/ 579395 h 579395"/>
              <a:gd name="connsiteX4" fmla="*/ 9383852 w 9486459"/>
              <a:gd name="connsiteY4" fmla="*/ 0 h 579395"/>
              <a:gd name="connsiteX5" fmla="*/ 9434831 w 9486459"/>
              <a:gd name="connsiteY5" fmla="*/ 0 h 579395"/>
              <a:gd name="connsiteX6" fmla="*/ 9070911 w 9486459"/>
              <a:gd name="connsiteY6" fmla="*/ 579395 h 579395"/>
              <a:gd name="connsiteX7" fmla="*/ 9019932 w 9486459"/>
              <a:gd name="connsiteY7" fmla="*/ 579395 h 579395"/>
              <a:gd name="connsiteX8" fmla="*/ 0 w 9486459"/>
              <a:gd name="connsiteY8" fmla="*/ 0 h 579395"/>
              <a:gd name="connsiteX9" fmla="*/ 9345418 w 9486459"/>
              <a:gd name="connsiteY9" fmla="*/ 0 h 579395"/>
              <a:gd name="connsiteX10" fmla="*/ 8977879 w 9486459"/>
              <a:gd name="connsiteY10" fmla="*/ 579395 h 579395"/>
              <a:gd name="connsiteX11" fmla="*/ 0 w 9486459"/>
              <a:gd name="connsiteY11" fmla="*/ 579395 h 57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86459" h="579395">
                <a:moveTo>
                  <a:pt x="9472293" y="0"/>
                </a:moveTo>
                <a:lnTo>
                  <a:pt x="9486459" y="0"/>
                </a:lnTo>
                <a:lnTo>
                  <a:pt x="9122539" y="579395"/>
                </a:lnTo>
                <a:lnTo>
                  <a:pt x="9108373" y="579395"/>
                </a:lnTo>
                <a:close/>
                <a:moveTo>
                  <a:pt x="9383852" y="0"/>
                </a:moveTo>
                <a:lnTo>
                  <a:pt x="9434831" y="0"/>
                </a:lnTo>
                <a:lnTo>
                  <a:pt x="9070911" y="579395"/>
                </a:lnTo>
                <a:lnTo>
                  <a:pt x="9019932" y="579395"/>
                </a:lnTo>
                <a:close/>
                <a:moveTo>
                  <a:pt x="0" y="0"/>
                </a:moveTo>
                <a:lnTo>
                  <a:pt x="9345418" y="0"/>
                </a:lnTo>
                <a:lnTo>
                  <a:pt x="8977879" y="579395"/>
                </a:lnTo>
                <a:lnTo>
                  <a:pt x="0" y="579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400" dirty="0">
              <a:solidFill>
                <a:schemeClr val="accent1"/>
              </a:solidFill>
            </a:endParaRPr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5E378453-2319-268C-3156-CD574E240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80C6DB1A-26FE-C30C-4311-784EA57F1564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chemeClr val="accent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组合 8">
            <a:extLst>
              <a:ext uri="{FF2B5EF4-FFF2-40B4-BE49-F238E27FC236}">
                <a16:creationId xmlns:a16="http://schemas.microsoft.com/office/drawing/2014/main" id="{D1DDB1EE-9FE3-F5BB-AFF8-37A14623D82C}"/>
              </a:ext>
            </a:extLst>
          </p:cNvPr>
          <p:cNvGrpSpPr/>
          <p:nvPr userDrawn="1"/>
        </p:nvGrpSpPr>
        <p:grpSpPr>
          <a:xfrm>
            <a:off x="8171376" y="371786"/>
            <a:ext cx="3959448" cy="474781"/>
            <a:chOff x="380132" y="475515"/>
            <a:chExt cx="4862277" cy="583040"/>
          </a:xfrm>
        </p:grpSpPr>
        <p:pic>
          <p:nvPicPr>
            <p:cNvPr id="10" name="图片 9" descr="卡通人物&#10;&#10;AI 生成的内容可能不正确。">
              <a:extLst>
                <a:ext uri="{FF2B5EF4-FFF2-40B4-BE49-F238E27FC236}">
                  <a16:creationId xmlns:a16="http://schemas.microsoft.com/office/drawing/2014/main" id="{2D96D550-294B-A3FB-12A2-0A649DC675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grayscl/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11" name="图片 10" descr="文本&#10;&#10;AI 生成的内容可能不正确。">
              <a:extLst>
                <a:ext uri="{FF2B5EF4-FFF2-40B4-BE49-F238E27FC236}">
                  <a16:creationId xmlns:a16="http://schemas.microsoft.com/office/drawing/2014/main" id="{876E1174-CF8C-FCAD-ED88-1B1B51001A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grayscl/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1166" y="475515"/>
              <a:ext cx="2801243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8836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图片 327" descr="水中的建筑&#10;&#10;AI 生成的内容可能不正确。">
            <a:extLst>
              <a:ext uri="{FF2B5EF4-FFF2-40B4-BE49-F238E27FC236}">
                <a16:creationId xmlns:a16="http://schemas.microsoft.com/office/drawing/2014/main" id="{8EA84544-0DC9-F6BE-3043-B4376A68E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48" y="-1"/>
            <a:ext cx="12199647" cy="6862301"/>
          </a:xfrm>
          <a:prstGeom prst="rect">
            <a:avLst/>
          </a:prstGeom>
        </p:spPr>
      </p:pic>
      <p:sp>
        <p:nvSpPr>
          <p:cNvPr id="329" name="矩形 328">
            <a:extLst>
              <a:ext uri="{FF2B5EF4-FFF2-40B4-BE49-F238E27FC236}">
                <a16:creationId xmlns:a16="http://schemas.microsoft.com/office/drawing/2014/main" id="{08950F6B-D907-F3E7-178A-FBCD35A87472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3983E4E2-92A3-4486-C6B5-81008F503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798" y="6488576"/>
            <a:ext cx="2743200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54FBCFE0-8348-D6F2-5585-6E89AB1CC35D}"/>
              </a:ext>
            </a:extLst>
          </p:cNvPr>
          <p:cNvSpPr/>
          <p:nvPr userDrawn="1"/>
        </p:nvSpPr>
        <p:spPr>
          <a:xfrm>
            <a:off x="1" y="228600"/>
            <a:ext cx="8110201" cy="617967"/>
          </a:xfrm>
          <a:custGeom>
            <a:avLst/>
            <a:gdLst>
              <a:gd name="connsiteX0" fmla="*/ 9472293 w 9486459"/>
              <a:gd name="connsiteY0" fmla="*/ 0 h 579395"/>
              <a:gd name="connsiteX1" fmla="*/ 9486459 w 9486459"/>
              <a:gd name="connsiteY1" fmla="*/ 0 h 579395"/>
              <a:gd name="connsiteX2" fmla="*/ 9122539 w 9486459"/>
              <a:gd name="connsiteY2" fmla="*/ 579395 h 579395"/>
              <a:gd name="connsiteX3" fmla="*/ 9108373 w 9486459"/>
              <a:gd name="connsiteY3" fmla="*/ 579395 h 579395"/>
              <a:gd name="connsiteX4" fmla="*/ 9383852 w 9486459"/>
              <a:gd name="connsiteY4" fmla="*/ 0 h 579395"/>
              <a:gd name="connsiteX5" fmla="*/ 9434831 w 9486459"/>
              <a:gd name="connsiteY5" fmla="*/ 0 h 579395"/>
              <a:gd name="connsiteX6" fmla="*/ 9070911 w 9486459"/>
              <a:gd name="connsiteY6" fmla="*/ 579395 h 579395"/>
              <a:gd name="connsiteX7" fmla="*/ 9019932 w 9486459"/>
              <a:gd name="connsiteY7" fmla="*/ 579395 h 579395"/>
              <a:gd name="connsiteX8" fmla="*/ 0 w 9486459"/>
              <a:gd name="connsiteY8" fmla="*/ 0 h 579395"/>
              <a:gd name="connsiteX9" fmla="*/ 9345418 w 9486459"/>
              <a:gd name="connsiteY9" fmla="*/ 0 h 579395"/>
              <a:gd name="connsiteX10" fmla="*/ 8977879 w 9486459"/>
              <a:gd name="connsiteY10" fmla="*/ 579395 h 579395"/>
              <a:gd name="connsiteX11" fmla="*/ 0 w 9486459"/>
              <a:gd name="connsiteY11" fmla="*/ 579395 h 57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486459" h="579395">
                <a:moveTo>
                  <a:pt x="9472293" y="0"/>
                </a:moveTo>
                <a:lnTo>
                  <a:pt x="9486459" y="0"/>
                </a:lnTo>
                <a:lnTo>
                  <a:pt x="9122539" y="579395"/>
                </a:lnTo>
                <a:lnTo>
                  <a:pt x="9108373" y="579395"/>
                </a:lnTo>
                <a:close/>
                <a:moveTo>
                  <a:pt x="9383852" y="0"/>
                </a:moveTo>
                <a:lnTo>
                  <a:pt x="9434831" y="0"/>
                </a:lnTo>
                <a:lnTo>
                  <a:pt x="9070911" y="579395"/>
                </a:lnTo>
                <a:lnTo>
                  <a:pt x="9019932" y="579395"/>
                </a:lnTo>
                <a:close/>
                <a:moveTo>
                  <a:pt x="0" y="0"/>
                </a:moveTo>
                <a:lnTo>
                  <a:pt x="9345418" y="0"/>
                </a:lnTo>
                <a:lnTo>
                  <a:pt x="8977879" y="579395"/>
                </a:lnTo>
                <a:lnTo>
                  <a:pt x="0" y="57939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 sz="2400" dirty="0">
              <a:solidFill>
                <a:schemeClr val="accent1"/>
              </a:solidFill>
            </a:endParaRP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B3EFF62E-D3AB-D9AD-AF91-940ED1A87181}"/>
              </a:ext>
            </a:extLst>
          </p:cNvPr>
          <p:cNvCxnSpPr/>
          <p:nvPr userDrawn="1"/>
        </p:nvCxnSpPr>
        <p:spPr>
          <a:xfrm>
            <a:off x="10438222" y="6858000"/>
            <a:ext cx="1761423" cy="0"/>
          </a:xfrm>
          <a:prstGeom prst="line">
            <a:avLst/>
          </a:prstGeom>
          <a:ln>
            <a:gradFill flip="none" rotWithShape="1">
              <a:gsLst>
                <a:gs pos="50000">
                  <a:schemeClr val="accent2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组合 8">
            <a:extLst>
              <a:ext uri="{FF2B5EF4-FFF2-40B4-BE49-F238E27FC236}">
                <a16:creationId xmlns:a16="http://schemas.microsoft.com/office/drawing/2014/main" id="{9D2EABD0-E0A7-A673-EFDB-A087F3556D1E}"/>
              </a:ext>
            </a:extLst>
          </p:cNvPr>
          <p:cNvGrpSpPr/>
          <p:nvPr userDrawn="1"/>
        </p:nvGrpSpPr>
        <p:grpSpPr>
          <a:xfrm>
            <a:off x="8171376" y="371786"/>
            <a:ext cx="3959448" cy="474781"/>
            <a:chOff x="380132" y="475515"/>
            <a:chExt cx="4862277" cy="583040"/>
          </a:xfrm>
        </p:grpSpPr>
        <p:pic>
          <p:nvPicPr>
            <p:cNvPr id="10" name="图片 9" descr="卡通人物&#10;&#10;AI 生成的内容可能不正确。">
              <a:extLst>
                <a:ext uri="{FF2B5EF4-FFF2-40B4-BE49-F238E27FC236}">
                  <a16:creationId xmlns:a16="http://schemas.microsoft.com/office/drawing/2014/main" id="{D40219E8-33FE-7A2B-F08A-610380A66F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grayscl/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11" name="图片 10" descr="文本&#10;&#10;AI 生成的内容可能不正确。">
              <a:extLst>
                <a:ext uri="{FF2B5EF4-FFF2-40B4-BE49-F238E27FC236}">
                  <a16:creationId xmlns:a16="http://schemas.microsoft.com/office/drawing/2014/main" id="{F91D6A96-16C1-1D08-3DD9-4E916005C9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grayscl/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1166" y="475515"/>
              <a:ext cx="2801243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3198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77" descr="水中的建筑&#10;&#10;AI 生成的内容可能不正确。">
            <a:extLst>
              <a:ext uri="{FF2B5EF4-FFF2-40B4-BE49-F238E27FC236}">
                <a16:creationId xmlns:a16="http://schemas.microsoft.com/office/drawing/2014/main" id="{EDF7A9E4-6483-F939-BDCF-5FF34CE689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12192000" cy="4126163"/>
          </a:xfrm>
          <a:prstGeom prst="rect">
            <a:avLst/>
          </a:prstGeom>
        </p:spPr>
      </p:pic>
      <p:pic>
        <p:nvPicPr>
          <p:cNvPr id="7" name="图片 6" descr="图片包含 游戏机, 建筑, 标志, 体育&#10;&#10;AI 生成的内容可能不正确。">
            <a:extLst>
              <a:ext uri="{FF2B5EF4-FFF2-40B4-BE49-F238E27FC236}">
                <a16:creationId xmlns:a16="http://schemas.microsoft.com/office/drawing/2014/main" id="{BC289A9F-2F2E-5A52-9867-C608024A12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" y="-1"/>
            <a:ext cx="12192004" cy="4126163"/>
          </a:xfrm>
          <a:prstGeom prst="rect">
            <a:avLst/>
          </a:prstGeom>
        </p:spPr>
      </p:pic>
      <p:sp>
        <p:nvSpPr>
          <p:cNvPr id="75" name="任意多边形: 形状 74">
            <a:extLst>
              <a:ext uri="{FF2B5EF4-FFF2-40B4-BE49-F238E27FC236}">
                <a16:creationId xmlns:a16="http://schemas.microsoft.com/office/drawing/2014/main" id="{5AB6CE09-32D3-BE9B-9968-3C5F2F93404C}"/>
              </a:ext>
            </a:extLst>
          </p:cNvPr>
          <p:cNvSpPr/>
          <p:nvPr userDrawn="1"/>
        </p:nvSpPr>
        <p:spPr>
          <a:xfrm>
            <a:off x="0" y="-2"/>
            <a:ext cx="12192000" cy="4126163"/>
          </a:xfrm>
          <a:custGeom>
            <a:avLst/>
            <a:gdLst>
              <a:gd name="connsiteX0" fmla="*/ 0 w 12192000"/>
              <a:gd name="connsiteY0" fmla="*/ 0 h 2768600"/>
              <a:gd name="connsiteX1" fmla="*/ 12192000 w 12192000"/>
              <a:gd name="connsiteY1" fmla="*/ 0 h 2768600"/>
              <a:gd name="connsiteX2" fmla="*/ 12192000 w 12192000"/>
              <a:gd name="connsiteY2" fmla="*/ 2768600 h 2768600"/>
              <a:gd name="connsiteX3" fmla="*/ 0 w 12192000"/>
              <a:gd name="connsiteY3" fmla="*/ 27686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768600">
                <a:moveTo>
                  <a:pt x="0" y="0"/>
                </a:moveTo>
                <a:lnTo>
                  <a:pt x="12192000" y="0"/>
                </a:lnTo>
                <a:lnTo>
                  <a:pt x="12192000" y="2768600"/>
                </a:lnTo>
                <a:lnTo>
                  <a:pt x="0" y="2768600"/>
                </a:lnTo>
                <a:close/>
              </a:path>
            </a:pathLst>
          </a:custGeom>
          <a:gradFill>
            <a:gsLst>
              <a:gs pos="100000">
                <a:schemeClr val="accent2">
                  <a:alpha val="70000"/>
                </a:schemeClr>
              </a:gs>
              <a:gs pos="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思源黑体 CN Norm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2329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建筑的摆设布局&#10;&#10;AI 生成的内容可能不正确。">
            <a:extLst>
              <a:ext uri="{FF2B5EF4-FFF2-40B4-BE49-F238E27FC236}">
                <a16:creationId xmlns:a16="http://schemas.microsoft.com/office/drawing/2014/main" id="{C7073D9E-09BD-9297-429D-7B23773A8C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"/>
            <a:ext cx="12192002" cy="6858001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5D5E736-1667-9D5E-A61A-8E0A50AA8DD4}"/>
              </a:ext>
            </a:extLst>
          </p:cNvPr>
          <p:cNvSpPr/>
          <p:nvPr userDrawn="1"/>
        </p:nvSpPr>
        <p:spPr>
          <a:xfrm>
            <a:off x="0" y="-2"/>
            <a:ext cx="12191998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0CB4BDB-4FF8-C620-7ACA-C8A2887768A7}"/>
              </a:ext>
            </a:extLst>
          </p:cNvPr>
          <p:cNvGrpSpPr/>
          <p:nvPr userDrawn="1"/>
        </p:nvGrpSpPr>
        <p:grpSpPr>
          <a:xfrm>
            <a:off x="4002555" y="1843099"/>
            <a:ext cx="4186890" cy="502444"/>
            <a:chOff x="1191337" y="1724863"/>
            <a:chExt cx="6761326" cy="811387"/>
          </a:xfrm>
        </p:grpSpPr>
        <p:pic>
          <p:nvPicPr>
            <p:cNvPr id="7" name="图片 6" descr="文本&#10;&#10;AI 生成的内容可能不正确。">
              <a:extLst>
                <a:ext uri="{FF2B5EF4-FFF2-40B4-BE49-F238E27FC236}">
                  <a16:creationId xmlns:a16="http://schemas.microsoft.com/office/drawing/2014/main" id="{412A7230-83AE-12E3-BB5D-7BA9BA92A9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9" name="图片 8" descr="卡通人物&#10;&#10;AI 生成的内容可能不正确。">
              <a:extLst>
                <a:ext uri="{FF2B5EF4-FFF2-40B4-BE49-F238E27FC236}">
                  <a16:creationId xmlns:a16="http://schemas.microsoft.com/office/drawing/2014/main" id="{D003E8B9-986E-8194-40D0-C23F35F54A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8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水中的建筑&#10;&#10;AI 生成的内容可能不正确。">
            <a:extLst>
              <a:ext uri="{FF2B5EF4-FFF2-40B4-BE49-F238E27FC236}">
                <a16:creationId xmlns:a16="http://schemas.microsoft.com/office/drawing/2014/main" id="{9D9F5F7E-B200-B25E-CCE4-1CA5FF65A7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12192000" cy="685799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1224560-0EF1-CF91-9079-D5EE632A3ABB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 flip="none" rotWithShape="1">
            <a:gsLst>
              <a:gs pos="42000">
                <a:schemeClr val="accent1">
                  <a:alpha val="83000"/>
                </a:schemeClr>
              </a:gs>
              <a:gs pos="100000">
                <a:schemeClr val="accent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503A318-EEAF-DFA6-2FF6-26FB927C2AD9}"/>
              </a:ext>
            </a:extLst>
          </p:cNvPr>
          <p:cNvSpPr/>
          <p:nvPr userDrawn="1"/>
        </p:nvSpPr>
        <p:spPr>
          <a:xfrm>
            <a:off x="-1" y="6355555"/>
            <a:ext cx="12191999" cy="5024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C5948D0-B451-1FB2-D029-EF32FDB75043}"/>
              </a:ext>
            </a:extLst>
          </p:cNvPr>
          <p:cNvGrpSpPr/>
          <p:nvPr userDrawn="1"/>
        </p:nvGrpSpPr>
        <p:grpSpPr>
          <a:xfrm>
            <a:off x="448734" y="412232"/>
            <a:ext cx="4186890" cy="502444"/>
            <a:chOff x="1191337" y="1724863"/>
            <a:chExt cx="6761326" cy="811387"/>
          </a:xfrm>
        </p:grpSpPr>
        <p:pic>
          <p:nvPicPr>
            <p:cNvPr id="6" name="图片 5" descr="文本&#10;&#10;AI 生成的内容可能不正确。">
              <a:extLst>
                <a:ext uri="{FF2B5EF4-FFF2-40B4-BE49-F238E27FC236}">
                  <a16:creationId xmlns:a16="http://schemas.microsoft.com/office/drawing/2014/main" id="{95642E29-EC8E-5040-106B-DF897BD287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12" name="图片 11" descr="卡通人物&#10;&#10;AI 生成的内容可能不正确。">
              <a:extLst>
                <a:ext uri="{FF2B5EF4-FFF2-40B4-BE49-F238E27FC236}">
                  <a16:creationId xmlns:a16="http://schemas.microsoft.com/office/drawing/2014/main" id="{817D6B15-9D13-0398-856C-C8CE860F0B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1961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水中的建筑&#10;&#10;AI 生成的内容可能不正确。">
            <a:extLst>
              <a:ext uri="{FF2B5EF4-FFF2-40B4-BE49-F238E27FC236}">
                <a16:creationId xmlns:a16="http://schemas.microsoft.com/office/drawing/2014/main" id="{E4B8F90B-D8D8-78C4-6E4E-0524076E9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12192000" cy="68579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45D5E736-1667-9D5E-A61A-8E0A50AA8DD4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0000"/>
                </a:schemeClr>
              </a:gs>
              <a:gs pos="100000">
                <a:schemeClr val="accent1">
                  <a:alpha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68C82222-149C-61BD-D2D3-872D07107076}"/>
              </a:ext>
            </a:extLst>
          </p:cNvPr>
          <p:cNvCxnSpPr>
            <a:cxnSpLocks/>
          </p:cNvCxnSpPr>
          <p:nvPr userDrawn="1"/>
        </p:nvCxnSpPr>
        <p:spPr>
          <a:xfrm>
            <a:off x="0" y="4618522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A1CF97B3-1EC2-D84B-7347-8A5979FB12FD}"/>
              </a:ext>
            </a:extLst>
          </p:cNvPr>
          <p:cNvCxnSpPr>
            <a:cxnSpLocks/>
          </p:cNvCxnSpPr>
          <p:nvPr userDrawn="1"/>
        </p:nvCxnSpPr>
        <p:spPr>
          <a:xfrm>
            <a:off x="6802830" y="2239478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1BFFDB06-8DD6-22FC-4E37-ED6A94E3D6C3}"/>
              </a:ext>
            </a:extLst>
          </p:cNvPr>
          <p:cNvCxnSpPr>
            <a:cxnSpLocks/>
          </p:cNvCxnSpPr>
          <p:nvPr userDrawn="1"/>
        </p:nvCxnSpPr>
        <p:spPr>
          <a:xfrm>
            <a:off x="8793656" y="2478505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6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243CC06-876A-5B0E-0C04-DB2C82C05C58}"/>
              </a:ext>
            </a:extLst>
          </p:cNvPr>
          <p:cNvCxnSpPr>
            <a:cxnSpLocks/>
          </p:cNvCxnSpPr>
          <p:nvPr userDrawn="1"/>
        </p:nvCxnSpPr>
        <p:spPr>
          <a:xfrm>
            <a:off x="-2003659" y="4838298"/>
            <a:ext cx="5389168" cy="0"/>
          </a:xfrm>
          <a:prstGeom prst="line">
            <a:avLst/>
          </a:prstGeom>
          <a:ln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015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水中的建筑&#10;&#10;AI 生成的内容可能不正确。">
            <a:extLst>
              <a:ext uri="{FF2B5EF4-FFF2-40B4-BE49-F238E27FC236}">
                <a16:creationId xmlns:a16="http://schemas.microsoft.com/office/drawing/2014/main" id="{0D8530F3-1F4A-8D04-D243-24BAAE039B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814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B947732-E9C2-0A28-7BCE-DFE7E83D4AD4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>
                  <a:alpha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8559E36-3738-AAB0-8045-D8097F336A69}"/>
              </a:ext>
            </a:extLst>
          </p:cNvPr>
          <p:cNvSpPr/>
          <p:nvPr userDrawn="1"/>
        </p:nvSpPr>
        <p:spPr>
          <a:xfrm>
            <a:off x="-185" y="2451100"/>
            <a:ext cx="12191999" cy="1955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854A5364-3123-FC75-769D-14A640DF9BA0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4" name="圆角矩形 33">
              <a:extLst>
                <a:ext uri="{FF2B5EF4-FFF2-40B4-BE49-F238E27FC236}">
                  <a16:creationId xmlns:a16="http://schemas.microsoft.com/office/drawing/2014/main" id="{915F834D-82DF-EEBC-7240-EE812A887ECC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5" name="圆角矩形 34">
              <a:extLst>
                <a:ext uri="{FF2B5EF4-FFF2-40B4-BE49-F238E27FC236}">
                  <a16:creationId xmlns:a16="http://schemas.microsoft.com/office/drawing/2014/main" id="{E91C7424-5383-BC7F-9639-EEB2472356D0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3">
              <a:extLst>
                <a:ext uri="{FF2B5EF4-FFF2-40B4-BE49-F238E27FC236}">
                  <a16:creationId xmlns:a16="http://schemas.microsoft.com/office/drawing/2014/main" id="{B78DD954-0AA6-75D5-91F5-F91CA889D4DF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23EA42F-B47F-9CE6-C098-A69766204123}"/>
              </a:ext>
            </a:extLst>
          </p:cNvPr>
          <p:cNvGrpSpPr/>
          <p:nvPr userDrawn="1"/>
        </p:nvGrpSpPr>
        <p:grpSpPr>
          <a:xfrm>
            <a:off x="380133" y="397139"/>
            <a:ext cx="3861668" cy="474781"/>
            <a:chOff x="380132" y="475515"/>
            <a:chExt cx="4742201" cy="583040"/>
          </a:xfrm>
        </p:grpSpPr>
        <p:pic>
          <p:nvPicPr>
            <p:cNvPr id="3" name="图片 2" descr="卡通人物&#10;&#10;AI 生成的内容可能不正确。">
              <a:extLst>
                <a:ext uri="{FF2B5EF4-FFF2-40B4-BE49-F238E27FC236}">
                  <a16:creationId xmlns:a16="http://schemas.microsoft.com/office/drawing/2014/main" id="{840C690C-A459-A3B3-02FE-5C49C9602E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4" name="图片 3" descr="文本&#10;&#10;AI 生成的内容可能不正确。">
              <a:extLst>
                <a:ext uri="{FF2B5EF4-FFF2-40B4-BE49-F238E27FC236}">
                  <a16:creationId xmlns:a16="http://schemas.microsoft.com/office/drawing/2014/main" id="{A2A0520F-8143-89E5-1229-5D9FBE9634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96200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雪地里的建筑&#10;&#10;AI 生成的内容可能不正确。">
            <a:extLst>
              <a:ext uri="{FF2B5EF4-FFF2-40B4-BE49-F238E27FC236}">
                <a16:creationId xmlns:a16="http://schemas.microsoft.com/office/drawing/2014/main" id="{8A55829D-A8E0-AD5D-07FE-C2C6671C8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B947732-E9C2-0A28-7BCE-DFE7E83D4AD4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gradFill>
            <a:gsLst>
              <a:gs pos="6000">
                <a:schemeClr val="bg2">
                  <a:alpha val="85000"/>
                </a:schemeClr>
              </a:gs>
              <a:gs pos="100000">
                <a:schemeClr val="bg2">
                  <a:alpha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8559E36-3738-AAB0-8045-D8097F336A69}"/>
              </a:ext>
            </a:extLst>
          </p:cNvPr>
          <p:cNvSpPr/>
          <p:nvPr userDrawn="1"/>
        </p:nvSpPr>
        <p:spPr>
          <a:xfrm>
            <a:off x="-185" y="2451100"/>
            <a:ext cx="12191999" cy="1955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854A5364-3123-FC75-769D-14A640DF9BA0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4" name="圆角矩形 33">
              <a:extLst>
                <a:ext uri="{FF2B5EF4-FFF2-40B4-BE49-F238E27FC236}">
                  <a16:creationId xmlns:a16="http://schemas.microsoft.com/office/drawing/2014/main" id="{915F834D-82DF-EEBC-7240-EE812A887ECC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5" name="圆角矩形 34">
              <a:extLst>
                <a:ext uri="{FF2B5EF4-FFF2-40B4-BE49-F238E27FC236}">
                  <a16:creationId xmlns:a16="http://schemas.microsoft.com/office/drawing/2014/main" id="{E91C7424-5383-BC7F-9639-EEB2472356D0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3">
              <a:extLst>
                <a:ext uri="{FF2B5EF4-FFF2-40B4-BE49-F238E27FC236}">
                  <a16:creationId xmlns:a16="http://schemas.microsoft.com/office/drawing/2014/main" id="{B78DD954-0AA6-75D5-91F5-F91CA889D4DF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BA372BB7-1F84-95FB-330A-5B6EAB280A72}"/>
              </a:ext>
            </a:extLst>
          </p:cNvPr>
          <p:cNvGrpSpPr/>
          <p:nvPr userDrawn="1"/>
        </p:nvGrpSpPr>
        <p:grpSpPr>
          <a:xfrm>
            <a:off x="380133" y="397139"/>
            <a:ext cx="3861668" cy="474781"/>
            <a:chOff x="380132" y="475515"/>
            <a:chExt cx="4742201" cy="583040"/>
          </a:xfrm>
        </p:grpSpPr>
        <p:pic>
          <p:nvPicPr>
            <p:cNvPr id="3" name="图片 2" descr="卡通人物&#10;&#10;AI 生成的内容可能不正确。">
              <a:extLst>
                <a:ext uri="{FF2B5EF4-FFF2-40B4-BE49-F238E27FC236}">
                  <a16:creationId xmlns:a16="http://schemas.microsoft.com/office/drawing/2014/main" id="{6B4227B6-F385-1B2E-4FE3-0932492A4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4" name="图片 3" descr="文本&#10;&#10;AI 生成的内容可能不正确。">
              <a:extLst>
                <a:ext uri="{FF2B5EF4-FFF2-40B4-BE49-F238E27FC236}">
                  <a16:creationId xmlns:a16="http://schemas.microsoft.com/office/drawing/2014/main" id="{8C2E66A1-B9FF-413A-7AA7-639AB9F0F2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312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城市的风景&#10;&#10;AI 生成的内容可能不正确。">
            <a:extLst>
              <a:ext uri="{FF2B5EF4-FFF2-40B4-BE49-F238E27FC236}">
                <a16:creationId xmlns:a16="http://schemas.microsoft.com/office/drawing/2014/main" id="{E4C5421C-58FC-08A8-6C66-9B7424497F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1" y="-1"/>
            <a:ext cx="5143499" cy="685799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1224560-0EF1-CF91-9079-D5EE632A3A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9000">
                <a:schemeClr val="accent1"/>
              </a:gs>
              <a:gs pos="41000">
                <a:schemeClr val="accent1"/>
              </a:gs>
              <a:gs pos="0">
                <a:schemeClr val="accent1"/>
              </a:gs>
              <a:gs pos="100000">
                <a:schemeClr val="accent1">
                  <a:alpha val="4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503A318-EEAF-DFA6-2FF6-26FB927C2AD9}"/>
              </a:ext>
            </a:extLst>
          </p:cNvPr>
          <p:cNvSpPr/>
          <p:nvPr userDrawn="1"/>
        </p:nvSpPr>
        <p:spPr>
          <a:xfrm>
            <a:off x="-1" y="6355555"/>
            <a:ext cx="12191999" cy="5024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F500987-6C2E-DB4C-34F2-78D7A7844193}"/>
              </a:ext>
            </a:extLst>
          </p:cNvPr>
          <p:cNvGrpSpPr/>
          <p:nvPr userDrawn="1"/>
        </p:nvGrpSpPr>
        <p:grpSpPr>
          <a:xfrm>
            <a:off x="641239" y="412232"/>
            <a:ext cx="4186890" cy="502444"/>
            <a:chOff x="1191337" y="1724863"/>
            <a:chExt cx="6761326" cy="811387"/>
          </a:xfrm>
        </p:grpSpPr>
        <p:pic>
          <p:nvPicPr>
            <p:cNvPr id="4" name="图片 3" descr="文本&#10;&#10;AI 生成的内容可能不正确。">
              <a:extLst>
                <a:ext uri="{FF2B5EF4-FFF2-40B4-BE49-F238E27FC236}">
                  <a16:creationId xmlns:a16="http://schemas.microsoft.com/office/drawing/2014/main" id="{BECB4114-3DE8-3421-75C8-1DB9FD886A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4315" y="1724863"/>
              <a:ext cx="3898348" cy="811387"/>
            </a:xfrm>
            <a:prstGeom prst="rect">
              <a:avLst/>
            </a:prstGeom>
          </p:spPr>
        </p:pic>
        <p:pic>
          <p:nvPicPr>
            <p:cNvPr id="5" name="图片 4" descr="卡通人物&#10;&#10;AI 生成的内容可能不正确。">
              <a:extLst>
                <a:ext uri="{FF2B5EF4-FFF2-40B4-BE49-F238E27FC236}">
                  <a16:creationId xmlns:a16="http://schemas.microsoft.com/office/drawing/2014/main" id="{DA4B5834-DE1C-6A0D-18AC-AC309ED721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337" y="1724863"/>
              <a:ext cx="2548017" cy="8081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9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水中的建筑&#10;&#10;AI 生成的内容可能不正确。">
            <a:extLst>
              <a:ext uri="{FF2B5EF4-FFF2-40B4-BE49-F238E27FC236}">
                <a16:creationId xmlns:a16="http://schemas.microsoft.com/office/drawing/2014/main" id="{9EE051FC-6892-B461-9268-50BAD0F57B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814" cy="49022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B6B862A-0E07-542B-40E8-3846A58308BD}"/>
              </a:ext>
            </a:extLst>
          </p:cNvPr>
          <p:cNvSpPr/>
          <p:nvPr userDrawn="1"/>
        </p:nvSpPr>
        <p:spPr>
          <a:xfrm>
            <a:off x="0" y="0"/>
            <a:ext cx="12191998" cy="4902200"/>
          </a:xfrm>
          <a:prstGeom prst="rect">
            <a:avLst/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F33476B-3E75-8DE5-0D74-9727A2728ACD}"/>
              </a:ext>
            </a:extLst>
          </p:cNvPr>
          <p:cNvSpPr/>
          <p:nvPr userDrawn="1"/>
        </p:nvSpPr>
        <p:spPr>
          <a:xfrm>
            <a:off x="-185" y="4902200"/>
            <a:ext cx="12191999" cy="1955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64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31C147E-AB39-0826-1B4D-77554CCA124D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5" name="圆角矩形 33">
              <a:extLst>
                <a:ext uri="{FF2B5EF4-FFF2-40B4-BE49-F238E27FC236}">
                  <a16:creationId xmlns:a16="http://schemas.microsoft.com/office/drawing/2014/main" id="{54066EA1-0C6A-5222-8551-3354F5B3DE57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4">
              <a:extLst>
                <a:ext uri="{FF2B5EF4-FFF2-40B4-BE49-F238E27FC236}">
                  <a16:creationId xmlns:a16="http://schemas.microsoft.com/office/drawing/2014/main" id="{61F7A234-2503-44CC-3BF0-985F359E60A9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7" name="圆角矩形 33">
              <a:extLst>
                <a:ext uri="{FF2B5EF4-FFF2-40B4-BE49-F238E27FC236}">
                  <a16:creationId xmlns:a16="http://schemas.microsoft.com/office/drawing/2014/main" id="{92FC5E0F-9702-0E8A-FEF4-6339A0258117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81882C54-9074-17EA-D07A-F26FFAFA37F2}"/>
              </a:ext>
            </a:extLst>
          </p:cNvPr>
          <p:cNvGrpSpPr/>
          <p:nvPr userDrawn="1"/>
        </p:nvGrpSpPr>
        <p:grpSpPr>
          <a:xfrm>
            <a:off x="495636" y="397139"/>
            <a:ext cx="3861668" cy="474781"/>
            <a:chOff x="380132" y="475515"/>
            <a:chExt cx="4742201" cy="583040"/>
          </a:xfrm>
        </p:grpSpPr>
        <p:pic>
          <p:nvPicPr>
            <p:cNvPr id="3" name="图片 2" descr="卡通人物&#10;&#10;AI 生成的内容可能不正确。">
              <a:extLst>
                <a:ext uri="{FF2B5EF4-FFF2-40B4-BE49-F238E27FC236}">
                  <a16:creationId xmlns:a16="http://schemas.microsoft.com/office/drawing/2014/main" id="{F8B73187-4E78-F2A9-18EF-B0F341DDA9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biLevel thresh="75000"/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5" name="图片 4" descr="文本&#10;&#10;AI 生成的内容可能不正确。">
              <a:extLst>
                <a:ext uri="{FF2B5EF4-FFF2-40B4-BE49-F238E27FC236}">
                  <a16:creationId xmlns:a16="http://schemas.microsoft.com/office/drawing/2014/main" id="{492E450F-2ED1-52C0-E6A2-51B979D009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biLevel thresh="75000"/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091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782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封面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雪地里的建筑&#10;&#10;AI 生成的内容可能不正确。">
            <a:extLst>
              <a:ext uri="{FF2B5EF4-FFF2-40B4-BE49-F238E27FC236}">
                <a16:creationId xmlns:a16="http://schemas.microsoft.com/office/drawing/2014/main" id="{07B5D531-8A3F-7655-27E2-79DCE6376C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5" y="0"/>
            <a:ext cx="12192000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15A8694-AF55-6279-31ED-1BE6F4FFE911}"/>
              </a:ext>
            </a:extLst>
          </p:cNvPr>
          <p:cNvSpPr/>
          <p:nvPr userDrawn="1"/>
        </p:nvSpPr>
        <p:spPr>
          <a:xfrm>
            <a:off x="0" y="-34827"/>
            <a:ext cx="12192000" cy="6944810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0">
                <a:schemeClr val="bg1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31C147E-AB39-0826-1B4D-77554CCA124D}"/>
              </a:ext>
            </a:extLst>
          </p:cNvPr>
          <p:cNvGrpSpPr/>
          <p:nvPr userDrawn="1"/>
        </p:nvGrpSpPr>
        <p:grpSpPr>
          <a:xfrm>
            <a:off x="11295839" y="311199"/>
            <a:ext cx="516029" cy="214764"/>
            <a:chOff x="11295839" y="340861"/>
            <a:chExt cx="516029" cy="282230"/>
          </a:xfrm>
        </p:grpSpPr>
        <p:sp>
          <p:nvSpPr>
            <p:cNvPr id="15" name="圆角矩形 33">
              <a:extLst>
                <a:ext uri="{FF2B5EF4-FFF2-40B4-BE49-F238E27FC236}">
                  <a16:creationId xmlns:a16="http://schemas.microsoft.com/office/drawing/2014/main" id="{54066EA1-0C6A-5222-8551-3354F5B3DE57}"/>
                </a:ext>
              </a:extLst>
            </p:cNvPr>
            <p:cNvSpPr/>
            <p:nvPr/>
          </p:nvSpPr>
          <p:spPr>
            <a:xfrm flipV="1">
              <a:off x="11295839" y="340861"/>
              <a:ext cx="516029" cy="5635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6" name="圆角矩形 34">
              <a:extLst>
                <a:ext uri="{FF2B5EF4-FFF2-40B4-BE49-F238E27FC236}">
                  <a16:creationId xmlns:a16="http://schemas.microsoft.com/office/drawing/2014/main" id="{61F7A234-2503-44CC-3BF0-985F359E60A9}"/>
                </a:ext>
              </a:extLst>
            </p:cNvPr>
            <p:cNvSpPr/>
            <p:nvPr/>
          </p:nvSpPr>
          <p:spPr>
            <a:xfrm flipV="1">
              <a:off x="11495944" y="566737"/>
              <a:ext cx="315924" cy="563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  <p:sp>
          <p:nvSpPr>
            <p:cNvPr id="17" name="圆角矩形 33">
              <a:extLst>
                <a:ext uri="{FF2B5EF4-FFF2-40B4-BE49-F238E27FC236}">
                  <a16:creationId xmlns:a16="http://schemas.microsoft.com/office/drawing/2014/main" id="{92FC5E0F-9702-0E8A-FEF4-6339A0258117}"/>
                </a:ext>
              </a:extLst>
            </p:cNvPr>
            <p:cNvSpPr/>
            <p:nvPr/>
          </p:nvSpPr>
          <p:spPr>
            <a:xfrm flipV="1">
              <a:off x="11403806" y="453798"/>
              <a:ext cx="408062" cy="563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 Black" panose="020B0A04020102020204" pitchFamily="34" charset="0"/>
                <a:ea typeface="思源黑体 CN Bold" panose="020B0800000000000000" pitchFamily="34" charset="-122"/>
                <a:sym typeface="Arial Black" panose="020B0A04020102020204" pitchFamily="34" charset="0"/>
              </a:endParaRPr>
            </a:p>
          </p:txBody>
        </p:sp>
      </p:grp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494194E4-6742-7420-5BA9-F19F3B409C88}"/>
              </a:ext>
            </a:extLst>
          </p:cNvPr>
          <p:cNvSpPr/>
          <p:nvPr userDrawn="1"/>
        </p:nvSpPr>
        <p:spPr>
          <a:xfrm>
            <a:off x="660400" y="3792354"/>
            <a:ext cx="10858500" cy="2341746"/>
          </a:xfrm>
          <a:prstGeom prst="roundRect">
            <a:avLst>
              <a:gd name="adj" fmla="val 329"/>
            </a:avLst>
          </a:prstGeom>
          <a:solidFill>
            <a:schemeClr val="accent1"/>
          </a:solidFill>
          <a:ln w="0">
            <a:noFill/>
          </a:ln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500635B9-97C6-5D5C-5AB3-E7B0EA77E16F}"/>
              </a:ext>
            </a:extLst>
          </p:cNvPr>
          <p:cNvCxnSpPr/>
          <p:nvPr userDrawn="1"/>
        </p:nvCxnSpPr>
        <p:spPr>
          <a:xfrm>
            <a:off x="1169069" y="5690937"/>
            <a:ext cx="9853863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文本&#10;&#10;AI 生成的内容可能不正确。">
            <a:extLst>
              <a:ext uri="{FF2B5EF4-FFF2-40B4-BE49-F238E27FC236}">
                <a16:creationId xmlns:a16="http://schemas.microsoft.com/office/drawing/2014/main" id="{BC75EEC5-30DC-E83E-2372-19D3DEF3DE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96" y="6262892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4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城市的风景&#10;&#10;AI 生成的内容可能不正确。">
            <a:extLst>
              <a:ext uri="{FF2B5EF4-FFF2-40B4-BE49-F238E27FC236}">
                <a16:creationId xmlns:a16="http://schemas.microsoft.com/office/drawing/2014/main" id="{305E2167-4117-9FA6-2C66-3C1431B2EC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0" y="0"/>
            <a:ext cx="5143500" cy="6857999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682B86F-28AF-C373-D299-0DC4603182ED}"/>
              </a:ext>
            </a:extLst>
          </p:cNvPr>
          <p:cNvSpPr/>
          <p:nvPr userDrawn="1"/>
        </p:nvSpPr>
        <p:spPr>
          <a:xfrm>
            <a:off x="3962422" y="-1"/>
            <a:ext cx="8229578" cy="6858000"/>
          </a:xfrm>
          <a:prstGeom prst="rect">
            <a:avLst/>
          </a:prstGeom>
          <a:gradFill flip="none" rotWithShape="1">
            <a:gsLst>
              <a:gs pos="36000">
                <a:schemeClr val="accent1"/>
              </a:gs>
              <a:gs pos="100000">
                <a:schemeClr val="accent2">
                  <a:alpha val="3300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101600" dist="25400" dir="10800000" algn="r" rotWithShape="0">
              <a:schemeClr val="tx1">
                <a:lumMod val="85000"/>
                <a:lumOff val="1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469EB3E0-94DC-B3C0-DF8C-D14B93627DD0}"/>
              </a:ext>
            </a:extLst>
          </p:cNvPr>
          <p:cNvSpPr txBox="1"/>
          <p:nvPr userDrawn="1"/>
        </p:nvSpPr>
        <p:spPr>
          <a:xfrm>
            <a:off x="639981" y="3218416"/>
            <a:ext cx="29377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accent1"/>
                </a:solidFill>
              </a:rPr>
              <a:t>CONTENTS</a:t>
            </a:r>
            <a:endParaRPr lang="zh-CN" altLang="en-US" sz="4000" dirty="0">
              <a:solidFill>
                <a:schemeClr val="accent1"/>
              </a:solidFill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B27DB5F1-612A-CA89-063B-9DCD5575486F}"/>
              </a:ext>
            </a:extLst>
          </p:cNvPr>
          <p:cNvSpPr txBox="1"/>
          <p:nvPr userDrawn="1"/>
        </p:nvSpPr>
        <p:spPr>
          <a:xfrm>
            <a:off x="1448664" y="2183414"/>
            <a:ext cx="21291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>
                <a:solidFill>
                  <a:schemeClr val="accent1"/>
                </a:solidFill>
              </a:rPr>
              <a:t>目 录</a:t>
            </a:r>
          </a:p>
        </p:txBody>
      </p:sp>
      <p:cxnSp>
        <p:nvCxnSpPr>
          <p:cNvPr id="79" name="直接连接符 78">
            <a:extLst>
              <a:ext uri="{FF2B5EF4-FFF2-40B4-BE49-F238E27FC236}">
                <a16:creationId xmlns:a16="http://schemas.microsoft.com/office/drawing/2014/main" id="{2936F379-CD0B-F816-2CFA-69E42A382024}"/>
              </a:ext>
            </a:extLst>
          </p:cNvPr>
          <p:cNvCxnSpPr>
            <a:cxnSpLocks/>
          </p:cNvCxnSpPr>
          <p:nvPr userDrawn="1"/>
        </p:nvCxnSpPr>
        <p:spPr>
          <a:xfrm>
            <a:off x="524093" y="4087513"/>
            <a:ext cx="2937792" cy="0"/>
          </a:xfrm>
          <a:prstGeom prst="line">
            <a:avLst/>
          </a:prstGeom>
          <a:ln w="38100">
            <a:gradFill flip="none" rotWithShape="1">
              <a:gsLst>
                <a:gs pos="100000">
                  <a:schemeClr val="accent1"/>
                </a:gs>
                <a:gs pos="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67EB74F5-6217-8C9E-AB76-8E9EE574C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colorTemperature colorTemp="112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78" y="4248725"/>
            <a:ext cx="2281107" cy="4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4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>
            <a:extLst>
              <a:ext uri="{FF2B5EF4-FFF2-40B4-BE49-F238E27FC236}">
                <a16:creationId xmlns:a16="http://schemas.microsoft.com/office/drawing/2014/main" id="{7938EF0D-6DE4-68C9-6081-0ED2375783D6}"/>
              </a:ext>
            </a:extLst>
          </p:cNvPr>
          <p:cNvSpPr/>
          <p:nvPr userDrawn="1"/>
        </p:nvSpPr>
        <p:spPr>
          <a:xfrm>
            <a:off x="0" y="-1"/>
            <a:ext cx="5139267" cy="685800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01600" dist="25400" dir="10800000" algn="r" rotWithShape="0">
              <a:schemeClr val="tx1">
                <a:lumMod val="85000"/>
                <a:lumOff val="1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A83545F0-9938-1BD8-BA51-70A23C6B6418}"/>
              </a:ext>
            </a:extLst>
          </p:cNvPr>
          <p:cNvSpPr/>
          <p:nvPr userDrawn="1"/>
        </p:nvSpPr>
        <p:spPr>
          <a:xfrm>
            <a:off x="4145258" y="984490"/>
            <a:ext cx="7278987" cy="4889021"/>
          </a:xfrm>
          <a:prstGeom prst="roundRect">
            <a:avLst>
              <a:gd name="adj" fmla="val 3512"/>
            </a:avLst>
          </a:prstGeom>
          <a:solidFill>
            <a:schemeClr val="bg1"/>
          </a:solidFill>
          <a:ln>
            <a:noFill/>
          </a:ln>
          <a:effectLst>
            <a:outerShdw blurRad="177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28BF7A94-247D-8016-A04D-C2664DC24541}"/>
              </a:ext>
            </a:extLst>
          </p:cNvPr>
          <p:cNvGrpSpPr/>
          <p:nvPr userDrawn="1"/>
        </p:nvGrpSpPr>
        <p:grpSpPr>
          <a:xfrm>
            <a:off x="1681109" y="2090172"/>
            <a:ext cx="1777048" cy="2677656"/>
            <a:chOff x="1562013" y="2229736"/>
            <a:chExt cx="1777048" cy="2677656"/>
          </a:xfrm>
        </p:grpSpPr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0C43EF52-2FDC-F0B7-EF98-072FDB6716E6}"/>
                </a:ext>
              </a:extLst>
            </p:cNvPr>
            <p:cNvSpPr txBox="1"/>
            <p:nvPr userDrawn="1"/>
          </p:nvSpPr>
          <p:spPr>
            <a:xfrm rot="5400000">
              <a:off x="1791029" y="3276177"/>
              <a:ext cx="25112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solidFill>
                    <a:schemeClr val="bg1"/>
                  </a:solidFill>
                </a:rPr>
                <a:t>CONTENTS</a:t>
              </a:r>
              <a:endParaRPr lang="zh-CN" alt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65" name="文本框 64">
              <a:extLst>
                <a:ext uri="{FF2B5EF4-FFF2-40B4-BE49-F238E27FC236}">
                  <a16:creationId xmlns:a16="http://schemas.microsoft.com/office/drawing/2014/main" id="{4F1B5ACD-0108-153D-BE33-379B12BFB7B3}"/>
                </a:ext>
              </a:extLst>
            </p:cNvPr>
            <p:cNvSpPr txBox="1"/>
            <p:nvPr userDrawn="1"/>
          </p:nvSpPr>
          <p:spPr>
            <a:xfrm>
              <a:off x="1562013" y="2229736"/>
              <a:ext cx="1033244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8400" b="0" dirty="0">
                  <a:solidFill>
                    <a:schemeClr val="bg1"/>
                  </a:solidFill>
                </a:rPr>
                <a:t>目 录</a:t>
              </a:r>
            </a:p>
          </p:txBody>
        </p:sp>
      </p:grp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4EBB2BA8-328C-E852-905D-FEAE17004F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63" y="6129867"/>
            <a:ext cx="3011540" cy="6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水中的建筑&#10;&#10;AI 生成的内容可能不正确。">
            <a:extLst>
              <a:ext uri="{FF2B5EF4-FFF2-40B4-BE49-F238E27FC236}">
                <a16:creationId xmlns:a16="http://schemas.microsoft.com/office/drawing/2014/main" id="{D604F85F-A377-04E3-7668-FAFA3C3F7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814" cy="490220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ADD6205E-78B6-7B76-6D1D-27FA35087544}"/>
              </a:ext>
            </a:extLst>
          </p:cNvPr>
          <p:cNvSpPr/>
          <p:nvPr userDrawn="1"/>
        </p:nvSpPr>
        <p:spPr>
          <a:xfrm>
            <a:off x="0" y="0"/>
            <a:ext cx="12191998" cy="4902200"/>
          </a:xfrm>
          <a:prstGeom prst="rect">
            <a:avLst/>
          </a:prstGeom>
          <a:gradFill>
            <a:gsLst>
              <a:gs pos="0">
                <a:schemeClr val="bg1">
                  <a:alpha val="8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1701034-7189-D87C-389E-0723EF770D88}"/>
              </a:ext>
            </a:extLst>
          </p:cNvPr>
          <p:cNvSpPr/>
          <p:nvPr userDrawn="1"/>
        </p:nvSpPr>
        <p:spPr>
          <a:xfrm flipV="1">
            <a:off x="0" y="0"/>
            <a:ext cx="12192000" cy="142504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01600" dist="25400" dir="10800000" algn="r" rotWithShape="0">
              <a:schemeClr val="tx1">
                <a:lumMod val="85000"/>
                <a:lumOff val="15000"/>
                <a:alpha val="7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9B90A03-F2B1-9D87-B001-61ED410978B9}"/>
              </a:ext>
            </a:extLst>
          </p:cNvPr>
          <p:cNvSpPr txBox="1"/>
          <p:nvPr userDrawn="1"/>
        </p:nvSpPr>
        <p:spPr>
          <a:xfrm>
            <a:off x="5388114" y="297025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</a:rPr>
              <a:t>目录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421AC0D-7A9E-5502-1144-BAF868225DC8}"/>
              </a:ext>
            </a:extLst>
          </p:cNvPr>
          <p:cNvGrpSpPr/>
          <p:nvPr userDrawn="1"/>
        </p:nvGrpSpPr>
        <p:grpSpPr>
          <a:xfrm>
            <a:off x="4165073" y="6240198"/>
            <a:ext cx="4211940" cy="474781"/>
            <a:chOff x="380132" y="475515"/>
            <a:chExt cx="5172342" cy="583040"/>
          </a:xfrm>
        </p:grpSpPr>
        <p:pic>
          <p:nvPicPr>
            <p:cNvPr id="21" name="图片 20" descr="卡通人物&#10;&#10;AI 生成的内容可能不正确。">
              <a:extLst>
                <a:ext uri="{FF2B5EF4-FFF2-40B4-BE49-F238E27FC236}">
                  <a16:creationId xmlns:a16="http://schemas.microsoft.com/office/drawing/2014/main" id="{B0ADAF61-6339-EB47-10F1-73FE3BD85C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grayscl/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132" y="477880"/>
              <a:ext cx="1830881" cy="580675"/>
            </a:xfrm>
            <a:prstGeom prst="rect">
              <a:avLst/>
            </a:prstGeom>
          </p:spPr>
        </p:pic>
        <p:pic>
          <p:nvPicPr>
            <p:cNvPr id="22" name="图片 21" descr="文本&#10;&#10;AI 生成的内容可能不正确。">
              <a:extLst>
                <a:ext uri="{FF2B5EF4-FFF2-40B4-BE49-F238E27FC236}">
                  <a16:creationId xmlns:a16="http://schemas.microsoft.com/office/drawing/2014/main" id="{28848412-F7E0-615B-5AAB-B58DC482E7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grayscl/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1232" y="475515"/>
              <a:ext cx="2801242" cy="583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93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FF57E7A8-D1AF-5774-9219-5E2D230A1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1114732E-2C64-1DAC-EF96-C7ADFF3CD0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>
                  <a:alpha val="57000"/>
                </a:schemeClr>
              </a:gs>
              <a:gs pos="51000">
                <a:schemeClr val="accent1">
                  <a:alpha val="89000"/>
                </a:schemeClr>
              </a:gs>
              <a:gs pos="100000">
                <a:schemeClr val="accent1"/>
              </a:gs>
            </a:gsLst>
            <a:lin ang="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/>
          </a:p>
        </p:txBody>
      </p:sp>
      <p:pic>
        <p:nvPicPr>
          <p:cNvPr id="2" name="图片 1" descr="文本&#10;&#10;AI 生成的内容可能不正确。">
            <a:extLst>
              <a:ext uri="{FF2B5EF4-FFF2-40B4-BE49-F238E27FC236}">
                <a16:creationId xmlns:a16="http://schemas.microsoft.com/office/drawing/2014/main" id="{713A7D68-A3FA-76A4-7A50-DCEADF61BF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63" y="6129867"/>
            <a:ext cx="3011540" cy="62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31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6A3DDD-98EC-449C-84EB-385345FC3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E39EC3-5B61-5B96-FB22-8C25218B5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BDD99D8-A796-2DBC-62C2-19DE4CB89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089549-AFAF-38A3-4B35-B7B5AB1E3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CCBED6-DF68-A8E1-962C-4EA10FDB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D65378-E559-4E6C-92D9-27E2C3AF47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52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51" r:id="rId4"/>
    <p:sldLayoutId id="2147483668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72" r:id="rId11"/>
    <p:sldLayoutId id="2147483657" r:id="rId12"/>
    <p:sldLayoutId id="2147483658" r:id="rId13"/>
    <p:sldLayoutId id="2147483666" r:id="rId14"/>
    <p:sldLayoutId id="2147483664" r:id="rId15"/>
    <p:sldLayoutId id="2147483659" r:id="rId16"/>
    <p:sldLayoutId id="2147483665" r:id="rId17"/>
    <p:sldLayoutId id="2147483660" r:id="rId18"/>
    <p:sldLayoutId id="2147483661" r:id="rId19"/>
    <p:sldLayoutId id="2147483663" r:id="rId20"/>
    <p:sldLayoutId id="2147483662" r:id="rId21"/>
    <p:sldLayoutId id="214748367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3.xml"/><Relationship Id="rId7" Type="http://schemas.microsoft.com/office/2007/relationships/hdphoto" Target="../media/hdphoto1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13.xml"/><Relationship Id="rId9" Type="http://schemas.microsoft.com/office/2007/relationships/hdphoto" Target="../media/hdphoto1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microsoft.com/office/2007/relationships/hdphoto" Target="../media/hdphoto15.wdp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microsoft.com/office/2007/relationships/hdphoto" Target="../media/hdphoto16.wdp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microsoft.com/office/2007/relationships/hdphoto" Target="../media/hdphoto17.wdp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microsoft.com/office/2007/relationships/hdphoto" Target="../media/hdphoto17.wdp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microsoft.com/office/2007/relationships/hdphoto" Target="../media/hdphoto17.wdp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microsoft.com/office/2007/relationships/hdphoto" Target="../media/hdphoto17.wdp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chart" Target="../charts/chart6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3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C4CAE-6856-29FF-6C0C-51D50782F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A6CF76B-BCC5-F154-D3AD-0DC631DB7CB8}"/>
              </a:ext>
            </a:extLst>
          </p:cNvPr>
          <p:cNvCxnSpPr>
            <a:cxnSpLocks/>
          </p:cNvCxnSpPr>
          <p:nvPr/>
        </p:nvCxnSpPr>
        <p:spPr>
          <a:xfrm>
            <a:off x="2124531" y="1738449"/>
            <a:ext cx="8234585" cy="0"/>
          </a:xfrm>
          <a:prstGeom prst="line">
            <a:avLst/>
          </a:prstGeom>
          <a:ln w="6350">
            <a:gradFill flip="none" rotWithShape="1"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100000">
                  <a:schemeClr val="tx1">
                    <a:lumMod val="65000"/>
                    <a:lumOff val="35000"/>
                    <a:alpha val="0"/>
                  </a:schemeClr>
                </a:gs>
                <a:gs pos="5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FC716046-A700-A83A-E6A8-2AFAB853F2A8}"/>
              </a:ext>
            </a:extLst>
          </p:cNvPr>
          <p:cNvSpPr txBox="1"/>
          <p:nvPr/>
        </p:nvSpPr>
        <p:spPr>
          <a:xfrm>
            <a:off x="1198034" y="3719415"/>
            <a:ext cx="97959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GENERAL TEMPLATE FOR SCHOOL OF INTELLIGENCE SCIENCE AND TECHNOLOGY @ NANJING UNIVERSITY</a:t>
            </a:r>
            <a:endParaRPr lang="zh-CN" altLang="en-US" sz="1200" dirty="0">
              <a:solidFill>
                <a:schemeClr val="accent1"/>
              </a:solidFill>
              <a:effectLst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2DC5D69-820F-35D2-207B-A578F22ABF9D}"/>
              </a:ext>
            </a:extLst>
          </p:cNvPr>
          <p:cNvSpPr txBox="1"/>
          <p:nvPr/>
        </p:nvSpPr>
        <p:spPr>
          <a:xfrm>
            <a:off x="1198034" y="2888417"/>
            <a:ext cx="9795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accent1"/>
                </a:solidFill>
                <a:cs typeface="+mn-ea"/>
                <a:sym typeface="+mn-lt"/>
              </a:rPr>
              <a:t>智能科学与技术学院定制通用模板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B182141-34DF-F2F8-496F-93CDACCB6A7B}"/>
              </a:ext>
            </a:extLst>
          </p:cNvPr>
          <p:cNvSpPr txBox="1"/>
          <p:nvPr/>
        </p:nvSpPr>
        <p:spPr>
          <a:xfrm>
            <a:off x="2927260" y="5203794"/>
            <a:ext cx="244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报告人：智科院</a:t>
            </a:r>
            <a:endParaRPr lang="en-US" altLang="zh-CN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25F7644-5D00-DCC3-001F-58B2E1E14E4E}"/>
              </a:ext>
            </a:extLst>
          </p:cNvPr>
          <p:cNvSpPr txBox="1"/>
          <p:nvPr/>
        </p:nvSpPr>
        <p:spPr>
          <a:xfrm>
            <a:off x="7089782" y="5203794"/>
            <a:ext cx="2174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2025.03.01</a:t>
            </a:r>
            <a:endParaRPr lang="zh-CN" altLang="en-US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37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1A30D-E1AC-F968-084A-819EFCF51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8E845F39-F2F1-2260-DEF6-DFF4F982D323}"/>
              </a:ext>
            </a:extLst>
          </p:cNvPr>
          <p:cNvSpPr/>
          <p:nvPr/>
        </p:nvSpPr>
        <p:spPr>
          <a:xfrm>
            <a:off x="6289212" y="1956947"/>
            <a:ext cx="6914648" cy="3528199"/>
          </a:xfrm>
          <a:prstGeom prst="roundRect">
            <a:avLst>
              <a:gd name="adj" fmla="val 3214"/>
            </a:avLst>
          </a:prstGeom>
          <a:solidFill>
            <a:schemeClr val="accent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E6A4BF7-C6F2-FF68-AC7C-E09178E47ADC}"/>
              </a:ext>
            </a:extLst>
          </p:cNvPr>
          <p:cNvSpPr/>
          <p:nvPr/>
        </p:nvSpPr>
        <p:spPr>
          <a:xfrm>
            <a:off x="6479712" y="2147447"/>
            <a:ext cx="6914648" cy="3528199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3EA1F8F-830C-6380-074C-A658BD716B17}"/>
              </a:ext>
            </a:extLst>
          </p:cNvPr>
          <p:cNvSpPr txBox="1"/>
          <p:nvPr/>
        </p:nvSpPr>
        <p:spPr>
          <a:xfrm>
            <a:off x="381570" y="142877"/>
            <a:ext cx="3469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</a:t>
            </a: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FF679245-027C-9220-1A39-2543A3C9D945}"/>
              </a:ext>
            </a:extLst>
          </p:cNvPr>
          <p:cNvSpPr txBox="1"/>
          <p:nvPr/>
        </p:nvSpPr>
        <p:spPr>
          <a:xfrm>
            <a:off x="7051293" y="2704130"/>
            <a:ext cx="508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400" b="1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400" b="1">
                <a:solidFill>
                  <a:schemeClr val="accent1"/>
                </a:solidFill>
                <a:cs typeface="+mn-ea"/>
                <a:sym typeface="+mn-lt"/>
              </a:rPr>
              <a:t>关键</a:t>
            </a:r>
            <a:r>
              <a:rPr lang="zh-CN" altLang="en-US" sz="2400" b="1" dirty="0">
                <a:solidFill>
                  <a:schemeClr val="accent1"/>
                </a:solidFill>
                <a:cs typeface="+mn-ea"/>
                <a:sym typeface="+mn-lt"/>
              </a:rPr>
              <a:t>信息</a:t>
            </a:r>
            <a:endParaRPr lang="zh-CN" altLang="en-US" sz="2400" spc="-15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64053511-4E92-EC83-354D-7C18546E4F9C}"/>
              </a:ext>
            </a:extLst>
          </p:cNvPr>
          <p:cNvSpPr/>
          <p:nvPr/>
        </p:nvSpPr>
        <p:spPr>
          <a:xfrm>
            <a:off x="7051292" y="3546538"/>
            <a:ext cx="4529485" cy="144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just">
              <a:lnSpc>
                <a:spcPct val="125000"/>
              </a:lnSpc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just">
              <a:lnSpc>
                <a:spcPct val="125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B1958A77-5900-C7CA-6F8B-2EC5E8E69C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810" y="1960185"/>
            <a:ext cx="5806612" cy="3715461"/>
          </a:xfrm>
          <a:prstGeom prst="rect">
            <a:avLst/>
          </a:prstGeom>
        </p:spPr>
      </p:pic>
      <p:grpSp>
        <p:nvGrpSpPr>
          <p:cNvPr id="118" name="组合 117">
            <a:extLst>
              <a:ext uri="{FF2B5EF4-FFF2-40B4-BE49-F238E27FC236}">
                <a16:creationId xmlns:a16="http://schemas.microsoft.com/office/drawing/2014/main" id="{1A0C6C5E-A335-680B-F48A-ABB498F51DB7}"/>
              </a:ext>
            </a:extLst>
          </p:cNvPr>
          <p:cNvGrpSpPr/>
          <p:nvPr/>
        </p:nvGrpSpPr>
        <p:grpSpPr>
          <a:xfrm>
            <a:off x="7137444" y="3333150"/>
            <a:ext cx="4341733" cy="45719"/>
            <a:chOff x="1211072" y="2722880"/>
            <a:chExt cx="4174337" cy="0"/>
          </a:xfrm>
        </p:grpSpPr>
        <p:cxnSp>
          <p:nvCxnSpPr>
            <p:cNvPr id="119" name="直接连接符 118">
              <a:extLst>
                <a:ext uri="{FF2B5EF4-FFF2-40B4-BE49-F238E27FC236}">
                  <a16:creationId xmlns:a16="http://schemas.microsoft.com/office/drawing/2014/main" id="{5773187C-291C-6123-F566-92C661CBDA57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41743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接连接符 119">
              <a:extLst>
                <a:ext uri="{FF2B5EF4-FFF2-40B4-BE49-F238E27FC236}">
                  <a16:creationId xmlns:a16="http://schemas.microsoft.com/office/drawing/2014/main" id="{7D281A20-41B7-C3F1-B890-9093575C9EBA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灯片编号占位符 36">
            <a:extLst>
              <a:ext uri="{FF2B5EF4-FFF2-40B4-BE49-F238E27FC236}">
                <a16:creationId xmlns:a16="http://schemas.microsoft.com/office/drawing/2014/main" id="{8FC1917D-37EB-8C52-C3B6-4C1E8042B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10</a:t>
            </a:fld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DB2AA92C-60BA-7977-3DD8-8F3C556BBDDA}"/>
              </a:ext>
            </a:extLst>
          </p:cNvPr>
          <p:cNvGrpSpPr/>
          <p:nvPr/>
        </p:nvGrpSpPr>
        <p:grpSpPr>
          <a:xfrm>
            <a:off x="0" y="6578600"/>
            <a:ext cx="9448797" cy="279400"/>
            <a:chOff x="0" y="6578600"/>
            <a:chExt cx="9448797" cy="279400"/>
          </a:xfrm>
        </p:grpSpPr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D9CCA362-A8B4-D983-4642-5939A4404854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1" name="箭头: V 形 40">
              <a:extLst>
                <a:ext uri="{FF2B5EF4-FFF2-40B4-BE49-F238E27FC236}">
                  <a16:creationId xmlns:a16="http://schemas.microsoft.com/office/drawing/2014/main" id="{4DBC2E65-63CD-EA44-260B-92C80DC19567}"/>
                </a:ext>
              </a:extLst>
            </p:cNvPr>
            <p:cNvSpPr/>
            <p:nvPr/>
          </p:nvSpPr>
          <p:spPr>
            <a:xfrm>
              <a:off x="0" y="6578600"/>
              <a:ext cx="287867" cy="279400"/>
            </a:xfrm>
            <a:prstGeom prst="chevron">
              <a:avLst>
                <a:gd name="adj" fmla="val 61515"/>
              </a:avLst>
            </a:prstGeom>
            <a:gradFill>
              <a:gsLst>
                <a:gs pos="0">
                  <a:schemeClr val="accent2">
                    <a:alpha val="49000"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2" name="箭头: V 形 41">
              <a:extLst>
                <a:ext uri="{FF2B5EF4-FFF2-40B4-BE49-F238E27FC236}">
                  <a16:creationId xmlns:a16="http://schemas.microsoft.com/office/drawing/2014/main" id="{1A2907BD-4729-37DF-93B9-1B6643CD00D9}"/>
                </a:ext>
              </a:extLst>
            </p:cNvPr>
            <p:cNvSpPr/>
            <p:nvPr/>
          </p:nvSpPr>
          <p:spPr>
            <a:xfrm>
              <a:off x="196810" y="6578600"/>
              <a:ext cx="287867" cy="279400"/>
            </a:xfrm>
            <a:prstGeom prst="chevron">
              <a:avLst>
                <a:gd name="adj" fmla="val 61515"/>
              </a:avLst>
            </a:prstGeom>
            <a:gradFill>
              <a:gsLst>
                <a:gs pos="0">
                  <a:schemeClr val="accent2">
                    <a:alpha val="49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43" name="箭头: V 形 42">
              <a:extLst>
                <a:ext uri="{FF2B5EF4-FFF2-40B4-BE49-F238E27FC236}">
                  <a16:creationId xmlns:a16="http://schemas.microsoft.com/office/drawing/2014/main" id="{62ABED7F-B29E-D188-44DF-8464B6DF1937}"/>
                </a:ext>
              </a:extLst>
            </p:cNvPr>
            <p:cNvSpPr/>
            <p:nvPr/>
          </p:nvSpPr>
          <p:spPr>
            <a:xfrm>
              <a:off x="393620" y="6578600"/>
              <a:ext cx="287867" cy="279400"/>
            </a:xfrm>
            <a:prstGeom prst="chevron">
              <a:avLst>
                <a:gd name="adj" fmla="val 61515"/>
              </a:avLst>
            </a:prstGeom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65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7162B-6292-D50F-3E13-2259EB35E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E85A2EA2-DC2F-7387-080A-A7BC83B23BA7}"/>
              </a:ext>
            </a:extLst>
          </p:cNvPr>
          <p:cNvSpPr/>
          <p:nvPr/>
        </p:nvSpPr>
        <p:spPr>
          <a:xfrm>
            <a:off x="5916188" y="1558951"/>
            <a:ext cx="6074847" cy="4654882"/>
          </a:xfrm>
          <a:prstGeom prst="roundRect">
            <a:avLst>
              <a:gd name="adj" fmla="val 3898"/>
            </a:avLst>
          </a:prstGeom>
          <a:noFill/>
          <a:ln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13AC09A0-5637-4B2F-1D0B-FDEEC529B62F}"/>
              </a:ext>
            </a:extLst>
          </p:cNvPr>
          <p:cNvSpPr txBox="1"/>
          <p:nvPr/>
        </p:nvSpPr>
        <p:spPr>
          <a:xfrm>
            <a:off x="381570" y="142877"/>
            <a:ext cx="3469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</a:t>
            </a: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B6A6B061-D823-1A05-C193-F086EA85F8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965" y="1435314"/>
            <a:ext cx="6536209" cy="4902156"/>
          </a:xfrm>
          <a:prstGeom prst="rect">
            <a:avLst/>
          </a:prstGeom>
        </p:spPr>
      </p:pic>
      <p:sp>
        <p:nvSpPr>
          <p:cNvPr id="15" name="灯片编号占位符 14">
            <a:extLst>
              <a:ext uri="{FF2B5EF4-FFF2-40B4-BE49-F238E27FC236}">
                <a16:creationId xmlns:a16="http://schemas.microsoft.com/office/drawing/2014/main" id="{EB8E6174-4B90-F197-CEB3-ADC3C8B9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11</a:t>
            </a:fld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149BA5B1-70D1-EA69-41A1-DC82C3D14B5D}"/>
              </a:ext>
            </a:extLst>
          </p:cNvPr>
          <p:cNvCxnSpPr/>
          <p:nvPr/>
        </p:nvCxnSpPr>
        <p:spPr>
          <a:xfrm>
            <a:off x="6947481" y="3115582"/>
            <a:ext cx="4833247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DD311C52-C1A1-DF5D-7D77-8789470418D3}"/>
              </a:ext>
            </a:extLst>
          </p:cNvPr>
          <p:cNvSpPr txBox="1"/>
          <p:nvPr/>
        </p:nvSpPr>
        <p:spPr>
          <a:xfrm>
            <a:off x="6870012" y="1794611"/>
            <a:ext cx="4529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  <a:endParaRPr lang="zh-CN" altLang="en-US" sz="2000" spc="-15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25C3BC4-5C43-0056-6B11-296DF1859D4B}"/>
              </a:ext>
            </a:extLst>
          </p:cNvPr>
          <p:cNvSpPr/>
          <p:nvPr/>
        </p:nvSpPr>
        <p:spPr>
          <a:xfrm>
            <a:off x="6870012" y="2194721"/>
            <a:ext cx="4910715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6466DAAD-A75A-2977-44CD-F398DF7ADB60}"/>
              </a:ext>
            </a:extLst>
          </p:cNvPr>
          <p:cNvCxnSpPr/>
          <p:nvPr/>
        </p:nvCxnSpPr>
        <p:spPr>
          <a:xfrm>
            <a:off x="6947481" y="4604714"/>
            <a:ext cx="4833247" cy="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D586E020-0603-6833-1A74-4E0A2FA94850}"/>
              </a:ext>
            </a:extLst>
          </p:cNvPr>
          <p:cNvSpPr txBox="1"/>
          <p:nvPr/>
        </p:nvSpPr>
        <p:spPr>
          <a:xfrm>
            <a:off x="6870012" y="3345593"/>
            <a:ext cx="4529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  <a:endParaRPr lang="zh-CN" altLang="en-US" sz="2000" spc="-15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26BD2C0-4F4F-C924-A649-0726115A3BA7}"/>
              </a:ext>
            </a:extLst>
          </p:cNvPr>
          <p:cNvSpPr/>
          <p:nvPr/>
        </p:nvSpPr>
        <p:spPr>
          <a:xfrm>
            <a:off x="6870012" y="3745703"/>
            <a:ext cx="4910715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C31ED6CA-8CF0-0588-C562-CF8BFD86ADF3}"/>
              </a:ext>
            </a:extLst>
          </p:cNvPr>
          <p:cNvSpPr txBox="1"/>
          <p:nvPr/>
        </p:nvSpPr>
        <p:spPr>
          <a:xfrm>
            <a:off x="6870012" y="4821079"/>
            <a:ext cx="4529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  <a:endParaRPr lang="zh-CN" altLang="en-US" sz="2000" spc="-15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BA40757-4F0A-E0E5-FEE7-A696F4C765AA}"/>
              </a:ext>
            </a:extLst>
          </p:cNvPr>
          <p:cNvSpPr/>
          <p:nvPr/>
        </p:nvSpPr>
        <p:spPr>
          <a:xfrm>
            <a:off x="6870012" y="5221189"/>
            <a:ext cx="4910715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18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C933E-635B-9715-1A3A-2FC728FA8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933EB082-8B47-ED6C-CB7F-F4F43C3EC6DC}"/>
              </a:ext>
            </a:extLst>
          </p:cNvPr>
          <p:cNvSpPr/>
          <p:nvPr/>
        </p:nvSpPr>
        <p:spPr>
          <a:xfrm>
            <a:off x="-869446" y="1482040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FFE5C3D-93CD-4718-50E0-15799155A7C0}"/>
              </a:ext>
            </a:extLst>
          </p:cNvPr>
          <p:cNvSpPr txBox="1"/>
          <p:nvPr/>
        </p:nvSpPr>
        <p:spPr>
          <a:xfrm>
            <a:off x="381570" y="142877"/>
            <a:ext cx="3469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</a:t>
            </a: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C7A35C05-4CDC-9BF6-911F-F1C38FC60E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3266" y="2066106"/>
            <a:ext cx="5167246" cy="387543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60C52F76-A517-EA7F-1013-89916FF6AA0E}"/>
              </a:ext>
            </a:extLst>
          </p:cNvPr>
          <p:cNvSpPr/>
          <p:nvPr/>
        </p:nvSpPr>
        <p:spPr>
          <a:xfrm>
            <a:off x="1408645" y="1658419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9AFABF45-0DFA-C207-DBB5-1FACA74B24B0}"/>
              </a:ext>
            </a:extLst>
          </p:cNvPr>
          <p:cNvSpPr/>
          <p:nvPr/>
        </p:nvSpPr>
        <p:spPr>
          <a:xfrm>
            <a:off x="514838" y="1725627"/>
            <a:ext cx="584775" cy="58477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1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DA8A0446-6BD3-E10B-407C-10035F0AC993}"/>
              </a:ext>
            </a:extLst>
          </p:cNvPr>
          <p:cNvSpPr/>
          <p:nvPr/>
        </p:nvSpPr>
        <p:spPr>
          <a:xfrm>
            <a:off x="-869446" y="2758187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D1095990-3C65-11EE-64F6-17BAD0101962}"/>
              </a:ext>
            </a:extLst>
          </p:cNvPr>
          <p:cNvSpPr/>
          <p:nvPr/>
        </p:nvSpPr>
        <p:spPr>
          <a:xfrm>
            <a:off x="1408645" y="2934566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2FDB64AA-BF48-A593-2856-B66AE9AB8AA5}"/>
              </a:ext>
            </a:extLst>
          </p:cNvPr>
          <p:cNvSpPr/>
          <p:nvPr/>
        </p:nvSpPr>
        <p:spPr>
          <a:xfrm>
            <a:off x="514838" y="3001774"/>
            <a:ext cx="584775" cy="58477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2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BF37B43F-C16E-E8D5-E82E-ACC7C87A0E76}"/>
              </a:ext>
            </a:extLst>
          </p:cNvPr>
          <p:cNvSpPr/>
          <p:nvPr/>
        </p:nvSpPr>
        <p:spPr>
          <a:xfrm>
            <a:off x="-869446" y="4034334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C2F16E2-F616-DBBC-6180-5BBC0874EFF2}"/>
              </a:ext>
            </a:extLst>
          </p:cNvPr>
          <p:cNvSpPr/>
          <p:nvPr/>
        </p:nvSpPr>
        <p:spPr>
          <a:xfrm>
            <a:off x="1408645" y="4210713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5EDE3A53-3315-5D65-7F6E-208DD1A0E769}"/>
              </a:ext>
            </a:extLst>
          </p:cNvPr>
          <p:cNvSpPr/>
          <p:nvPr/>
        </p:nvSpPr>
        <p:spPr>
          <a:xfrm>
            <a:off x="514838" y="4277921"/>
            <a:ext cx="584775" cy="584775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3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EFAF7D04-C3FE-6E8F-DF2B-06B0398CDC77}"/>
              </a:ext>
            </a:extLst>
          </p:cNvPr>
          <p:cNvSpPr/>
          <p:nvPr/>
        </p:nvSpPr>
        <p:spPr>
          <a:xfrm>
            <a:off x="-869446" y="5310481"/>
            <a:ext cx="6914648" cy="1032560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1684764-ED0E-9C89-1F39-ACE79D58DFE8}"/>
              </a:ext>
            </a:extLst>
          </p:cNvPr>
          <p:cNvSpPr/>
          <p:nvPr/>
        </p:nvSpPr>
        <p:spPr>
          <a:xfrm>
            <a:off x="1408645" y="5486860"/>
            <a:ext cx="4564038" cy="67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1600" dirty="0"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cs typeface="+mn-ea"/>
                <a:sym typeface="+mn-lt"/>
              </a:rPr>
              <a:t>16</a:t>
            </a:r>
            <a:r>
              <a:rPr lang="zh-CN" altLang="en-US" sz="1600" dirty="0"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cs typeface="+mn-ea"/>
                <a:sym typeface="+mn-lt"/>
              </a:rPr>
              <a:t>1.25</a:t>
            </a:r>
            <a:r>
              <a:rPr lang="zh-CN" altLang="en-US" sz="1600" dirty="0"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46EC47A7-892B-35E3-6077-0F8E65335CAB}"/>
              </a:ext>
            </a:extLst>
          </p:cNvPr>
          <p:cNvSpPr/>
          <p:nvPr/>
        </p:nvSpPr>
        <p:spPr>
          <a:xfrm>
            <a:off x="514838" y="5554068"/>
            <a:ext cx="584775" cy="58477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1270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4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36" name="灯片编号占位符 35">
            <a:extLst>
              <a:ext uri="{FF2B5EF4-FFF2-40B4-BE49-F238E27FC236}">
                <a16:creationId xmlns:a16="http://schemas.microsoft.com/office/drawing/2014/main" id="{29DA5E6F-1065-FBF9-C64F-85125A1AC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12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885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74F05-C074-7A3D-7507-DF1861D4C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1DDA033E-9DDA-C420-193D-6E50DA0CABA4}"/>
              </a:ext>
            </a:extLst>
          </p:cNvPr>
          <p:cNvSpPr/>
          <p:nvPr/>
        </p:nvSpPr>
        <p:spPr>
          <a:xfrm>
            <a:off x="6921500" y="1140521"/>
            <a:ext cx="1543050" cy="3850148"/>
          </a:xfrm>
          <a:prstGeom prst="roundRect">
            <a:avLst>
              <a:gd name="adj" fmla="val 574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016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554E4B0-D80B-CF50-F2F7-FB8F07782FEC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 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表格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2EE6FA2-1455-EA4B-0EDB-5DBE8B53E487}"/>
              </a:ext>
            </a:extLst>
          </p:cNvPr>
          <p:cNvSpPr/>
          <p:nvPr/>
        </p:nvSpPr>
        <p:spPr>
          <a:xfrm>
            <a:off x="510858" y="5893920"/>
            <a:ext cx="11198541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25000"/>
              </a:lnSpc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62275A50-4D76-D7D4-E244-F4E4F5C16064}"/>
              </a:ext>
            </a:extLst>
          </p:cNvPr>
          <p:cNvSpPr txBox="1"/>
          <p:nvPr/>
        </p:nvSpPr>
        <p:spPr>
          <a:xfrm>
            <a:off x="482601" y="5097544"/>
            <a:ext cx="5975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4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  <a:endParaRPr lang="zh-CN" altLang="en-US" sz="2400" spc="-15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961F89ED-1417-9D72-E362-6BAA83B353D6}"/>
              </a:ext>
            </a:extLst>
          </p:cNvPr>
          <p:cNvGrpSpPr/>
          <p:nvPr/>
        </p:nvGrpSpPr>
        <p:grpSpPr>
          <a:xfrm>
            <a:off x="568753" y="5726564"/>
            <a:ext cx="4341733" cy="45719"/>
            <a:chOff x="1211072" y="2722880"/>
            <a:chExt cx="4174337" cy="0"/>
          </a:xfrm>
        </p:grpSpPr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468D7099-84F9-EFD0-84C7-1CB8ABD5D532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4174337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BCF5499D-B337-248D-6859-97E6F66147EB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E3FA8518-A21E-BD63-0351-5B0BBE53F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35662"/>
              </p:ext>
            </p:extLst>
          </p:nvPr>
        </p:nvGraphicFramePr>
        <p:xfrm>
          <a:off x="556752" y="1420238"/>
          <a:ext cx="11000248" cy="32907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00839">
                  <a:extLst>
                    <a:ext uri="{9D8B030D-6E8A-4147-A177-3AD203B41FA5}">
                      <a16:colId xmlns:a16="http://schemas.microsoft.com/office/drawing/2014/main" val="493350382"/>
                    </a:ext>
                  </a:extLst>
                </a:gridCol>
                <a:gridCol w="1376669">
                  <a:extLst>
                    <a:ext uri="{9D8B030D-6E8A-4147-A177-3AD203B41FA5}">
                      <a16:colId xmlns:a16="http://schemas.microsoft.com/office/drawing/2014/main" val="590617600"/>
                    </a:ext>
                  </a:extLst>
                </a:gridCol>
                <a:gridCol w="2223850">
                  <a:extLst>
                    <a:ext uri="{9D8B030D-6E8A-4147-A177-3AD203B41FA5}">
                      <a16:colId xmlns:a16="http://schemas.microsoft.com/office/drawing/2014/main" val="1918211875"/>
                    </a:ext>
                  </a:extLst>
                </a:gridCol>
                <a:gridCol w="1456092">
                  <a:extLst>
                    <a:ext uri="{9D8B030D-6E8A-4147-A177-3AD203B41FA5}">
                      <a16:colId xmlns:a16="http://schemas.microsoft.com/office/drawing/2014/main" val="1512379538"/>
                    </a:ext>
                  </a:extLst>
                </a:gridCol>
                <a:gridCol w="1439896">
                  <a:extLst>
                    <a:ext uri="{9D8B030D-6E8A-4147-A177-3AD203B41FA5}">
                      <a16:colId xmlns:a16="http://schemas.microsoft.com/office/drawing/2014/main" val="2909916351"/>
                    </a:ext>
                  </a:extLst>
                </a:gridCol>
                <a:gridCol w="1702902">
                  <a:extLst>
                    <a:ext uri="{9D8B030D-6E8A-4147-A177-3AD203B41FA5}">
                      <a16:colId xmlns:a16="http://schemas.microsoft.com/office/drawing/2014/main" val="1619327528"/>
                    </a:ext>
                  </a:extLst>
                </a:gridCol>
              </a:tblGrid>
              <a:tr h="5414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项目</a:t>
                      </a:r>
                    </a:p>
                  </a:txBody>
                  <a:tcPr anchor="ctr" anchorCtr="1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2000" b="1" i="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R>
                      <a:noFill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78325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82698290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325707946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416522669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509575212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/>
                </a:tc>
                <a:extLst>
                  <a:ext uri="{0D108BD9-81ED-4DB2-BD59-A6C34878D82A}">
                    <a16:rowId xmlns:a16="http://schemas.microsoft.com/office/drawing/2014/main" val="248392020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R>
                      <a:noFill/>
                    </a:lnR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重要信息栏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939853"/>
                  </a:ext>
                </a:extLst>
              </a:tr>
            </a:tbl>
          </a:graphicData>
        </a:graphic>
      </p:graphicFrame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535EEE-C485-2CF4-2774-898C9DEF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13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764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6BA06-0B9A-A14A-50EF-71CD64A2C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F9C43AC3-1CE4-0B7C-A72C-CE5F12CD2D87}"/>
              </a:ext>
            </a:extLst>
          </p:cNvPr>
          <p:cNvSpPr/>
          <p:nvPr/>
        </p:nvSpPr>
        <p:spPr>
          <a:xfrm>
            <a:off x="510857" y="5497814"/>
            <a:ext cx="11170286" cy="1023936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10F4F8B5-C898-43BA-3A40-D553B3402713}"/>
              </a:ext>
            </a:extLst>
          </p:cNvPr>
          <p:cNvSpPr txBox="1"/>
          <p:nvPr/>
        </p:nvSpPr>
        <p:spPr>
          <a:xfrm>
            <a:off x="381570" y="142877"/>
            <a:ext cx="6088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单项图文排版 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图表可编辑</a:t>
            </a:r>
          </a:p>
        </p:txBody>
      </p:sp>
      <p:grpSp>
        <p:nvGrpSpPr>
          <p:cNvPr id="10" name="组合 57">
            <a:extLst>
              <a:ext uri="{FF2B5EF4-FFF2-40B4-BE49-F238E27FC236}">
                <a16:creationId xmlns:a16="http://schemas.microsoft.com/office/drawing/2014/main" id="{8BB6E849-3DDA-ECE6-BB39-070D1DEB073C}"/>
              </a:ext>
            </a:extLst>
          </p:cNvPr>
          <p:cNvGrpSpPr/>
          <p:nvPr/>
        </p:nvGrpSpPr>
        <p:grpSpPr>
          <a:xfrm>
            <a:off x="510857" y="1320828"/>
            <a:ext cx="6649085" cy="3845136"/>
            <a:chOff x="4607560" y="883919"/>
            <a:chExt cx="7051040" cy="3793961"/>
          </a:xfrm>
        </p:grpSpPr>
        <p:sp>
          <p:nvSpPr>
            <p:cNvPr id="11" name="背景">
              <a:extLst>
                <a:ext uri="{FF2B5EF4-FFF2-40B4-BE49-F238E27FC236}">
                  <a16:creationId xmlns:a16="http://schemas.microsoft.com/office/drawing/2014/main" id="{CA26A686-F170-1478-DB13-64A29E176584}"/>
                </a:ext>
              </a:extLst>
            </p:cNvPr>
            <p:cNvSpPr/>
            <p:nvPr/>
          </p:nvSpPr>
          <p:spPr>
            <a:xfrm>
              <a:off x="4607560" y="883919"/>
              <a:ext cx="7051040" cy="3793961"/>
            </a:xfrm>
            <a:prstGeom prst="roundRect">
              <a:avLst>
                <a:gd name="adj" fmla="val 2054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6">
                    <a:alpha val="32000"/>
                  </a:schemeClr>
                </a:gs>
              </a:gsLst>
              <a:lin ang="8100000" scaled="1"/>
            </a:gra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cs typeface="+mn-ea"/>
                <a:sym typeface="+mn-lt"/>
              </a:endParaRPr>
            </a:p>
          </p:txBody>
        </p:sp>
        <p:sp>
          <p:nvSpPr>
            <p:cNvPr id="17" name="文本框 55">
              <a:extLst>
                <a:ext uri="{FF2B5EF4-FFF2-40B4-BE49-F238E27FC236}">
                  <a16:creationId xmlns:a16="http://schemas.microsoft.com/office/drawing/2014/main" id="{0D73E8F4-4B4A-2F25-6C9B-FE614FBAFDA1}"/>
                </a:ext>
              </a:extLst>
            </p:cNvPr>
            <p:cNvSpPr txBox="1"/>
            <p:nvPr/>
          </p:nvSpPr>
          <p:spPr>
            <a:xfrm>
              <a:off x="4803124" y="1058614"/>
              <a:ext cx="3061926" cy="298050"/>
            </a:xfrm>
            <a:prstGeom prst="rect">
              <a:avLst/>
            </a:prstGeom>
            <a:noFill/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lt1"/>
                  </a:solidFill>
                  <a:cs typeface="+mn-ea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zh-CN" altLang="en-US" dirty="0">
                  <a:sym typeface="+mn-lt"/>
                </a:rPr>
                <a:t>这里输入小标题</a:t>
              </a:r>
              <a:r>
                <a:rPr lang="en-US" altLang="zh-CN" dirty="0">
                  <a:sym typeface="+mn-lt"/>
                </a:rPr>
                <a:t>/</a:t>
              </a:r>
              <a:r>
                <a:rPr lang="zh-CN" altLang="en-US" dirty="0">
                  <a:sym typeface="+mn-lt"/>
                </a:rPr>
                <a:t>关键信息</a:t>
              </a:r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5CB43A03-DAB4-5408-DB6C-5D95CB470EE4}"/>
              </a:ext>
            </a:extLst>
          </p:cNvPr>
          <p:cNvSpPr/>
          <p:nvPr/>
        </p:nvSpPr>
        <p:spPr>
          <a:xfrm>
            <a:off x="578591" y="5619225"/>
            <a:ext cx="11006951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  <a:p>
            <a:pPr marL="285750" indent="-285750">
              <a:lnSpc>
                <a:spcPct val="125000"/>
              </a:lnSpc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FA2D821E-ECBE-36E0-7F8A-03B8CA27D787}"/>
              </a:ext>
            </a:extLst>
          </p:cNvPr>
          <p:cNvSpPr/>
          <p:nvPr/>
        </p:nvSpPr>
        <p:spPr>
          <a:xfrm>
            <a:off x="7480616" y="1336471"/>
            <a:ext cx="4200527" cy="173862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CEF9889-3A99-5C4B-632B-6F3C07C701CD}"/>
              </a:ext>
            </a:extLst>
          </p:cNvPr>
          <p:cNvSpPr txBox="1"/>
          <p:nvPr/>
        </p:nvSpPr>
        <p:spPr>
          <a:xfrm>
            <a:off x="7555557" y="1513522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AAC3A75F-5ED8-13C8-5BB4-81E30EB70F92}"/>
              </a:ext>
            </a:extLst>
          </p:cNvPr>
          <p:cNvSpPr txBox="1"/>
          <p:nvPr/>
        </p:nvSpPr>
        <p:spPr>
          <a:xfrm>
            <a:off x="7555556" y="2047796"/>
            <a:ext cx="3597161" cy="953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，即可进行数据修改，在可在图表设计中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更改图表类型</a:t>
            </a:r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  <a:endParaRPr lang="en-US" altLang="zh-CN" sz="1600" spc="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C7CFEEA8-AC87-9841-4D5D-7C0E920997CE}"/>
              </a:ext>
            </a:extLst>
          </p:cNvPr>
          <p:cNvGrpSpPr/>
          <p:nvPr/>
        </p:nvGrpSpPr>
        <p:grpSpPr>
          <a:xfrm>
            <a:off x="7660083" y="1972686"/>
            <a:ext cx="3836643" cy="0"/>
            <a:chOff x="1211072" y="2722880"/>
            <a:chExt cx="3688721" cy="0"/>
          </a:xfrm>
        </p:grpSpPr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3C4A22C0-F932-7CEB-F974-06440730E9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EEDACC57-E028-8597-60CD-41613455CF88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E58B6681-C968-B77C-70A4-76C6B3D5427A}"/>
              </a:ext>
            </a:extLst>
          </p:cNvPr>
          <p:cNvSpPr/>
          <p:nvPr/>
        </p:nvSpPr>
        <p:spPr>
          <a:xfrm>
            <a:off x="7480616" y="3436840"/>
            <a:ext cx="4200527" cy="173862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369616DE-BFDE-DAAA-EB90-7D4D206E7D53}"/>
              </a:ext>
            </a:extLst>
          </p:cNvPr>
          <p:cNvSpPr txBox="1"/>
          <p:nvPr/>
        </p:nvSpPr>
        <p:spPr>
          <a:xfrm>
            <a:off x="7555557" y="3613891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2A212729-4E9D-A799-7AB9-6EE7CCEB0AB2}"/>
              </a:ext>
            </a:extLst>
          </p:cNvPr>
          <p:cNvSpPr txBox="1"/>
          <p:nvPr/>
        </p:nvSpPr>
        <p:spPr>
          <a:xfrm>
            <a:off x="7555556" y="4148165"/>
            <a:ext cx="3597161" cy="953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600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，即可进行数据修改，在可在图表设计中</a:t>
            </a:r>
            <a:r>
              <a:rPr lang="zh-CN" altLang="en-US" sz="1600" b="1" spc="100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更改图表类型</a:t>
            </a:r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。</a:t>
            </a:r>
            <a:endParaRPr lang="en-US" altLang="zh-CN" sz="1600" spc="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5267F1AA-7BA1-4B9F-D2B1-B156EFA3C099}"/>
              </a:ext>
            </a:extLst>
          </p:cNvPr>
          <p:cNvGrpSpPr/>
          <p:nvPr/>
        </p:nvGrpSpPr>
        <p:grpSpPr>
          <a:xfrm>
            <a:off x="7660083" y="4073055"/>
            <a:ext cx="3836643" cy="0"/>
            <a:chOff x="1211072" y="2722880"/>
            <a:chExt cx="3688721" cy="0"/>
          </a:xfrm>
        </p:grpSpPr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85C648DB-C48E-4E6E-D37F-4425CEB0BEE2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5F84BEFC-7991-9F11-9F03-E0FF5D3473B5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DD0C016B-3BBE-FC9D-8316-AD95170E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solidFill>
                  <a:schemeClr val="bg1"/>
                </a:solidFill>
                <a:cs typeface="+mn-ea"/>
                <a:sym typeface="+mn-lt"/>
              </a:rPr>
              <a:pPr/>
              <a:t>14</a:t>
            </a:fld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aphicFrame>
        <p:nvGraphicFramePr>
          <p:cNvPr id="3" name="表 4">
            <a:extLst>
              <a:ext uri="{FF2B5EF4-FFF2-40B4-BE49-F238E27FC236}">
                <a16:creationId xmlns:a16="http://schemas.microsoft.com/office/drawing/2014/main" id="{8F57EE38-FE3F-215F-49D4-9A3BE34A89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4625666"/>
              </p:ext>
            </p:extLst>
          </p:nvPr>
        </p:nvGraphicFramePr>
        <p:xfrm>
          <a:off x="851614" y="2047796"/>
          <a:ext cx="6006386" cy="2813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4359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958D-5A4E-FBAB-1F29-E28D5196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40F8646D-0252-4B68-B3EC-AE4019480319}"/>
              </a:ext>
            </a:extLst>
          </p:cNvPr>
          <p:cNvSpPr txBox="1"/>
          <p:nvPr/>
        </p:nvSpPr>
        <p:spPr>
          <a:xfrm>
            <a:off x="381570" y="142877"/>
            <a:ext cx="48189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双图文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A63A1AB4-4854-5C4B-0E0D-CC528BAD0191}"/>
              </a:ext>
            </a:extLst>
          </p:cNvPr>
          <p:cNvGrpSpPr/>
          <p:nvPr/>
        </p:nvGrpSpPr>
        <p:grpSpPr>
          <a:xfrm>
            <a:off x="1054862" y="6071683"/>
            <a:ext cx="10082276" cy="670733"/>
            <a:chOff x="0" y="6031674"/>
            <a:chExt cx="12192000" cy="826326"/>
          </a:xfrm>
        </p:grpSpPr>
        <p:sp>
          <p:nvSpPr>
            <p:cNvPr id="110" name="矩形: 圆角 109">
              <a:extLst>
                <a:ext uri="{FF2B5EF4-FFF2-40B4-BE49-F238E27FC236}">
                  <a16:creationId xmlns:a16="http://schemas.microsoft.com/office/drawing/2014/main" id="{054ACA33-92AC-75D2-5482-E08BC24F5AB3}"/>
                </a:ext>
              </a:extLst>
            </p:cNvPr>
            <p:cNvSpPr/>
            <p:nvPr/>
          </p:nvSpPr>
          <p:spPr>
            <a:xfrm>
              <a:off x="0" y="6031674"/>
              <a:ext cx="12192000" cy="826326"/>
            </a:xfrm>
            <a:prstGeom prst="roundRect">
              <a:avLst/>
            </a:prstGeom>
            <a:solidFill>
              <a:schemeClr val="accent1"/>
            </a:solidFill>
            <a:ln w="19050">
              <a:noFill/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B89E9D28-660C-D1B1-33C8-B705BF33215B}"/>
                </a:ext>
              </a:extLst>
            </p:cNvPr>
            <p:cNvSpPr txBox="1"/>
            <p:nvPr/>
          </p:nvSpPr>
          <p:spPr>
            <a:xfrm>
              <a:off x="986417" y="6142151"/>
              <a:ext cx="10219163" cy="5444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2000" b="1" dirty="0">
                  <a:solidFill>
                    <a:schemeClr val="bg1"/>
                  </a:solidFill>
                  <a:cs typeface="+mn-ea"/>
                  <a:sym typeface="+mn-lt"/>
                </a:rPr>
                <a:t>可在此输入关键信息，加粗高亮，</a:t>
              </a:r>
              <a:r>
                <a:rPr lang="en-US" altLang="zh-CN" sz="2000" b="1" dirty="0">
                  <a:solidFill>
                    <a:schemeClr val="bg1"/>
                  </a:solidFill>
                  <a:cs typeface="+mn-ea"/>
                  <a:sym typeface="+mn-lt"/>
                </a:rPr>
                <a:t>20-24</a:t>
              </a:r>
              <a:r>
                <a:rPr lang="zh-CN" altLang="en-US" sz="2000" b="1" dirty="0">
                  <a:solidFill>
                    <a:schemeClr val="bg1"/>
                  </a:solidFill>
                  <a:cs typeface="+mn-ea"/>
                  <a:sym typeface="+mn-lt"/>
                </a:rPr>
                <a:t>号字体，居中对齐</a:t>
              </a:r>
              <a:endParaRPr lang="en-US" altLang="zh-CN" sz="20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1D33E506-5005-E1EF-4393-3E95B552E8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863" y="1286795"/>
            <a:ext cx="4460408" cy="2854069"/>
          </a:xfrm>
          <a:prstGeom prst="rect">
            <a:avLst/>
          </a:prstGeom>
        </p:spPr>
      </p:pic>
      <p:pic>
        <p:nvPicPr>
          <p:cNvPr id="112" name="图片 111" descr="水中的建筑&#10;&#10;AI 生成的内容可能不正确。">
            <a:extLst>
              <a:ext uri="{FF2B5EF4-FFF2-40B4-BE49-F238E27FC236}">
                <a16:creationId xmlns:a16="http://schemas.microsoft.com/office/drawing/2014/main" id="{64882574-1407-08AF-C999-38A04E09F77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6730" y="1286795"/>
            <a:ext cx="4460408" cy="2854069"/>
          </a:xfrm>
          <a:prstGeom prst="rect">
            <a:avLst/>
          </a:prstGeom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E919723F-71F8-27AF-CB45-47DD2686CF78}"/>
              </a:ext>
            </a:extLst>
          </p:cNvPr>
          <p:cNvSpPr txBox="1"/>
          <p:nvPr/>
        </p:nvSpPr>
        <p:spPr>
          <a:xfrm>
            <a:off x="1054863" y="4324209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D2D24AFF-87E6-F384-136A-0E8168118D2B}"/>
              </a:ext>
            </a:extLst>
          </p:cNvPr>
          <p:cNvSpPr txBox="1"/>
          <p:nvPr/>
        </p:nvSpPr>
        <p:spPr>
          <a:xfrm>
            <a:off x="1054862" y="4858483"/>
            <a:ext cx="35971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C9125645-0A16-A9F2-7E6A-1B9ABE3245D1}"/>
              </a:ext>
            </a:extLst>
          </p:cNvPr>
          <p:cNvGrpSpPr/>
          <p:nvPr/>
        </p:nvGrpSpPr>
        <p:grpSpPr>
          <a:xfrm>
            <a:off x="1102239" y="4783373"/>
            <a:ext cx="3836643" cy="0"/>
            <a:chOff x="1211072" y="2722880"/>
            <a:chExt cx="3688721" cy="0"/>
          </a:xfrm>
        </p:grpSpPr>
        <p:cxnSp>
          <p:nvCxnSpPr>
            <p:cNvPr id="117" name="直接连接符 116">
              <a:extLst>
                <a:ext uri="{FF2B5EF4-FFF2-40B4-BE49-F238E27FC236}">
                  <a16:creationId xmlns:a16="http://schemas.microsoft.com/office/drawing/2014/main" id="{EA90D747-1509-3309-D212-62B1F5B000CE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>
              <a:extLst>
                <a:ext uri="{FF2B5EF4-FFF2-40B4-BE49-F238E27FC236}">
                  <a16:creationId xmlns:a16="http://schemas.microsoft.com/office/drawing/2014/main" id="{2A709AE3-C61F-840E-3EC1-A2CA3A5BEA5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文本框 118">
            <a:extLst>
              <a:ext uri="{FF2B5EF4-FFF2-40B4-BE49-F238E27FC236}">
                <a16:creationId xmlns:a16="http://schemas.microsoft.com/office/drawing/2014/main" id="{A068C745-1ED9-AADE-1170-E20E3A7EE0B8}"/>
              </a:ext>
            </a:extLst>
          </p:cNvPr>
          <p:cNvSpPr txBox="1"/>
          <p:nvPr/>
        </p:nvSpPr>
        <p:spPr>
          <a:xfrm>
            <a:off x="6629354" y="4326552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97CF3EEA-0870-9B93-C54F-D5CABFB382CA}"/>
              </a:ext>
            </a:extLst>
          </p:cNvPr>
          <p:cNvSpPr txBox="1"/>
          <p:nvPr/>
        </p:nvSpPr>
        <p:spPr>
          <a:xfrm>
            <a:off x="6629353" y="4860826"/>
            <a:ext cx="35971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13ADA8E5-17DC-8E2E-621B-5A87E11E8953}"/>
              </a:ext>
            </a:extLst>
          </p:cNvPr>
          <p:cNvGrpSpPr/>
          <p:nvPr/>
        </p:nvGrpSpPr>
        <p:grpSpPr>
          <a:xfrm>
            <a:off x="6676730" y="4785716"/>
            <a:ext cx="3836643" cy="0"/>
            <a:chOff x="1211072" y="2722880"/>
            <a:chExt cx="3688721" cy="0"/>
          </a:xfrm>
        </p:grpSpPr>
        <p:cxnSp>
          <p:nvCxnSpPr>
            <p:cNvPr id="122" name="直接连接符 121">
              <a:extLst>
                <a:ext uri="{FF2B5EF4-FFF2-40B4-BE49-F238E27FC236}">
                  <a16:creationId xmlns:a16="http://schemas.microsoft.com/office/drawing/2014/main" id="{57D330E1-BE6D-FEAD-09B4-47511BE7D5D3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2F960DE4-2384-133D-58D2-5C6B5E5BA7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灯片编号占位符 12">
            <a:extLst>
              <a:ext uri="{FF2B5EF4-FFF2-40B4-BE49-F238E27FC236}">
                <a16:creationId xmlns:a16="http://schemas.microsoft.com/office/drawing/2014/main" id="{92723467-F6E4-1AC4-796F-1D89B1B10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15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041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CE1F3-0612-6775-A371-1825D5B93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8">
            <a:extLst>
              <a:ext uri="{FF2B5EF4-FFF2-40B4-BE49-F238E27FC236}">
                <a16:creationId xmlns:a16="http://schemas.microsoft.com/office/drawing/2014/main" id="{4A1CB44F-7528-FDE1-437F-145DFAE411EF}"/>
              </a:ext>
            </a:extLst>
          </p:cNvPr>
          <p:cNvSpPr/>
          <p:nvPr/>
        </p:nvSpPr>
        <p:spPr>
          <a:xfrm>
            <a:off x="4280215" y="4320683"/>
            <a:ext cx="7065118" cy="173862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34E3FFB6-299A-C8A0-6495-52324B233C2D}"/>
              </a:ext>
            </a:extLst>
          </p:cNvPr>
          <p:cNvSpPr/>
          <p:nvPr/>
        </p:nvSpPr>
        <p:spPr>
          <a:xfrm>
            <a:off x="4280215" y="1569017"/>
            <a:ext cx="7065118" cy="173862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43D95DB0-1442-3DD4-8441-F5F828F98EF9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双图文</a:t>
            </a:r>
          </a:p>
        </p:txBody>
      </p:sp>
      <p:pic>
        <p:nvPicPr>
          <p:cNvPr id="111" name="图片 110" descr="水中的建筑&#10;&#10;AI 生成的内容可能不正确。">
            <a:extLst>
              <a:ext uri="{FF2B5EF4-FFF2-40B4-BE49-F238E27FC236}">
                <a16:creationId xmlns:a16="http://schemas.microsoft.com/office/drawing/2014/main" id="{521F0B05-556E-F794-407A-5B1A05BAE3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863" y="1286796"/>
            <a:ext cx="3599297" cy="2303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F5E8F04C-7786-CC41-6D1D-0B5D646CBDC8}"/>
              </a:ext>
            </a:extLst>
          </p:cNvPr>
          <p:cNvSpPr txBox="1"/>
          <p:nvPr/>
        </p:nvSpPr>
        <p:spPr>
          <a:xfrm>
            <a:off x="5296663" y="1831295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AB8F2131-1793-F210-7A37-09D481EF53F6}"/>
              </a:ext>
            </a:extLst>
          </p:cNvPr>
          <p:cNvSpPr txBox="1"/>
          <p:nvPr/>
        </p:nvSpPr>
        <p:spPr>
          <a:xfrm>
            <a:off x="5296662" y="2365569"/>
            <a:ext cx="5684605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D9560E3D-CC00-91D5-A447-E37D1EEF4342}"/>
              </a:ext>
            </a:extLst>
          </p:cNvPr>
          <p:cNvGrpSpPr/>
          <p:nvPr/>
        </p:nvGrpSpPr>
        <p:grpSpPr>
          <a:xfrm>
            <a:off x="5344039" y="2290459"/>
            <a:ext cx="3836643" cy="0"/>
            <a:chOff x="1211072" y="2722880"/>
            <a:chExt cx="3688721" cy="0"/>
          </a:xfrm>
        </p:grpSpPr>
        <p:cxnSp>
          <p:nvCxnSpPr>
            <p:cNvPr id="117" name="直接连接符 116">
              <a:extLst>
                <a:ext uri="{FF2B5EF4-FFF2-40B4-BE49-F238E27FC236}">
                  <a16:creationId xmlns:a16="http://schemas.microsoft.com/office/drawing/2014/main" id="{942C1AF9-FDEC-517F-35AB-CFDD2CD68E17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接连接符 117">
              <a:extLst>
                <a:ext uri="{FF2B5EF4-FFF2-40B4-BE49-F238E27FC236}">
                  <a16:creationId xmlns:a16="http://schemas.microsoft.com/office/drawing/2014/main" id="{BDA12289-E357-0033-82C1-ABE0793E0DDC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文本框 118">
            <a:extLst>
              <a:ext uri="{FF2B5EF4-FFF2-40B4-BE49-F238E27FC236}">
                <a16:creationId xmlns:a16="http://schemas.microsoft.com/office/drawing/2014/main" id="{412D3528-683F-5869-8F06-4C53CA3843E4}"/>
              </a:ext>
            </a:extLst>
          </p:cNvPr>
          <p:cNvSpPr txBox="1"/>
          <p:nvPr/>
        </p:nvSpPr>
        <p:spPr>
          <a:xfrm>
            <a:off x="5344040" y="4582961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22EFBD76-303A-ADF5-6DAF-2088CE295291}"/>
              </a:ext>
            </a:extLst>
          </p:cNvPr>
          <p:cNvSpPr txBox="1"/>
          <p:nvPr/>
        </p:nvSpPr>
        <p:spPr>
          <a:xfrm>
            <a:off x="5344039" y="5117235"/>
            <a:ext cx="5637228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21" name="组合 120">
            <a:extLst>
              <a:ext uri="{FF2B5EF4-FFF2-40B4-BE49-F238E27FC236}">
                <a16:creationId xmlns:a16="http://schemas.microsoft.com/office/drawing/2014/main" id="{629B80B3-3EC3-3B32-A945-C831D494D649}"/>
              </a:ext>
            </a:extLst>
          </p:cNvPr>
          <p:cNvGrpSpPr/>
          <p:nvPr/>
        </p:nvGrpSpPr>
        <p:grpSpPr>
          <a:xfrm>
            <a:off x="5391416" y="5042125"/>
            <a:ext cx="3836643" cy="0"/>
            <a:chOff x="1211072" y="2722880"/>
            <a:chExt cx="3688721" cy="0"/>
          </a:xfrm>
        </p:grpSpPr>
        <p:cxnSp>
          <p:nvCxnSpPr>
            <p:cNvPr id="122" name="直接连接符 121">
              <a:extLst>
                <a:ext uri="{FF2B5EF4-FFF2-40B4-BE49-F238E27FC236}">
                  <a16:creationId xmlns:a16="http://schemas.microsoft.com/office/drawing/2014/main" id="{44EE7419-1028-7D95-A8DC-DCF31EECFAED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0F65954D-35DE-C686-1C1E-DBE089BBA736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 descr="水中的建筑&#10;&#10;AI 生成的内容可能不正确。">
            <a:extLst>
              <a:ext uri="{FF2B5EF4-FFF2-40B4-BE49-F238E27FC236}">
                <a16:creationId xmlns:a16="http://schemas.microsoft.com/office/drawing/2014/main" id="{F0195EFA-D230-C474-6AF8-7765B693C5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863" y="4038462"/>
            <a:ext cx="3599297" cy="2303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0E1BC80-D479-5791-F1E4-6C25C2054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16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254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AE5A1-BB57-86D4-0BF8-4B0527031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20301BD9-DEEE-CA7A-B9AD-A7C1521B2C43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三图文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A6DB2695-128D-7041-1B0D-FB0B3617D8B0}"/>
              </a:ext>
            </a:extLst>
          </p:cNvPr>
          <p:cNvGrpSpPr/>
          <p:nvPr/>
        </p:nvGrpSpPr>
        <p:grpSpPr>
          <a:xfrm>
            <a:off x="778924" y="1333748"/>
            <a:ext cx="3399298" cy="4064585"/>
            <a:chOff x="585716" y="1324877"/>
            <a:chExt cx="3672000" cy="4390658"/>
          </a:xfrm>
        </p:grpSpPr>
        <p:sp>
          <p:nvSpPr>
            <p:cNvPr id="42" name="矩形: 圆角 41">
              <a:extLst>
                <a:ext uri="{FF2B5EF4-FFF2-40B4-BE49-F238E27FC236}">
                  <a16:creationId xmlns:a16="http://schemas.microsoft.com/office/drawing/2014/main" id="{4B0FA6E4-BC22-B898-9C91-84D73644C67C}"/>
                </a:ext>
              </a:extLst>
            </p:cNvPr>
            <p:cNvSpPr/>
            <p:nvPr/>
          </p:nvSpPr>
          <p:spPr>
            <a:xfrm>
              <a:off x="797206" y="1324877"/>
              <a:ext cx="3249020" cy="4390658"/>
            </a:xfrm>
            <a:prstGeom prst="roundRect">
              <a:avLst>
                <a:gd name="adj" fmla="val 6963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pic>
          <p:nvPicPr>
            <p:cNvPr id="54" name="图片 53">
              <a:extLst>
                <a:ext uri="{FF2B5EF4-FFF2-40B4-BE49-F238E27FC236}">
                  <a16:creationId xmlns:a16="http://schemas.microsoft.com/office/drawing/2014/main" id="{1955E25A-8D7B-32A5-9DCB-9FB0993733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83018"/>
            <a:stretch/>
          </p:blipFill>
          <p:spPr>
            <a:xfrm rot="10800000" flipV="1">
              <a:off x="585716" y="1984262"/>
              <a:ext cx="3672000" cy="47483"/>
            </a:xfrm>
            <a:prstGeom prst="rect">
              <a:avLst/>
            </a:prstGeom>
          </p:spPr>
        </p:pic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A129D4E1-59F7-D94C-231A-11FFA88DF694}"/>
                </a:ext>
              </a:extLst>
            </p:cNvPr>
            <p:cNvSpPr txBox="1"/>
            <p:nvPr/>
          </p:nvSpPr>
          <p:spPr>
            <a:xfrm>
              <a:off x="845300" y="1506299"/>
              <a:ext cx="3152833" cy="39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pic>
          <p:nvPicPr>
            <p:cNvPr id="84" name="图片 83" descr="水中的建筑&#10;&#10;AI 生成的内容可能不正确。">
              <a:extLst>
                <a:ext uri="{FF2B5EF4-FFF2-40B4-BE49-F238E27FC236}">
                  <a16:creationId xmlns:a16="http://schemas.microsoft.com/office/drawing/2014/main" id="{86205F40-ABBB-53E5-D76F-5FA34C940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0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4710" y="2252209"/>
              <a:ext cx="2534011" cy="1621431"/>
            </a:xfrm>
            <a:prstGeom prst="rect">
              <a:avLst/>
            </a:prstGeom>
          </p:spPr>
        </p:pic>
        <p:sp>
          <p:nvSpPr>
            <p:cNvPr id="88" name="文本框 87">
              <a:extLst>
                <a:ext uri="{FF2B5EF4-FFF2-40B4-BE49-F238E27FC236}">
                  <a16:creationId xmlns:a16="http://schemas.microsoft.com/office/drawing/2014/main" id="{873BF364-FC23-2008-7734-7A125F70AFA5}"/>
                </a:ext>
              </a:extLst>
            </p:cNvPr>
            <p:cNvSpPr txBox="1">
              <a:spLocks/>
            </p:cNvSpPr>
            <p:nvPr>
              <p:custDataLst>
                <p:tags r:id="rId3"/>
              </p:custDataLst>
            </p:nvPr>
          </p:nvSpPr>
          <p:spPr>
            <a:xfrm>
              <a:off x="1085198" y="4146910"/>
              <a:ext cx="2673034" cy="139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latin typeface="+mn-ea"/>
                </a:defRPr>
              </a:lvl1pPr>
            </a:lstStyle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可在此输入正文内容，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16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号字体，微软雅黑，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1.25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600" b="1" dirty="0">
                  <a:solidFill>
                    <a:schemeClr val="accent1"/>
                  </a:solidFill>
                  <a:latin typeface="+mn-lt"/>
                  <a:cs typeface="+mn-ea"/>
                  <a:sym typeface="+mn-lt"/>
                </a:rPr>
                <a:t>加粗高亮</a:t>
              </a:r>
              <a:endParaRPr lang="en-US" altLang="zh-CN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4BB2AF7A-1D61-8AAB-B97F-1905E3CB0B5C}"/>
              </a:ext>
            </a:extLst>
          </p:cNvPr>
          <p:cNvSpPr txBox="1"/>
          <p:nvPr/>
        </p:nvSpPr>
        <p:spPr>
          <a:xfrm>
            <a:off x="986418" y="6276649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D162C9E-D0DF-2AC3-58C9-BE546B0F401F}"/>
              </a:ext>
            </a:extLst>
          </p:cNvPr>
          <p:cNvGrpSpPr/>
          <p:nvPr/>
        </p:nvGrpSpPr>
        <p:grpSpPr>
          <a:xfrm>
            <a:off x="1041399" y="5566282"/>
            <a:ext cx="2874346" cy="423165"/>
            <a:chOff x="1057350" y="5743465"/>
            <a:chExt cx="2874346" cy="423165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462D7BB-DC05-8869-0848-32EA88413A8A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" name="自由形状">
              <a:extLst>
                <a:ext uri="{FF2B5EF4-FFF2-40B4-BE49-F238E27FC236}">
                  <a16:creationId xmlns:a16="http://schemas.microsoft.com/office/drawing/2014/main" id="{95A32086-1E2D-DCC6-90E6-49330D4846BF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6" name="自由形状">
              <a:extLst>
                <a:ext uri="{FF2B5EF4-FFF2-40B4-BE49-F238E27FC236}">
                  <a16:creationId xmlns:a16="http://schemas.microsoft.com/office/drawing/2014/main" id="{CFAE02B5-970B-2B5D-57D0-3420DF20A17C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51054F90-FBD1-7ED1-5903-2EA28170319F}"/>
              </a:ext>
            </a:extLst>
          </p:cNvPr>
          <p:cNvGrpSpPr/>
          <p:nvPr/>
        </p:nvGrpSpPr>
        <p:grpSpPr>
          <a:xfrm>
            <a:off x="4428171" y="1333748"/>
            <a:ext cx="3399298" cy="4064585"/>
            <a:chOff x="585716" y="1324877"/>
            <a:chExt cx="3672000" cy="439065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4DBB1C1D-BC19-1131-3358-81A2F97A0E78}"/>
                </a:ext>
              </a:extLst>
            </p:cNvPr>
            <p:cNvSpPr/>
            <p:nvPr/>
          </p:nvSpPr>
          <p:spPr>
            <a:xfrm>
              <a:off x="797206" y="1324877"/>
              <a:ext cx="3249020" cy="4390658"/>
            </a:xfrm>
            <a:prstGeom prst="roundRect">
              <a:avLst>
                <a:gd name="adj" fmla="val 6963"/>
              </a:avLst>
            </a:prstGeom>
            <a:solidFill>
              <a:schemeClr val="accent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599DE261-00CA-666A-24E1-6699A8C1D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 contrast="-7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 flipV="1">
              <a:off x="585716" y="1984262"/>
              <a:ext cx="3672000" cy="47483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077500AB-4705-B7AD-2E16-1C928BBF6226}"/>
                </a:ext>
              </a:extLst>
            </p:cNvPr>
            <p:cNvSpPr txBox="1"/>
            <p:nvPr/>
          </p:nvSpPr>
          <p:spPr>
            <a:xfrm>
              <a:off x="845300" y="1506299"/>
              <a:ext cx="3152833" cy="39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 dirty="0">
                  <a:solidFill>
                    <a:schemeClr val="bg1"/>
                  </a:solidFill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pic>
          <p:nvPicPr>
            <p:cNvPr id="14" name="图片 13" descr="水中的建筑&#10;&#10;AI 生成的内容可能不正确。">
              <a:extLst>
                <a:ext uri="{FF2B5EF4-FFF2-40B4-BE49-F238E27FC236}">
                  <a16:creationId xmlns:a16="http://schemas.microsoft.com/office/drawing/2014/main" id="{46AE6851-E816-A676-74E0-CE0720C72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0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4710" y="2252209"/>
              <a:ext cx="2534011" cy="1621431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9D144E38-67F1-F10F-C87B-FCFFC7D1698C}"/>
                </a:ext>
              </a:extLst>
            </p:cNvPr>
            <p:cNvSpPr txBox="1">
              <a:spLocks/>
            </p:cNvSpPr>
            <p:nvPr>
              <p:custDataLst>
                <p:tags r:id="rId2"/>
              </p:custDataLst>
            </p:nvPr>
          </p:nvSpPr>
          <p:spPr>
            <a:xfrm>
              <a:off x="1085198" y="4146910"/>
              <a:ext cx="2673034" cy="139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latin typeface="+mn-ea"/>
                </a:defRPr>
              </a:lvl1pPr>
            </a:lstStyle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可在此输入正文内容，</a:t>
              </a:r>
              <a:r>
                <a:rPr lang="en-US" altLang="zh-CN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16</a:t>
              </a:r>
              <a:r>
                <a:rPr lang="zh-CN" altLang="en-US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号字体，微软雅黑，</a:t>
              </a:r>
              <a:r>
                <a:rPr lang="en-US" altLang="zh-CN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1.25</a:t>
              </a:r>
              <a:r>
                <a:rPr lang="zh-CN" altLang="en-US" sz="1600" dirty="0">
                  <a:solidFill>
                    <a:schemeClr val="bg1"/>
                  </a:solidFill>
                  <a:latin typeface="+mn-lt"/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600" b="1" dirty="0">
                  <a:solidFill>
                    <a:srgbClr val="FFC000"/>
                  </a:solidFill>
                  <a:latin typeface="+mn-lt"/>
                  <a:cs typeface="+mn-ea"/>
                  <a:sym typeface="+mn-lt"/>
                </a:rPr>
                <a:t>加粗高亮</a:t>
              </a:r>
              <a:endParaRPr lang="en-US" altLang="zh-CN" sz="1600" b="1" dirty="0">
                <a:solidFill>
                  <a:srgbClr val="FFC000"/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469796A-A3D7-A219-E078-79A3966B6F28}"/>
              </a:ext>
            </a:extLst>
          </p:cNvPr>
          <p:cNvGrpSpPr/>
          <p:nvPr/>
        </p:nvGrpSpPr>
        <p:grpSpPr>
          <a:xfrm>
            <a:off x="4690646" y="5566282"/>
            <a:ext cx="2874346" cy="423165"/>
            <a:chOff x="1057350" y="5743465"/>
            <a:chExt cx="2874346" cy="42316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62291C44-C739-4179-2774-6D0BD7802CF3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自由形状">
              <a:extLst>
                <a:ext uri="{FF2B5EF4-FFF2-40B4-BE49-F238E27FC236}">
                  <a16:creationId xmlns:a16="http://schemas.microsoft.com/office/drawing/2014/main" id="{A7483046-F971-D59F-2F39-D2FE035821AF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9" name="自由形状">
              <a:extLst>
                <a:ext uri="{FF2B5EF4-FFF2-40B4-BE49-F238E27FC236}">
                  <a16:creationId xmlns:a16="http://schemas.microsoft.com/office/drawing/2014/main" id="{3E3A94A0-0632-39F0-FE83-1F8BC72ED753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4999D05C-361B-C797-48A2-69C7E4DD1503}"/>
              </a:ext>
            </a:extLst>
          </p:cNvPr>
          <p:cNvGrpSpPr/>
          <p:nvPr/>
        </p:nvGrpSpPr>
        <p:grpSpPr>
          <a:xfrm>
            <a:off x="8081275" y="1333748"/>
            <a:ext cx="3399298" cy="4064585"/>
            <a:chOff x="585716" y="1324877"/>
            <a:chExt cx="3672000" cy="4390658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AE6F8C27-32EB-6C7A-DEE6-D4E40723179A}"/>
                </a:ext>
              </a:extLst>
            </p:cNvPr>
            <p:cNvSpPr/>
            <p:nvPr/>
          </p:nvSpPr>
          <p:spPr>
            <a:xfrm>
              <a:off x="797206" y="1324877"/>
              <a:ext cx="3249020" cy="4390658"/>
            </a:xfrm>
            <a:prstGeom prst="roundRect">
              <a:avLst>
                <a:gd name="adj" fmla="val 6963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5657A40-AE4B-CDB7-6E0F-C0C04762A6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83018"/>
            <a:stretch/>
          </p:blipFill>
          <p:spPr>
            <a:xfrm rot="10800000" flipV="1">
              <a:off x="585716" y="1984262"/>
              <a:ext cx="3672000" cy="4748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C286EC30-0ABE-3565-DF4B-7F3FABA8A0DB}"/>
                </a:ext>
              </a:extLst>
            </p:cNvPr>
            <p:cNvSpPr txBox="1"/>
            <p:nvPr/>
          </p:nvSpPr>
          <p:spPr>
            <a:xfrm>
              <a:off x="845300" y="1506299"/>
              <a:ext cx="3152833" cy="398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pic>
          <p:nvPicPr>
            <p:cNvPr id="24" name="图片 23" descr="水中的建筑&#10;&#10;AI 生成的内容可能不正确。">
              <a:extLst>
                <a:ext uri="{FF2B5EF4-FFF2-40B4-BE49-F238E27FC236}">
                  <a16:creationId xmlns:a16="http://schemas.microsoft.com/office/drawing/2014/main" id="{CF4B526F-D1B4-EBC7-2FA8-A18D2CF59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0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4710" y="2252209"/>
              <a:ext cx="2534011" cy="1621431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1E29507-02B6-CBFA-F6AA-EE50A2EE748D}"/>
                </a:ext>
              </a:extLst>
            </p:cNvPr>
            <p:cNvSpPr txBox="1">
              <a:spLocks/>
            </p:cNvSpPr>
            <p:nvPr>
              <p:custDataLst>
                <p:tags r:id="rId1"/>
              </p:custDataLst>
            </p:nvPr>
          </p:nvSpPr>
          <p:spPr>
            <a:xfrm>
              <a:off x="1085198" y="4146910"/>
              <a:ext cx="2673034" cy="139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latin typeface="+mn-ea"/>
                </a:defRPr>
              </a:lvl1pPr>
            </a:lstStyle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可在此输入正文内容，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16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号字体，微软雅黑，</a:t>
              </a:r>
              <a:r>
                <a:rPr lang="en-US" altLang="zh-CN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1.25</a:t>
              </a:r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600" b="1" dirty="0">
                  <a:solidFill>
                    <a:schemeClr val="accent1"/>
                  </a:solidFill>
                  <a:latin typeface="+mn-lt"/>
                  <a:cs typeface="+mn-ea"/>
                  <a:sym typeface="+mn-lt"/>
                </a:rPr>
                <a:t>加粗高亮</a:t>
              </a:r>
              <a:endParaRPr lang="en-US" altLang="zh-CN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D5188F9-6CF2-5811-C6FC-7331D2886BAF}"/>
              </a:ext>
            </a:extLst>
          </p:cNvPr>
          <p:cNvGrpSpPr/>
          <p:nvPr/>
        </p:nvGrpSpPr>
        <p:grpSpPr>
          <a:xfrm>
            <a:off x="8343750" y="5566282"/>
            <a:ext cx="2874346" cy="423165"/>
            <a:chOff x="1057350" y="5743465"/>
            <a:chExt cx="2874346" cy="423165"/>
          </a:xfrm>
        </p:grpSpPr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649AA523-5CA2-9262-95B1-85D0F30142D9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8" name="自由形状">
              <a:extLst>
                <a:ext uri="{FF2B5EF4-FFF2-40B4-BE49-F238E27FC236}">
                  <a16:creationId xmlns:a16="http://schemas.microsoft.com/office/drawing/2014/main" id="{9C14FF00-C14F-AFFD-61DA-C72EF9AEC91D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29" name="自由形状">
              <a:extLst>
                <a:ext uri="{FF2B5EF4-FFF2-40B4-BE49-F238E27FC236}">
                  <a16:creationId xmlns:a16="http://schemas.microsoft.com/office/drawing/2014/main" id="{909694C9-67BC-5C86-9F9F-512584F2F96A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91635A6D-955B-D085-AF59-10DD7DB77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099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3762B-DE80-E969-FC05-76CA8F4A1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9B083116-0A29-5164-7140-1BAECF83BEAE}"/>
              </a:ext>
            </a:extLst>
          </p:cNvPr>
          <p:cNvSpPr/>
          <p:nvPr/>
        </p:nvSpPr>
        <p:spPr>
          <a:xfrm>
            <a:off x="654861" y="1195323"/>
            <a:ext cx="10882277" cy="1599808"/>
          </a:xfrm>
          <a:prstGeom prst="roundRect">
            <a:avLst>
              <a:gd name="adj" fmla="val 7827"/>
            </a:avLst>
          </a:prstGeom>
          <a:solidFill>
            <a:schemeClr val="bg1"/>
          </a:solidFill>
          <a:ln w="3175">
            <a:noFill/>
            <a:prstDash val="solid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867ABDD-B3E0-B9D7-2F62-D6AC0931A0D5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三图文</a:t>
            </a:r>
          </a:p>
        </p:txBody>
      </p:sp>
      <p:sp>
        <p:nvSpPr>
          <p:cNvPr id="2" name="文本框 12">
            <a:extLst>
              <a:ext uri="{FF2B5EF4-FFF2-40B4-BE49-F238E27FC236}">
                <a16:creationId xmlns:a16="http://schemas.microsoft.com/office/drawing/2014/main" id="{893CD909-ACEE-0CD9-E1A4-569C3E13C7D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89325" y="1345774"/>
            <a:ext cx="3127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3" name="图片 2" descr="水中的建筑&#10;&#10;AI 生成的内容可能不正确。">
            <a:extLst>
              <a:ext uri="{FF2B5EF4-FFF2-40B4-BE49-F238E27FC236}">
                <a16:creationId xmlns:a16="http://schemas.microsoft.com/office/drawing/2014/main" id="{183ECD9E-D6D0-5456-884F-D34CB6B5465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19" y="1195323"/>
            <a:ext cx="2500219" cy="159980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206DC03-FF3A-6F19-E960-EBE2B20B0A8D}"/>
              </a:ext>
            </a:extLst>
          </p:cNvPr>
          <p:cNvSpPr/>
          <p:nvPr/>
        </p:nvSpPr>
        <p:spPr>
          <a:xfrm>
            <a:off x="989325" y="1819726"/>
            <a:ext cx="6114119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75" name="矩形: 圆角 74">
            <a:extLst>
              <a:ext uri="{FF2B5EF4-FFF2-40B4-BE49-F238E27FC236}">
                <a16:creationId xmlns:a16="http://schemas.microsoft.com/office/drawing/2014/main" id="{F2340EC4-BF65-574B-1EFA-E424489E3F63}"/>
              </a:ext>
            </a:extLst>
          </p:cNvPr>
          <p:cNvSpPr/>
          <p:nvPr/>
        </p:nvSpPr>
        <p:spPr>
          <a:xfrm>
            <a:off x="654862" y="1195323"/>
            <a:ext cx="172912" cy="1599808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ECA87843-5464-D99F-5A38-AC99CF8AA522}"/>
              </a:ext>
            </a:extLst>
          </p:cNvPr>
          <p:cNvSpPr/>
          <p:nvPr/>
        </p:nvSpPr>
        <p:spPr>
          <a:xfrm>
            <a:off x="654861" y="3097982"/>
            <a:ext cx="10882277" cy="1599808"/>
          </a:xfrm>
          <a:prstGeom prst="roundRect">
            <a:avLst>
              <a:gd name="adj" fmla="val 7827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cs typeface="+mn-ea"/>
              <a:sym typeface="+mn-lt"/>
            </a:endParaRPr>
          </a:p>
        </p:txBody>
      </p:sp>
      <p:sp>
        <p:nvSpPr>
          <p:cNvPr id="77" name="文本框 12">
            <a:extLst>
              <a:ext uri="{FF2B5EF4-FFF2-40B4-BE49-F238E27FC236}">
                <a16:creationId xmlns:a16="http://schemas.microsoft.com/office/drawing/2014/main" id="{74F6FBD2-B7E3-5E1D-BA50-EAC38E069E5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9325" y="3248433"/>
            <a:ext cx="3127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78" name="图片 77" descr="水中的建筑&#10;&#10;AI 生成的内容可能不正确。">
            <a:extLst>
              <a:ext uri="{FF2B5EF4-FFF2-40B4-BE49-F238E27FC236}">
                <a16:creationId xmlns:a16="http://schemas.microsoft.com/office/drawing/2014/main" id="{9B6ADE4E-27A7-7390-DCC7-5A05BE5FAE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19" y="3097982"/>
            <a:ext cx="2500219" cy="1599808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00524052-24A3-CED5-1E8A-4B0F1D692258}"/>
              </a:ext>
            </a:extLst>
          </p:cNvPr>
          <p:cNvSpPr/>
          <p:nvPr/>
        </p:nvSpPr>
        <p:spPr>
          <a:xfrm>
            <a:off x="989325" y="3722385"/>
            <a:ext cx="6114119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80" name="矩形: 圆角 79">
            <a:extLst>
              <a:ext uri="{FF2B5EF4-FFF2-40B4-BE49-F238E27FC236}">
                <a16:creationId xmlns:a16="http://schemas.microsoft.com/office/drawing/2014/main" id="{EEEFA33D-885B-73AF-9DCF-2F9D9EB42148}"/>
              </a:ext>
            </a:extLst>
          </p:cNvPr>
          <p:cNvSpPr/>
          <p:nvPr/>
        </p:nvSpPr>
        <p:spPr>
          <a:xfrm>
            <a:off x="654862" y="3097982"/>
            <a:ext cx="172912" cy="1599808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642EC6F7-2002-F3A7-1767-925F60C9DF42}"/>
              </a:ext>
            </a:extLst>
          </p:cNvPr>
          <p:cNvSpPr/>
          <p:nvPr/>
        </p:nvSpPr>
        <p:spPr>
          <a:xfrm>
            <a:off x="654861" y="5000390"/>
            <a:ext cx="10882277" cy="1599808"/>
          </a:xfrm>
          <a:prstGeom prst="roundRect">
            <a:avLst>
              <a:gd name="adj" fmla="val 7827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cs typeface="+mn-ea"/>
              <a:sym typeface="+mn-lt"/>
            </a:endParaRPr>
          </a:p>
        </p:txBody>
      </p:sp>
      <p:sp>
        <p:nvSpPr>
          <p:cNvPr id="88" name="文本框 12">
            <a:extLst>
              <a:ext uri="{FF2B5EF4-FFF2-40B4-BE49-F238E27FC236}">
                <a16:creationId xmlns:a16="http://schemas.microsoft.com/office/drawing/2014/main" id="{3E3B9E5C-4FEE-C25F-5545-B5B2363E0D0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89325" y="5150841"/>
            <a:ext cx="3127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89" name="图片 88" descr="水中的建筑&#10;&#10;AI 生成的内容可能不正确。">
            <a:extLst>
              <a:ext uri="{FF2B5EF4-FFF2-40B4-BE49-F238E27FC236}">
                <a16:creationId xmlns:a16="http://schemas.microsoft.com/office/drawing/2014/main" id="{528AA688-080D-BB33-DEC8-47D8671EFD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19" y="5000390"/>
            <a:ext cx="2500219" cy="1599808"/>
          </a:xfrm>
          <a:prstGeom prst="rect">
            <a:avLst/>
          </a:prstGeom>
        </p:spPr>
      </p:pic>
      <p:sp>
        <p:nvSpPr>
          <p:cNvPr id="90" name="矩形 89">
            <a:extLst>
              <a:ext uri="{FF2B5EF4-FFF2-40B4-BE49-F238E27FC236}">
                <a16:creationId xmlns:a16="http://schemas.microsoft.com/office/drawing/2014/main" id="{C6E0607A-A66B-BEB2-6DE9-4A163969665D}"/>
              </a:ext>
            </a:extLst>
          </p:cNvPr>
          <p:cNvSpPr/>
          <p:nvPr/>
        </p:nvSpPr>
        <p:spPr>
          <a:xfrm>
            <a:off x="989325" y="5624793"/>
            <a:ext cx="6114119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1" name="矩形: 圆角 90">
            <a:extLst>
              <a:ext uri="{FF2B5EF4-FFF2-40B4-BE49-F238E27FC236}">
                <a16:creationId xmlns:a16="http://schemas.microsoft.com/office/drawing/2014/main" id="{06C12C1D-5576-C730-0FC9-CA3E381BB7F4}"/>
              </a:ext>
            </a:extLst>
          </p:cNvPr>
          <p:cNvSpPr/>
          <p:nvPr/>
        </p:nvSpPr>
        <p:spPr>
          <a:xfrm>
            <a:off x="654862" y="5000390"/>
            <a:ext cx="172912" cy="1599808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2" name="灯片编号占位符 91">
            <a:extLst>
              <a:ext uri="{FF2B5EF4-FFF2-40B4-BE49-F238E27FC236}">
                <a16:creationId xmlns:a16="http://schemas.microsoft.com/office/drawing/2014/main" id="{2006DD55-09EB-9747-7433-44395FB1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224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27146-5C87-F8E4-16EA-84689150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0CCECDC6-9754-EB77-02DE-5D53CD210725}"/>
              </a:ext>
            </a:extLst>
          </p:cNvPr>
          <p:cNvSpPr/>
          <p:nvPr/>
        </p:nvSpPr>
        <p:spPr>
          <a:xfrm>
            <a:off x="0" y="3094569"/>
            <a:ext cx="12191999" cy="2897521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alpha val="5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6599BA02-4F71-56B3-CDA7-E1FAEFA4B7C2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三图文</a:t>
            </a:r>
          </a:p>
        </p:txBody>
      </p:sp>
      <p:sp>
        <p:nvSpPr>
          <p:cNvPr id="2" name="PA_文本框 12">
            <a:extLst>
              <a:ext uri="{FF2B5EF4-FFF2-40B4-BE49-F238E27FC236}">
                <a16:creationId xmlns:a16="http://schemas.microsoft.com/office/drawing/2014/main" id="{778E6F6F-0D75-DA55-E590-66F3C1014C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54861" y="1227670"/>
            <a:ext cx="10793687" cy="75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关键信息：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3" name="图片 2" descr="水中的建筑&#10;&#10;AI 生成的内容可能不正确。">
            <a:extLst>
              <a:ext uri="{FF2B5EF4-FFF2-40B4-BE49-F238E27FC236}">
                <a16:creationId xmlns:a16="http://schemas.microsoft.com/office/drawing/2014/main" id="{E003F689-E5D4-F1A2-7023-AAAC91C10C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861" y="3274800"/>
            <a:ext cx="3330011" cy="2130765"/>
          </a:xfrm>
          <a:prstGeom prst="rect">
            <a:avLst/>
          </a:prstGeom>
        </p:spPr>
      </p:pic>
      <p:pic>
        <p:nvPicPr>
          <p:cNvPr id="4" name="图片 3" descr="水中的建筑&#10;&#10;AI 生成的内容可能不正确。">
            <a:extLst>
              <a:ext uri="{FF2B5EF4-FFF2-40B4-BE49-F238E27FC236}">
                <a16:creationId xmlns:a16="http://schemas.microsoft.com/office/drawing/2014/main" id="{7756150A-047D-2A32-E182-F5CE4058E0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0994" y="3274800"/>
            <a:ext cx="3330011" cy="2130765"/>
          </a:xfrm>
          <a:prstGeom prst="rect">
            <a:avLst/>
          </a:prstGeom>
        </p:spPr>
      </p:pic>
      <p:pic>
        <p:nvPicPr>
          <p:cNvPr id="5" name="图片 4" descr="水中的建筑&#10;&#10;AI 生成的内容可能不正确。">
            <a:extLst>
              <a:ext uri="{FF2B5EF4-FFF2-40B4-BE49-F238E27FC236}">
                <a16:creationId xmlns:a16="http://schemas.microsoft.com/office/drawing/2014/main" id="{47317B07-DE9E-E1AB-253F-057272EBD4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127" y="3274800"/>
            <a:ext cx="3330011" cy="213076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AEE4D89-3E16-28E9-7360-CE1E8344634E}"/>
              </a:ext>
            </a:extLst>
          </p:cNvPr>
          <p:cNvSpPr txBox="1"/>
          <p:nvPr/>
        </p:nvSpPr>
        <p:spPr>
          <a:xfrm>
            <a:off x="743449" y="5508329"/>
            <a:ext cx="315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E7E912F-4E8A-ECFF-9646-C44C51B00466}"/>
              </a:ext>
            </a:extLst>
          </p:cNvPr>
          <p:cNvSpPr txBox="1"/>
          <p:nvPr/>
        </p:nvSpPr>
        <p:spPr>
          <a:xfrm>
            <a:off x="4519582" y="5508329"/>
            <a:ext cx="315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1F04263-9523-8236-D38F-9432986301DD}"/>
              </a:ext>
            </a:extLst>
          </p:cNvPr>
          <p:cNvSpPr txBox="1"/>
          <p:nvPr/>
        </p:nvSpPr>
        <p:spPr>
          <a:xfrm>
            <a:off x="8295715" y="5508329"/>
            <a:ext cx="3152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4" name="文本框 12">
            <a:extLst>
              <a:ext uri="{FF2B5EF4-FFF2-40B4-BE49-F238E27FC236}">
                <a16:creationId xmlns:a16="http://schemas.microsoft.com/office/drawing/2014/main" id="{832BC2F3-CF18-F59C-A145-CD61A28760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54861" y="2161120"/>
            <a:ext cx="10793687" cy="75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关键信息：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25EED412-7080-8F7E-4291-D5FB1DAB888A}"/>
              </a:ext>
            </a:extLst>
          </p:cNvPr>
          <p:cNvSpPr txBox="1"/>
          <p:nvPr/>
        </p:nvSpPr>
        <p:spPr>
          <a:xfrm>
            <a:off x="986418" y="6172319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91EEBD7-831D-222C-C97F-C71C573D7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19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552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8E441-158A-7239-C8D7-4A10F6618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40AEF3E-1DBD-B37B-C39B-B723CF28258D}"/>
              </a:ext>
            </a:extLst>
          </p:cNvPr>
          <p:cNvSpPr txBox="1"/>
          <p:nvPr/>
        </p:nvSpPr>
        <p:spPr>
          <a:xfrm>
            <a:off x="618067" y="1933075"/>
            <a:ext cx="6578600" cy="1854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4800" b="1" dirty="0">
                <a:solidFill>
                  <a:schemeClr val="bg1"/>
                </a:solidFill>
                <a:cs typeface="+mn-ea"/>
                <a:sym typeface="+mn-lt"/>
              </a:rPr>
              <a:t>智能科学与技术学院</a:t>
            </a:r>
            <a:endParaRPr lang="en-US" altLang="zh-CN" sz="48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4800" b="1" dirty="0">
                <a:solidFill>
                  <a:schemeClr val="bg1"/>
                </a:solidFill>
                <a:cs typeface="+mn-ea"/>
                <a:sym typeface="+mn-lt"/>
              </a:rPr>
              <a:t>定制通用模板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16ACC6B-9BCF-66AE-2B4C-0CB618B79EA3}"/>
              </a:ext>
            </a:extLst>
          </p:cNvPr>
          <p:cNvSpPr txBox="1"/>
          <p:nvPr/>
        </p:nvSpPr>
        <p:spPr>
          <a:xfrm>
            <a:off x="618065" y="3891820"/>
            <a:ext cx="5791202" cy="496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100" dirty="0">
                <a:solidFill>
                  <a:schemeClr val="bg1"/>
                </a:solidFill>
                <a:effectLst/>
                <a:cs typeface="+mn-ea"/>
                <a:sym typeface="+mn-lt"/>
              </a:rPr>
              <a:t>GENERAL TEMPLATE FOR SCHOOL OF INTELLIGENCE SCIENCE AND TECHNOLOGY</a:t>
            </a:r>
          </a:p>
          <a:p>
            <a:pPr>
              <a:lnSpc>
                <a:spcPct val="125000"/>
              </a:lnSpc>
            </a:pPr>
            <a:r>
              <a:rPr lang="en-US" altLang="zh-CN" sz="1100" dirty="0">
                <a:solidFill>
                  <a:schemeClr val="bg1"/>
                </a:solidFill>
                <a:effectLst/>
                <a:cs typeface="+mn-ea"/>
                <a:sym typeface="+mn-lt"/>
              </a:rPr>
              <a:t>NANJING UNIVERSITY</a:t>
            </a:r>
            <a:endParaRPr lang="zh-CN" altLang="en-US" sz="1100" dirty="0">
              <a:solidFill>
                <a:schemeClr val="bg1"/>
              </a:solidFill>
              <a:effectLst/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24579FD-EA29-D33C-3A45-7C59A02A3A96}"/>
              </a:ext>
            </a:extLst>
          </p:cNvPr>
          <p:cNvSpPr txBox="1"/>
          <p:nvPr/>
        </p:nvSpPr>
        <p:spPr>
          <a:xfrm>
            <a:off x="2849034" y="6471735"/>
            <a:ext cx="64939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南京大学 丨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 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智能科学与技术学院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1B781CD-B821-A8D6-3886-9CB39342DC06}"/>
              </a:ext>
            </a:extLst>
          </p:cNvPr>
          <p:cNvSpPr txBox="1"/>
          <p:nvPr/>
        </p:nvSpPr>
        <p:spPr>
          <a:xfrm>
            <a:off x="618065" y="4626279"/>
            <a:ext cx="24478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报告人：智科院</a:t>
            </a:r>
            <a:endParaRPr lang="en-US" altLang="zh-CN" sz="1600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264AE6F-FBD0-AA66-8277-C86CBAEB3ECB}"/>
              </a:ext>
            </a:extLst>
          </p:cNvPr>
          <p:cNvSpPr txBox="1"/>
          <p:nvPr/>
        </p:nvSpPr>
        <p:spPr>
          <a:xfrm>
            <a:off x="618065" y="5034859"/>
            <a:ext cx="2174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sz="1600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2025.03.01</a:t>
            </a:r>
            <a:endParaRPr lang="zh-CN" altLang="en-US" sz="1600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20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423A5-9D28-29B3-E836-E5395E4DC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77E0C41F-FA15-0C03-C5A9-11126CBBFBB3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四图文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FCC57EE9-DC1F-767A-1A0A-8D7EF0545539}"/>
              </a:ext>
            </a:extLst>
          </p:cNvPr>
          <p:cNvSpPr/>
          <p:nvPr/>
        </p:nvSpPr>
        <p:spPr>
          <a:xfrm>
            <a:off x="522852" y="1407581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54B155A-1BCE-8E42-494D-B62B0AEE078F}"/>
              </a:ext>
            </a:extLst>
          </p:cNvPr>
          <p:cNvSpPr/>
          <p:nvPr/>
        </p:nvSpPr>
        <p:spPr>
          <a:xfrm>
            <a:off x="522852" y="1407579"/>
            <a:ext cx="465433" cy="22848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E3E8E23-E532-73D1-9984-22BD19F5D0E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801976" y="1748438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32" name="图片 31" descr="水中的建筑&#10;&#10;AI 生成的内容可能不正确。">
            <a:extLst>
              <a:ext uri="{FF2B5EF4-FFF2-40B4-BE49-F238E27FC236}">
                <a16:creationId xmlns:a16="http://schemas.microsoft.com/office/drawing/2014/main" id="{49FD2E86-D324-E1E0-5444-256332DED77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369" y="1789153"/>
            <a:ext cx="2405523" cy="1539215"/>
          </a:xfrm>
          <a:prstGeom prst="rect">
            <a:avLst/>
          </a:prstGeom>
        </p:spPr>
      </p:pic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C87B2926-1B3F-CE26-6557-A5F725CF053C}"/>
              </a:ext>
            </a:extLst>
          </p:cNvPr>
          <p:cNvSpPr/>
          <p:nvPr/>
        </p:nvSpPr>
        <p:spPr>
          <a:xfrm>
            <a:off x="522852" y="4074002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679CA83-0519-4F90-FFAF-7D633DE6C292}"/>
              </a:ext>
            </a:extLst>
          </p:cNvPr>
          <p:cNvSpPr/>
          <p:nvPr/>
        </p:nvSpPr>
        <p:spPr>
          <a:xfrm>
            <a:off x="522852" y="4074000"/>
            <a:ext cx="465433" cy="22848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73B807B-809D-7BFB-EF39-7EF37A66C36A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801976" y="4414859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24" name="图片 23" descr="水中的建筑&#10;&#10;AI 生成的内容可能不正确。">
            <a:extLst>
              <a:ext uri="{FF2B5EF4-FFF2-40B4-BE49-F238E27FC236}">
                <a16:creationId xmlns:a16="http://schemas.microsoft.com/office/drawing/2014/main" id="{CA579B24-7C3E-A6D7-F31E-310CCC2D440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369" y="4455574"/>
            <a:ext cx="2405523" cy="1539215"/>
          </a:xfrm>
          <a:prstGeom prst="rect">
            <a:avLst/>
          </a:prstGeom>
        </p:spPr>
      </p:pic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9FF92710-701A-4A6D-C6CD-DF5D0C0700C4}"/>
              </a:ext>
            </a:extLst>
          </p:cNvPr>
          <p:cNvSpPr/>
          <p:nvPr/>
        </p:nvSpPr>
        <p:spPr>
          <a:xfrm>
            <a:off x="6411583" y="1407581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DFCC146-F01E-6570-C75D-4356B2B731A8}"/>
              </a:ext>
            </a:extLst>
          </p:cNvPr>
          <p:cNvSpPr/>
          <p:nvPr/>
        </p:nvSpPr>
        <p:spPr>
          <a:xfrm>
            <a:off x="6411583" y="1407579"/>
            <a:ext cx="465433" cy="2284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4639475-2569-2150-E9F3-816C223B8D11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9690707" y="1748438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28" name="图片 27" descr="水中的建筑&#10;&#10;AI 生成的内容可能不正确。">
            <a:extLst>
              <a:ext uri="{FF2B5EF4-FFF2-40B4-BE49-F238E27FC236}">
                <a16:creationId xmlns:a16="http://schemas.microsoft.com/office/drawing/2014/main" id="{A6F466FB-09EB-1052-AB9B-36B13F605C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100" y="1789153"/>
            <a:ext cx="2405523" cy="1539215"/>
          </a:xfrm>
          <a:prstGeom prst="rect">
            <a:avLst/>
          </a:prstGeom>
        </p:spPr>
      </p:pic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3FE6D336-92B7-2079-4343-A6B2EC3664F7}"/>
              </a:ext>
            </a:extLst>
          </p:cNvPr>
          <p:cNvSpPr/>
          <p:nvPr/>
        </p:nvSpPr>
        <p:spPr>
          <a:xfrm>
            <a:off x="6411583" y="4074002"/>
            <a:ext cx="5257566" cy="2284853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DAE7DF3-42E0-1D2B-ED6A-C009407C9470}"/>
              </a:ext>
            </a:extLst>
          </p:cNvPr>
          <p:cNvSpPr/>
          <p:nvPr/>
        </p:nvSpPr>
        <p:spPr>
          <a:xfrm>
            <a:off x="6411583" y="4074000"/>
            <a:ext cx="465433" cy="22848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B6075AF-7F00-96A9-452E-7445536BB7B7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9690707" y="4414859"/>
            <a:ext cx="1849884" cy="1603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34" name="图片 33" descr="水中的建筑&#10;&#10;AI 生成的内容可能不正确。">
            <a:extLst>
              <a:ext uri="{FF2B5EF4-FFF2-40B4-BE49-F238E27FC236}">
                <a16:creationId xmlns:a16="http://schemas.microsoft.com/office/drawing/2014/main" id="{94262BAB-6385-133D-19E2-1B3A792235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1100" y="4455574"/>
            <a:ext cx="2405523" cy="1539215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6E969F9-2AD9-01AB-0953-E40427DB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20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959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EEFEA-8F83-46D9-93EF-CF8984350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3CB6664D-A4BF-9EA4-7E3F-82E06126F609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四图文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B9EBBAB-8277-8459-72C9-C96FA330B6FB}"/>
              </a:ext>
            </a:extLst>
          </p:cNvPr>
          <p:cNvSpPr txBox="1"/>
          <p:nvPr/>
        </p:nvSpPr>
        <p:spPr>
          <a:xfrm>
            <a:off x="986418" y="6164787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3D0A2E9-40F6-86A5-0702-DD80E3C1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21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A104B2FB-BDA3-1E03-1E05-99AA325576AD}"/>
              </a:ext>
            </a:extLst>
          </p:cNvPr>
          <p:cNvSpPr/>
          <p:nvPr/>
        </p:nvSpPr>
        <p:spPr>
          <a:xfrm>
            <a:off x="337080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F49EA14-ECB7-6B55-61F6-D099C28FA8C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61117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32" name="图片 31" descr="水中的建筑&#10;&#10;AI 生成的内容可能不正确。">
            <a:extLst>
              <a:ext uri="{FF2B5EF4-FFF2-40B4-BE49-F238E27FC236}">
                <a16:creationId xmlns:a16="http://schemas.microsoft.com/office/drawing/2014/main" id="{83AC3BE0-FAEF-E826-E18A-7BAAFCBEC58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070" y="2242466"/>
            <a:ext cx="2713548" cy="1736310"/>
          </a:xfrm>
          <a:prstGeom prst="rect">
            <a:avLst/>
          </a:prstGeom>
        </p:spPr>
      </p:pic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730F0532-48A2-945C-18F0-898A919F28BB}"/>
              </a:ext>
            </a:extLst>
          </p:cNvPr>
          <p:cNvSpPr/>
          <p:nvPr/>
        </p:nvSpPr>
        <p:spPr>
          <a:xfrm>
            <a:off x="767605" y="1482309"/>
            <a:ext cx="1782611" cy="442723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7D055246-43FC-E63F-BD3A-1EDDD5D6E71D}"/>
              </a:ext>
            </a:extLst>
          </p:cNvPr>
          <p:cNvSpPr/>
          <p:nvPr/>
        </p:nvSpPr>
        <p:spPr>
          <a:xfrm>
            <a:off x="3271181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A06F3270-44CA-C2AA-37D7-BA3449D4D4E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395218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57" name="图片 56" descr="水中的建筑&#10;&#10;AI 生成的内容可能不正确。">
            <a:extLst>
              <a:ext uri="{FF2B5EF4-FFF2-40B4-BE49-F238E27FC236}">
                <a16:creationId xmlns:a16="http://schemas.microsoft.com/office/drawing/2014/main" id="{728557E8-BB77-CC1E-493B-3DBA4DB082D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3171" y="2242466"/>
            <a:ext cx="2713548" cy="1736310"/>
          </a:xfrm>
          <a:prstGeom prst="rect">
            <a:avLst/>
          </a:prstGeom>
        </p:spPr>
      </p:pic>
      <p:sp>
        <p:nvSpPr>
          <p:cNvPr id="58" name="矩形: 圆角 57">
            <a:extLst>
              <a:ext uri="{FF2B5EF4-FFF2-40B4-BE49-F238E27FC236}">
                <a16:creationId xmlns:a16="http://schemas.microsoft.com/office/drawing/2014/main" id="{3B56E0C6-D070-1079-8EE2-B2F011E03E62}"/>
              </a:ext>
            </a:extLst>
          </p:cNvPr>
          <p:cNvSpPr/>
          <p:nvPr/>
        </p:nvSpPr>
        <p:spPr>
          <a:xfrm>
            <a:off x="3701706" y="1482309"/>
            <a:ext cx="1782611" cy="442723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870EBE9E-7A47-8963-94E4-98D039DE6533}"/>
              </a:ext>
            </a:extLst>
          </p:cNvPr>
          <p:cNvSpPr/>
          <p:nvPr/>
        </p:nvSpPr>
        <p:spPr>
          <a:xfrm>
            <a:off x="6205282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687CCDD4-A466-AFCB-E8C7-841744A8857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329319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61" name="图片 60" descr="水中的建筑&#10;&#10;AI 生成的内容可能不正确。">
            <a:extLst>
              <a:ext uri="{FF2B5EF4-FFF2-40B4-BE49-F238E27FC236}">
                <a16:creationId xmlns:a16="http://schemas.microsoft.com/office/drawing/2014/main" id="{30ED3492-3E91-4839-2AD3-6FFA951EA1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272" y="2242466"/>
            <a:ext cx="2713548" cy="1736310"/>
          </a:xfrm>
          <a:prstGeom prst="rect">
            <a:avLst/>
          </a:prstGeom>
        </p:spPr>
      </p:pic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63C623C2-5B96-6BBE-9F87-DD7CA551E564}"/>
              </a:ext>
            </a:extLst>
          </p:cNvPr>
          <p:cNvSpPr/>
          <p:nvPr/>
        </p:nvSpPr>
        <p:spPr>
          <a:xfrm>
            <a:off x="6635807" y="1482309"/>
            <a:ext cx="1782611" cy="442723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3" name="矩形: 圆角 62">
            <a:extLst>
              <a:ext uri="{FF2B5EF4-FFF2-40B4-BE49-F238E27FC236}">
                <a16:creationId xmlns:a16="http://schemas.microsoft.com/office/drawing/2014/main" id="{88CD52E2-87E0-053B-6454-07164C2CF65C}"/>
              </a:ext>
            </a:extLst>
          </p:cNvPr>
          <p:cNvSpPr/>
          <p:nvPr/>
        </p:nvSpPr>
        <p:spPr>
          <a:xfrm>
            <a:off x="9139383" y="1703671"/>
            <a:ext cx="2715538" cy="397741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DA3882C4-2DE5-1AE0-4292-EADB52E7E4E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9263420" y="4121597"/>
            <a:ext cx="2467465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400"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65" name="图片 64" descr="水中的建筑&#10;&#10;AI 生成的内容可能不正确。">
            <a:extLst>
              <a:ext uri="{FF2B5EF4-FFF2-40B4-BE49-F238E27FC236}">
                <a16:creationId xmlns:a16="http://schemas.microsoft.com/office/drawing/2014/main" id="{E06276EB-673B-A345-7329-10841F9A8CD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1373" y="2242466"/>
            <a:ext cx="2713548" cy="1736310"/>
          </a:xfrm>
          <a:prstGeom prst="rect">
            <a:avLst/>
          </a:prstGeom>
        </p:spPr>
      </p:pic>
      <p:sp>
        <p:nvSpPr>
          <p:cNvPr id="66" name="矩形: 圆角 65">
            <a:extLst>
              <a:ext uri="{FF2B5EF4-FFF2-40B4-BE49-F238E27FC236}">
                <a16:creationId xmlns:a16="http://schemas.microsoft.com/office/drawing/2014/main" id="{B121476F-39C8-458B-F010-950E8D42A6F2}"/>
              </a:ext>
            </a:extLst>
          </p:cNvPr>
          <p:cNvSpPr/>
          <p:nvPr/>
        </p:nvSpPr>
        <p:spPr>
          <a:xfrm>
            <a:off x="9569908" y="1482309"/>
            <a:ext cx="1782611" cy="442723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254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0435-9800-1CA5-55E9-68F6F7F90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BA3E5DAE-345E-36DE-41A3-8F1E2B15F5C4}"/>
              </a:ext>
            </a:extLst>
          </p:cNvPr>
          <p:cNvSpPr/>
          <p:nvPr/>
        </p:nvSpPr>
        <p:spPr>
          <a:xfrm>
            <a:off x="598617" y="1238300"/>
            <a:ext cx="10994766" cy="457161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2" name="矩形: 圆角 51">
            <a:extLst>
              <a:ext uri="{FF2B5EF4-FFF2-40B4-BE49-F238E27FC236}">
                <a16:creationId xmlns:a16="http://schemas.microsoft.com/office/drawing/2014/main" id="{5DD7F59B-AED3-821E-3AA9-4951B1EECEE3}"/>
              </a:ext>
            </a:extLst>
          </p:cNvPr>
          <p:cNvSpPr/>
          <p:nvPr/>
        </p:nvSpPr>
        <p:spPr>
          <a:xfrm>
            <a:off x="986603" y="2860100"/>
            <a:ext cx="3477614" cy="549454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5E7820B-98BF-300E-0C70-B275546F9B83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D768CAF9-9500-1F9C-63CC-43AA8930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22</a:t>
            </a:fld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5" name="图片 34" descr="水中的建筑&#10;&#10;AI 生成的内容可能不正确。">
            <a:extLst>
              <a:ext uri="{FF2B5EF4-FFF2-40B4-BE49-F238E27FC236}">
                <a16:creationId xmlns:a16="http://schemas.microsoft.com/office/drawing/2014/main" id="{45FA4A67-CDBF-07A9-4C6F-DB64BB6D75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012" y="1367264"/>
            <a:ext cx="3291709" cy="2106258"/>
          </a:xfrm>
          <a:prstGeom prst="rect">
            <a:avLst/>
          </a:prstGeom>
        </p:spPr>
      </p:pic>
      <p:pic>
        <p:nvPicPr>
          <p:cNvPr id="36" name="图片 35" descr="水中的建筑&#10;&#10;AI 生成的内容可能不正确。">
            <a:extLst>
              <a:ext uri="{FF2B5EF4-FFF2-40B4-BE49-F238E27FC236}">
                <a16:creationId xmlns:a16="http://schemas.microsoft.com/office/drawing/2014/main" id="{A5C64340-4FF8-F0B8-2E89-3B6FEBABF0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4674" y="1367264"/>
            <a:ext cx="3291709" cy="2106258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99D5B46B-E1F1-215E-527A-EE5D704786A1}"/>
              </a:ext>
            </a:extLst>
          </p:cNvPr>
          <p:cNvSpPr txBox="1"/>
          <p:nvPr/>
        </p:nvSpPr>
        <p:spPr>
          <a:xfrm>
            <a:off x="986603" y="2153823"/>
            <a:ext cx="3477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0B06D2-4714-C664-7EA7-D0385EDF6D1E}"/>
              </a:ext>
            </a:extLst>
          </p:cNvPr>
          <p:cNvSpPr txBox="1"/>
          <p:nvPr/>
        </p:nvSpPr>
        <p:spPr>
          <a:xfrm>
            <a:off x="1079556" y="2931342"/>
            <a:ext cx="3291708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800"/>
              </a:spcBef>
              <a:buClr>
                <a:schemeClr val="bg1"/>
              </a:buClr>
            </a:pPr>
            <a:r>
              <a:rPr lang="zh-CN" altLang="en-US" sz="1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9CEC35CF-8474-0EA1-899A-1477233A6D54}"/>
              </a:ext>
            </a:extLst>
          </p:cNvPr>
          <p:cNvSpPr/>
          <p:nvPr/>
        </p:nvSpPr>
        <p:spPr>
          <a:xfrm>
            <a:off x="986603" y="3647450"/>
            <a:ext cx="3477614" cy="549454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40B3576-4466-9D5F-3A0C-C22A92A66CEF}"/>
              </a:ext>
            </a:extLst>
          </p:cNvPr>
          <p:cNvSpPr txBox="1"/>
          <p:nvPr/>
        </p:nvSpPr>
        <p:spPr>
          <a:xfrm>
            <a:off x="1079556" y="3718692"/>
            <a:ext cx="3291708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800"/>
              </a:spcBef>
              <a:buClr>
                <a:schemeClr val="bg1"/>
              </a:buClr>
            </a:pPr>
            <a:r>
              <a:rPr lang="zh-CN" altLang="en-US" sz="1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8291107-6750-46D8-0658-56688C16E09D}"/>
              </a:ext>
            </a:extLst>
          </p:cNvPr>
          <p:cNvSpPr/>
          <p:nvPr/>
        </p:nvSpPr>
        <p:spPr>
          <a:xfrm>
            <a:off x="986603" y="4434800"/>
            <a:ext cx="3477614" cy="549454"/>
          </a:xfrm>
          <a:prstGeom prst="roundRect">
            <a:avLst>
              <a:gd name="adj" fmla="val 6963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E4BBD39-4C92-2DD3-F477-0CEBA5A6D76E}"/>
              </a:ext>
            </a:extLst>
          </p:cNvPr>
          <p:cNvSpPr txBox="1"/>
          <p:nvPr/>
        </p:nvSpPr>
        <p:spPr>
          <a:xfrm>
            <a:off x="1079556" y="4506042"/>
            <a:ext cx="3291708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800"/>
              </a:spcBef>
              <a:buClr>
                <a:schemeClr val="bg1"/>
              </a:buClr>
            </a:pPr>
            <a:r>
              <a:rPr lang="zh-CN" altLang="en-US" sz="1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D1337FC-A5FC-9141-3606-5C71560DB3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018"/>
          <a:stretch/>
        </p:blipFill>
        <p:spPr>
          <a:xfrm rot="10800000" flipV="1">
            <a:off x="1025761" y="2641081"/>
            <a:ext cx="3399298" cy="43957"/>
          </a:xfrm>
          <a:prstGeom prst="rect">
            <a:avLst/>
          </a:prstGeom>
        </p:spPr>
      </p:pic>
      <p:pic>
        <p:nvPicPr>
          <p:cNvPr id="13" name="图片 12" descr="水中的建筑&#10;&#10;AI 生成的内容可能不正确。">
            <a:extLst>
              <a:ext uri="{FF2B5EF4-FFF2-40B4-BE49-F238E27FC236}">
                <a16:creationId xmlns:a16="http://schemas.microsoft.com/office/drawing/2014/main" id="{2E7710B9-878A-4680-4531-F393D973D0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012" y="3563295"/>
            <a:ext cx="3291709" cy="2106258"/>
          </a:xfrm>
          <a:prstGeom prst="rect">
            <a:avLst/>
          </a:prstGeom>
        </p:spPr>
      </p:pic>
      <p:pic>
        <p:nvPicPr>
          <p:cNvPr id="14" name="图片 13" descr="水中的建筑&#10;&#10;AI 生成的内容可能不正确。">
            <a:extLst>
              <a:ext uri="{FF2B5EF4-FFF2-40B4-BE49-F238E27FC236}">
                <a16:creationId xmlns:a16="http://schemas.microsoft.com/office/drawing/2014/main" id="{7262CA8A-5AA8-DF4F-2FA6-516963824D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4674" y="3563295"/>
            <a:ext cx="3291709" cy="2106258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85BF391B-40FF-0CD2-1660-5BFDD88C9939}"/>
              </a:ext>
            </a:extLst>
          </p:cNvPr>
          <p:cNvGrpSpPr/>
          <p:nvPr/>
        </p:nvGrpSpPr>
        <p:grpSpPr>
          <a:xfrm>
            <a:off x="598617" y="5979338"/>
            <a:ext cx="8772017" cy="755208"/>
            <a:chOff x="676780" y="6581561"/>
            <a:chExt cx="8772017" cy="755208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4369C4C-ECC2-CFAA-FDBF-DD5FA0E5D5A3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3748310E-0F94-9122-3429-D55D0CEF248C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B67BE175-F44C-50FD-E86B-4928FF6E1948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16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2506E-3C6F-983E-FB95-63E7A1B2F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3079BE40-1BFB-985F-356E-FA4E6234386F}"/>
              </a:ext>
            </a:extLst>
          </p:cNvPr>
          <p:cNvSpPr/>
          <p:nvPr/>
        </p:nvSpPr>
        <p:spPr>
          <a:xfrm>
            <a:off x="0" y="3573839"/>
            <a:ext cx="12192000" cy="240650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alpha val="63000"/>
                </a:schemeClr>
              </a:gs>
              <a:gs pos="100000">
                <a:schemeClr val="accent1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4A96FAB8-0E57-41AC-0E9A-3FC40677825E}"/>
              </a:ext>
            </a:extLst>
          </p:cNvPr>
          <p:cNvSpPr/>
          <p:nvPr/>
        </p:nvSpPr>
        <p:spPr>
          <a:xfrm>
            <a:off x="0" y="868554"/>
            <a:ext cx="12192000" cy="271436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DA3354F-ED13-FF43-D6A6-1CC875A67A07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D2993A99-644A-3202-2D9D-F7BB08F3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23</a:t>
            </a:fld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35" name="图片 34" descr="水中的建筑&#10;&#10;AI 生成的内容可能不正确。">
            <a:extLst>
              <a:ext uri="{FF2B5EF4-FFF2-40B4-BE49-F238E27FC236}">
                <a16:creationId xmlns:a16="http://schemas.microsoft.com/office/drawing/2014/main" id="{99EF7971-1668-53B0-208D-F79E87CC4E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603" y="3714741"/>
            <a:ext cx="3291709" cy="2106258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BAC461B1-2845-D7EB-3303-BA72AD8E8003}"/>
              </a:ext>
            </a:extLst>
          </p:cNvPr>
          <p:cNvSpPr txBox="1"/>
          <p:nvPr/>
        </p:nvSpPr>
        <p:spPr>
          <a:xfrm>
            <a:off x="2792742" y="1274795"/>
            <a:ext cx="6606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关键信息，这里输入小标题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13" name="图片 12" descr="水中的建筑&#10;&#10;AI 生成的内容可能不正确。">
            <a:extLst>
              <a:ext uri="{FF2B5EF4-FFF2-40B4-BE49-F238E27FC236}">
                <a16:creationId xmlns:a16="http://schemas.microsoft.com/office/drawing/2014/main" id="{D1173192-780A-45CC-0FB2-C8E26B1013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807" y="3733728"/>
            <a:ext cx="3291709" cy="2106258"/>
          </a:xfrm>
          <a:prstGeom prst="rect">
            <a:avLst/>
          </a:prstGeom>
        </p:spPr>
      </p:pic>
      <p:pic>
        <p:nvPicPr>
          <p:cNvPr id="14" name="图片 13" descr="水中的建筑&#10;&#10;AI 生成的内容可能不正确。">
            <a:extLst>
              <a:ext uri="{FF2B5EF4-FFF2-40B4-BE49-F238E27FC236}">
                <a16:creationId xmlns:a16="http://schemas.microsoft.com/office/drawing/2014/main" id="{98C9B1B9-42E1-398B-2A36-27AE6AAEB4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011" y="3733728"/>
            <a:ext cx="3291709" cy="2106258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80F9D072-3E94-97C9-B728-90458714F093}"/>
              </a:ext>
            </a:extLst>
          </p:cNvPr>
          <p:cNvGrpSpPr/>
          <p:nvPr/>
        </p:nvGrpSpPr>
        <p:grpSpPr>
          <a:xfrm>
            <a:off x="1709991" y="6033740"/>
            <a:ext cx="8772017" cy="755208"/>
            <a:chOff x="676780" y="6581561"/>
            <a:chExt cx="8772017" cy="755208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3890B748-44B9-C5BC-E23B-494C6D25BE71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C930B456-18FC-8709-9753-2359B1BF33AB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BEF672E7-79EA-EF1D-572A-6BAD6F30E8A7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6B34223E-1BA4-FC9F-EA83-A16E8EC02B3F}"/>
              </a:ext>
            </a:extLst>
          </p:cNvPr>
          <p:cNvSpPr txBox="1"/>
          <p:nvPr/>
        </p:nvSpPr>
        <p:spPr>
          <a:xfrm>
            <a:off x="3039534" y="1858245"/>
            <a:ext cx="6112932" cy="1407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12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Bef>
                <a:spcPts val="12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Bef>
                <a:spcPts val="12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20327950-36F4-19FA-33E4-A9FDCB30A2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018"/>
          <a:stretch/>
        </p:blipFill>
        <p:spPr>
          <a:xfrm rot="10800000" flipV="1">
            <a:off x="4396351" y="1757689"/>
            <a:ext cx="3399298" cy="4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6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F0013-4162-8563-988D-B5D89902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3146C070-7229-EC6A-765E-00CA5DA5729C}"/>
              </a:ext>
            </a:extLst>
          </p:cNvPr>
          <p:cNvSpPr/>
          <p:nvPr/>
        </p:nvSpPr>
        <p:spPr>
          <a:xfrm>
            <a:off x="381570" y="1149949"/>
            <a:ext cx="11497734" cy="4906873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  <a:alpha val="28000"/>
            </a:schemeClr>
          </a:solidFill>
          <a:ln w="9525">
            <a:solidFill>
              <a:schemeClr val="accent1"/>
            </a:solidFill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37BE833D-1E22-2013-3D0F-5C04BE59A5D7}"/>
              </a:ext>
            </a:extLst>
          </p:cNvPr>
          <p:cNvSpPr/>
          <p:nvPr/>
        </p:nvSpPr>
        <p:spPr>
          <a:xfrm>
            <a:off x="841278" y="1346199"/>
            <a:ext cx="6796906" cy="2367867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D5FBFE9-128D-CD21-3D48-52F073AD6130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F8380A79-3A31-02E1-D3DB-3CB57BDF0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24</a:t>
            </a:fld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50B5544-038B-3AD8-468B-34A103BC6C09}"/>
              </a:ext>
            </a:extLst>
          </p:cNvPr>
          <p:cNvGrpSpPr/>
          <p:nvPr/>
        </p:nvGrpSpPr>
        <p:grpSpPr>
          <a:xfrm>
            <a:off x="1251070" y="2158409"/>
            <a:ext cx="3836643" cy="0"/>
            <a:chOff x="1211072" y="2722880"/>
            <a:chExt cx="3688721" cy="0"/>
          </a:xfrm>
        </p:grpSpPr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6D3C9128-7F84-BBE1-BEF8-2D51B3291CD5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654EBE26-FF86-0900-8A83-B874608A8BA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254F150D-152A-B6E7-B5BD-C8A100FF3204}"/>
              </a:ext>
            </a:extLst>
          </p:cNvPr>
          <p:cNvSpPr txBox="1"/>
          <p:nvPr/>
        </p:nvSpPr>
        <p:spPr>
          <a:xfrm>
            <a:off x="1161187" y="1542839"/>
            <a:ext cx="6476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关键信息，这里输入小标题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9" name="图片 8" descr="水中的建筑&#10;&#10;AI 生成的内容可能不正确。">
            <a:extLst>
              <a:ext uri="{FF2B5EF4-FFF2-40B4-BE49-F238E27FC236}">
                <a16:creationId xmlns:a16="http://schemas.microsoft.com/office/drawing/2014/main" id="{FC1C9730-F6D1-AED2-8ECF-182D85954D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278" y="3969653"/>
            <a:ext cx="2954983" cy="1890798"/>
          </a:xfrm>
          <a:prstGeom prst="rect">
            <a:avLst/>
          </a:prstGeom>
        </p:spPr>
      </p:pic>
      <p:pic>
        <p:nvPicPr>
          <p:cNvPr id="10" name="图片 9" descr="水中的建筑&#10;&#10;AI 生成的内容可能不正确。">
            <a:extLst>
              <a:ext uri="{FF2B5EF4-FFF2-40B4-BE49-F238E27FC236}">
                <a16:creationId xmlns:a16="http://schemas.microsoft.com/office/drawing/2014/main" id="{7E47866D-8C17-576F-643E-611EA49540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201" y="3969653"/>
            <a:ext cx="2954983" cy="1890798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536AAD24-B395-40BA-9CBC-3BB47D342010}"/>
              </a:ext>
            </a:extLst>
          </p:cNvPr>
          <p:cNvSpPr txBox="1"/>
          <p:nvPr/>
        </p:nvSpPr>
        <p:spPr>
          <a:xfrm>
            <a:off x="1161188" y="2344779"/>
            <a:ext cx="6112932" cy="125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sz="1800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  <a:p>
            <a:pPr marL="342900" indent="-342900">
              <a:lnSpc>
                <a:spcPct val="125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  <a:p>
            <a:pPr marL="342900" indent="-342900">
              <a:lnSpc>
                <a:spcPct val="125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15" name="图片 14" descr="水中的建筑&#10;&#10;AI 生成的内容可能不正确。">
            <a:extLst>
              <a:ext uri="{FF2B5EF4-FFF2-40B4-BE49-F238E27FC236}">
                <a16:creationId xmlns:a16="http://schemas.microsoft.com/office/drawing/2014/main" id="{2CFECB38-F62B-5CAF-9028-613CEC015F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552" y="1584733"/>
            <a:ext cx="2954983" cy="1890798"/>
          </a:xfrm>
          <a:prstGeom prst="rect">
            <a:avLst/>
          </a:prstGeom>
        </p:spPr>
      </p:pic>
      <p:pic>
        <p:nvPicPr>
          <p:cNvPr id="18" name="图片 17" descr="水中的建筑&#10;&#10;AI 生成的内容可能不正确。">
            <a:extLst>
              <a:ext uri="{FF2B5EF4-FFF2-40B4-BE49-F238E27FC236}">
                <a16:creationId xmlns:a16="http://schemas.microsoft.com/office/drawing/2014/main" id="{43DBBA77-3EB6-4A00-A81E-2E66547C94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552" y="3969653"/>
            <a:ext cx="2954983" cy="1890798"/>
          </a:xfrm>
          <a:prstGeom prst="rect">
            <a:avLst/>
          </a:prstGeom>
        </p:spPr>
      </p:pic>
      <p:sp>
        <p:nvSpPr>
          <p:cNvPr id="20" name="箭头: 右 19">
            <a:extLst>
              <a:ext uri="{FF2B5EF4-FFF2-40B4-BE49-F238E27FC236}">
                <a16:creationId xmlns:a16="http://schemas.microsoft.com/office/drawing/2014/main" id="{0B498F72-7187-1C57-A6B8-D3BAA460AD20}"/>
              </a:ext>
            </a:extLst>
          </p:cNvPr>
          <p:cNvSpPr/>
          <p:nvPr/>
        </p:nvSpPr>
        <p:spPr>
          <a:xfrm>
            <a:off x="3990968" y="4762652"/>
            <a:ext cx="497526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1DBA7C74-BEA8-10BC-85BB-5F4D160A4F95}"/>
              </a:ext>
            </a:extLst>
          </p:cNvPr>
          <p:cNvSpPr/>
          <p:nvPr/>
        </p:nvSpPr>
        <p:spPr>
          <a:xfrm>
            <a:off x="7768105" y="4762652"/>
            <a:ext cx="497526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5E18A661-6E83-C7E5-1279-5934F3BC01EC}"/>
              </a:ext>
            </a:extLst>
          </p:cNvPr>
          <p:cNvGrpSpPr/>
          <p:nvPr/>
        </p:nvGrpSpPr>
        <p:grpSpPr>
          <a:xfrm>
            <a:off x="772831" y="6081048"/>
            <a:ext cx="8772017" cy="755208"/>
            <a:chOff x="676780" y="6581561"/>
            <a:chExt cx="8772017" cy="755208"/>
          </a:xfrm>
        </p:grpSpPr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0E82F291-383E-CCE9-C604-A9715041D033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B4D72415-CCE1-A31D-573F-4D02B205B4CE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782227D-1E90-5B4A-3A5C-ED7A8ACE2FBB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968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90026-6A27-2DE5-7EE4-614941FB5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6258D7ED-AEE0-6ACB-1FFF-1E3F1EC7FEC3}"/>
              </a:ext>
            </a:extLst>
          </p:cNvPr>
          <p:cNvSpPr/>
          <p:nvPr/>
        </p:nvSpPr>
        <p:spPr>
          <a:xfrm>
            <a:off x="1134532" y="1346198"/>
            <a:ext cx="10744771" cy="4513889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  <a:alpha val="28000"/>
            </a:schemeClr>
          </a:solidFill>
          <a:ln w="9525">
            <a:solidFill>
              <a:schemeClr val="accent1"/>
            </a:solidFill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CD377B0-9C20-6E35-992A-714D3D1F6318}"/>
              </a:ext>
            </a:extLst>
          </p:cNvPr>
          <p:cNvSpPr/>
          <p:nvPr/>
        </p:nvSpPr>
        <p:spPr>
          <a:xfrm>
            <a:off x="499533" y="1336023"/>
            <a:ext cx="4851695" cy="4513889"/>
          </a:xfrm>
          <a:prstGeom prst="roundRect">
            <a:avLst>
              <a:gd name="adj" fmla="val 5998"/>
            </a:avLst>
          </a:prstGeom>
          <a:solidFill>
            <a:schemeClr val="bg1"/>
          </a:solidFill>
          <a:ln>
            <a:noFill/>
          </a:ln>
          <a:effectLst>
            <a:outerShdw blurRad="127000" dist="127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45889D28-5809-8BD1-1B99-28AA9D1AC3E7}"/>
              </a:ext>
            </a:extLst>
          </p:cNvPr>
          <p:cNvSpPr txBox="1"/>
          <p:nvPr/>
        </p:nvSpPr>
        <p:spPr>
          <a:xfrm>
            <a:off x="381570" y="142877"/>
            <a:ext cx="4777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多图文排版</a:t>
            </a:r>
            <a:r>
              <a:rPr lang="en-US" altLang="zh-CN" sz="3200" b="1" spc="100" dirty="0">
                <a:solidFill>
                  <a:schemeClr val="bg1"/>
                </a:solidFill>
                <a:cs typeface="+mn-ea"/>
                <a:sym typeface="+mn-lt"/>
              </a:rPr>
              <a:t> -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多图文</a:t>
            </a: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BCFA1728-64C7-D9D3-D6B9-35BAEB46A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25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DE46944-C636-4491-C0DB-B200492A894C}"/>
              </a:ext>
            </a:extLst>
          </p:cNvPr>
          <p:cNvSpPr txBox="1"/>
          <p:nvPr/>
        </p:nvSpPr>
        <p:spPr>
          <a:xfrm>
            <a:off x="687486" y="1542839"/>
            <a:ext cx="4475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5FE17CE-C859-97CC-BE03-E2452D33FC92}"/>
              </a:ext>
            </a:extLst>
          </p:cNvPr>
          <p:cNvSpPr txBox="1"/>
          <p:nvPr/>
        </p:nvSpPr>
        <p:spPr>
          <a:xfrm>
            <a:off x="1007228" y="2045154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15" name="图片 14" descr="水中的建筑&#10;&#10;AI 生成的内容可能不正确。">
            <a:extLst>
              <a:ext uri="{FF2B5EF4-FFF2-40B4-BE49-F238E27FC236}">
                <a16:creationId xmlns:a16="http://schemas.microsoft.com/office/drawing/2014/main" id="{45CE0850-0011-6633-7142-8734CDEAAB6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7085" y="1651000"/>
            <a:ext cx="2778699" cy="1778000"/>
          </a:xfrm>
          <a:prstGeom prst="rect">
            <a:avLst/>
          </a:prstGeom>
        </p:spPr>
      </p:pic>
      <p:pic>
        <p:nvPicPr>
          <p:cNvPr id="18" name="图片 17" descr="水中的建筑&#10;&#10;AI 生成的内容可能不正确。">
            <a:extLst>
              <a:ext uri="{FF2B5EF4-FFF2-40B4-BE49-F238E27FC236}">
                <a16:creationId xmlns:a16="http://schemas.microsoft.com/office/drawing/2014/main" id="{A6798638-CAC4-5B68-6CCC-6606233998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7085" y="3681838"/>
            <a:ext cx="2778699" cy="1778000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D3A7B385-505C-0A7C-ECBB-CC0C2B119BAE}"/>
              </a:ext>
            </a:extLst>
          </p:cNvPr>
          <p:cNvGrpSpPr/>
          <p:nvPr/>
        </p:nvGrpSpPr>
        <p:grpSpPr>
          <a:xfrm>
            <a:off x="381570" y="5971933"/>
            <a:ext cx="8772017" cy="755208"/>
            <a:chOff x="676780" y="6581561"/>
            <a:chExt cx="8772017" cy="755208"/>
          </a:xfrm>
        </p:grpSpPr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93744FB-5FD2-E7A7-4CFB-906DD3944A46}"/>
                </a:ext>
              </a:extLst>
            </p:cNvPr>
            <p:cNvSpPr txBox="1"/>
            <p:nvPr/>
          </p:nvSpPr>
          <p:spPr>
            <a:xfrm>
              <a:off x="676780" y="6581561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5F305139-8091-3015-E210-8E2FFF61938C}"/>
                </a:ext>
              </a:extLst>
            </p:cNvPr>
            <p:cNvSpPr txBox="1"/>
            <p:nvPr/>
          </p:nvSpPr>
          <p:spPr>
            <a:xfrm>
              <a:off x="676780" y="6825603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3019D426-D926-624E-89F3-368B03871CD5}"/>
                </a:ext>
              </a:extLst>
            </p:cNvPr>
            <p:cNvSpPr txBox="1"/>
            <p:nvPr/>
          </p:nvSpPr>
          <p:spPr>
            <a:xfrm>
              <a:off x="676780" y="7069645"/>
              <a:ext cx="8772017" cy="267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可在此编辑脚注，如参考文献等，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10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号字体，微软雅黑，浅灰色，</a:t>
              </a:r>
              <a:r>
                <a:rPr lang="en-US" altLang="zh-CN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000" dirty="0">
                  <a:solidFill>
                    <a:schemeClr val="bg2">
                      <a:lumMod val="50000"/>
                    </a:schemeClr>
                  </a:solidFill>
                  <a:cs typeface="+mn-ea"/>
                  <a:sym typeface="+mn-lt"/>
                </a:rPr>
                <a:t>倍行距，两端对齐。如不需要删除即可；如需使用，复制到其他页即可</a:t>
              </a:r>
              <a:endParaRPr lang="en-US" altLang="zh-CN" sz="1000" dirty="0">
                <a:solidFill>
                  <a:schemeClr val="bg2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D3F7F32C-88D5-6C66-E16B-BBED38F7AEFD}"/>
              </a:ext>
            </a:extLst>
          </p:cNvPr>
          <p:cNvSpPr txBox="1"/>
          <p:nvPr/>
        </p:nvSpPr>
        <p:spPr>
          <a:xfrm>
            <a:off x="1007228" y="2509772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8B88C51-AF77-4D10-6E95-3BB0798C42A8}"/>
              </a:ext>
            </a:extLst>
          </p:cNvPr>
          <p:cNvSpPr txBox="1"/>
          <p:nvPr/>
        </p:nvSpPr>
        <p:spPr>
          <a:xfrm>
            <a:off x="1007228" y="2974390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pic>
        <p:nvPicPr>
          <p:cNvPr id="17" name="图片 16" descr="水中的建筑&#10;&#10;AI 生成的内容可能不正确。">
            <a:extLst>
              <a:ext uri="{FF2B5EF4-FFF2-40B4-BE49-F238E27FC236}">
                <a16:creationId xmlns:a16="http://schemas.microsoft.com/office/drawing/2014/main" id="{597B8AEA-62BD-F27B-D013-3E4B4818CB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9776" y="1651000"/>
            <a:ext cx="2778699" cy="1778000"/>
          </a:xfrm>
          <a:prstGeom prst="rect">
            <a:avLst/>
          </a:prstGeom>
        </p:spPr>
      </p:pic>
      <p:pic>
        <p:nvPicPr>
          <p:cNvPr id="19" name="图片 18" descr="水中的建筑&#10;&#10;AI 生成的内容可能不正确。">
            <a:extLst>
              <a:ext uri="{FF2B5EF4-FFF2-40B4-BE49-F238E27FC236}">
                <a16:creationId xmlns:a16="http://schemas.microsoft.com/office/drawing/2014/main" id="{8914CA92-1051-867B-A62B-CEB08FB50E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9776" y="3681838"/>
            <a:ext cx="2778699" cy="177800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1E7A5822-2ED8-3F91-D7A4-E935090EF1CF}"/>
              </a:ext>
            </a:extLst>
          </p:cNvPr>
          <p:cNvSpPr txBox="1"/>
          <p:nvPr/>
        </p:nvSpPr>
        <p:spPr>
          <a:xfrm>
            <a:off x="687486" y="3789677"/>
            <a:ext cx="4475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C0B7F9D5-4CCD-9491-BF08-4DC2EA559F4F}"/>
              </a:ext>
            </a:extLst>
          </p:cNvPr>
          <p:cNvSpPr txBox="1"/>
          <p:nvPr/>
        </p:nvSpPr>
        <p:spPr>
          <a:xfrm>
            <a:off x="1007228" y="4298853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B23DD4C-B6AF-478D-E2E3-6B2355D758B9}"/>
              </a:ext>
            </a:extLst>
          </p:cNvPr>
          <p:cNvSpPr txBox="1"/>
          <p:nvPr/>
        </p:nvSpPr>
        <p:spPr>
          <a:xfrm>
            <a:off x="1007228" y="4763471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E9ACC37A-E1AD-EC7E-0C6B-7332A3FAEA5B}"/>
              </a:ext>
            </a:extLst>
          </p:cNvPr>
          <p:cNvSpPr txBox="1"/>
          <p:nvPr/>
        </p:nvSpPr>
        <p:spPr>
          <a:xfrm>
            <a:off x="1007228" y="5228089"/>
            <a:ext cx="3836305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buClr>
                <a:srgbClr val="6A005F"/>
              </a:buClr>
            </a:pPr>
            <a:r>
              <a:rPr lang="zh-CN" alt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sz="1800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6FFBFB93-8BF0-8B42-DD52-5531237F522B}"/>
              </a:ext>
            </a:extLst>
          </p:cNvPr>
          <p:cNvCxnSpPr>
            <a:cxnSpLocks/>
            <a:stCxn id="12" idx="1"/>
            <a:endCxn id="12" idx="3"/>
          </p:cNvCxnSpPr>
          <p:nvPr/>
        </p:nvCxnSpPr>
        <p:spPr>
          <a:xfrm>
            <a:off x="499533" y="3592968"/>
            <a:ext cx="4851695" cy="0"/>
          </a:xfrm>
          <a:prstGeom prst="line">
            <a:avLst/>
          </a:prstGeom>
          <a:ln w="95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59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19B2-39A8-33A4-0691-D76224592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FE6A587E-4DC6-DC7E-880C-02C74EE20242}"/>
              </a:ext>
            </a:extLst>
          </p:cNvPr>
          <p:cNvSpPr/>
          <p:nvPr/>
        </p:nvSpPr>
        <p:spPr>
          <a:xfrm flipV="1">
            <a:off x="2550695" y="849337"/>
            <a:ext cx="9641304" cy="6004364"/>
          </a:xfrm>
          <a:prstGeom prst="roundRect">
            <a:avLst>
              <a:gd name="adj" fmla="val 0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27F0167-780F-2E62-BF69-441249DFC741}"/>
              </a:ext>
            </a:extLst>
          </p:cNvPr>
          <p:cNvSpPr txBox="1"/>
          <p:nvPr/>
        </p:nvSpPr>
        <p:spPr>
          <a:xfrm>
            <a:off x="381570" y="142877"/>
            <a:ext cx="299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1.3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介绍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个人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E244D16-AD89-F447-A515-D5C96E5243C5}"/>
              </a:ext>
            </a:extLst>
          </p:cNvPr>
          <p:cNvSpPr txBox="1"/>
          <p:nvPr/>
        </p:nvSpPr>
        <p:spPr>
          <a:xfrm>
            <a:off x="6342846" y="2313813"/>
            <a:ext cx="3000821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此处填写个人职称等相关信息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26A22AD0-6772-91AB-8C9B-0A9BC8784513}"/>
              </a:ext>
            </a:extLst>
          </p:cNvPr>
          <p:cNvSpPr/>
          <p:nvPr/>
        </p:nvSpPr>
        <p:spPr>
          <a:xfrm>
            <a:off x="4942111" y="1880452"/>
            <a:ext cx="1035178" cy="719029"/>
          </a:xfrm>
          <a:prstGeom prst="roundRect">
            <a:avLst/>
          </a:prstGeom>
          <a:noFill/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矩形: 圆角 80">
            <a:extLst>
              <a:ext uri="{FF2B5EF4-FFF2-40B4-BE49-F238E27FC236}">
                <a16:creationId xmlns:a16="http://schemas.microsoft.com/office/drawing/2014/main" id="{572298DB-81EA-8416-623B-89A4963A8EA6}"/>
              </a:ext>
            </a:extLst>
          </p:cNvPr>
          <p:cNvSpPr>
            <a:spLocks noChangeAspect="1"/>
          </p:cNvSpPr>
          <p:nvPr/>
        </p:nvSpPr>
        <p:spPr>
          <a:xfrm>
            <a:off x="1087412" y="1880452"/>
            <a:ext cx="2929789" cy="397639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此处可放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DD137B3-D0C5-8BE0-B293-33723A4E1412}"/>
              </a:ext>
            </a:extLst>
          </p:cNvPr>
          <p:cNvSpPr txBox="1"/>
          <p:nvPr/>
        </p:nvSpPr>
        <p:spPr>
          <a:xfrm>
            <a:off x="4942110" y="2907632"/>
            <a:ext cx="2587247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7BCD16A9-15B1-32CB-8C6F-FE9C01C72E5D}"/>
              </a:ext>
            </a:extLst>
          </p:cNvPr>
          <p:cNvSpPr txBox="1"/>
          <p:nvPr/>
        </p:nvSpPr>
        <p:spPr>
          <a:xfrm>
            <a:off x="7148894" y="4366058"/>
            <a:ext cx="4321696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主持国家级项目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项，省部级项目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项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34DEC36B-5A5D-CA05-E62A-CB6E05F5CE0E}"/>
              </a:ext>
            </a:extLst>
          </p:cNvPr>
          <p:cNvSpPr txBox="1"/>
          <p:nvPr/>
        </p:nvSpPr>
        <p:spPr>
          <a:xfrm>
            <a:off x="7148894" y="4909961"/>
            <a:ext cx="3167534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在行业顶会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发表论文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篇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C6DF3E3C-0B48-1A2A-F6DD-18A571DD1D98}"/>
              </a:ext>
            </a:extLst>
          </p:cNvPr>
          <p:cNvSpPr txBox="1"/>
          <p:nvPr/>
        </p:nvSpPr>
        <p:spPr>
          <a:xfrm>
            <a:off x="7148894" y="3801728"/>
            <a:ext cx="2936701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获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科学技术进步奖</a:t>
            </a: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项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8E7FE008-85E0-CEDD-945C-68A3F8DEF071}"/>
              </a:ext>
            </a:extLst>
          </p:cNvPr>
          <p:cNvSpPr txBox="1"/>
          <p:nvPr/>
        </p:nvSpPr>
        <p:spPr>
          <a:xfrm>
            <a:off x="7148894" y="5461070"/>
            <a:ext cx="891270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prstClr val="black"/>
                </a:solidFill>
                <a:cs typeface="+mn-ea"/>
                <a:sym typeface="+mn-lt"/>
              </a:rPr>
              <a:t>协会</a:t>
            </a:r>
            <a:endParaRPr lang="en-US" altLang="zh-CN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B16AFB0-0399-F8B1-182A-18E949B779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018" r="50124"/>
          <a:stretch/>
        </p:blipFill>
        <p:spPr>
          <a:xfrm rot="10800000" flipV="1">
            <a:off x="4942110" y="3424955"/>
            <a:ext cx="6162478" cy="130679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7A05C62-A1D1-E0D0-F521-E8F959E0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solidFill>
                  <a:schemeClr val="bg1"/>
                </a:solidFill>
                <a:cs typeface="+mn-ea"/>
                <a:sym typeface="+mn-lt"/>
              </a:rPr>
              <a:pPr/>
              <a:t>26</a:t>
            </a:fld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6C297BA-ED04-BDFD-2A9F-0444583D52A5}"/>
              </a:ext>
            </a:extLst>
          </p:cNvPr>
          <p:cNvSpPr/>
          <p:nvPr/>
        </p:nvSpPr>
        <p:spPr>
          <a:xfrm>
            <a:off x="4942111" y="3775285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科研奖励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8DCD631-B02D-0E3A-DB8F-F9ABCC7CE5DA}"/>
              </a:ext>
            </a:extLst>
          </p:cNvPr>
          <p:cNvSpPr txBox="1"/>
          <p:nvPr/>
        </p:nvSpPr>
        <p:spPr>
          <a:xfrm>
            <a:off x="4828749" y="1940289"/>
            <a:ext cx="12355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7F525B21-3F66-7FE5-2C7D-0AC5974A0755}"/>
              </a:ext>
            </a:extLst>
          </p:cNvPr>
          <p:cNvSpPr/>
          <p:nvPr/>
        </p:nvSpPr>
        <p:spPr>
          <a:xfrm>
            <a:off x="4942111" y="4339615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b="1" dirty="0">
                <a:solidFill>
                  <a:prstClr val="white"/>
                </a:solidFill>
                <a:cs typeface="+mn-ea"/>
                <a:sym typeface="+mn-lt"/>
              </a:rPr>
              <a:t>主持项目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1A64F447-D8D4-6A11-8FF7-6BA366BAFCED}"/>
              </a:ext>
            </a:extLst>
          </p:cNvPr>
          <p:cNvSpPr/>
          <p:nvPr/>
        </p:nvSpPr>
        <p:spPr>
          <a:xfrm>
            <a:off x="4942111" y="4883518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论文发表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DD1BF5B8-747F-99A1-5ADB-E6281F545358}"/>
              </a:ext>
            </a:extLst>
          </p:cNvPr>
          <p:cNvSpPr/>
          <p:nvPr/>
        </p:nvSpPr>
        <p:spPr>
          <a:xfrm>
            <a:off x="4942111" y="5434627"/>
            <a:ext cx="1844770" cy="42221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学术兼职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5196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992EE-DB86-4A6C-6771-F3536901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451355BB-372E-2A1D-A216-C3E72E9C1D3B}"/>
              </a:ext>
            </a:extLst>
          </p:cNvPr>
          <p:cNvSpPr/>
          <p:nvPr/>
        </p:nvSpPr>
        <p:spPr>
          <a:xfrm>
            <a:off x="291967" y="1896367"/>
            <a:ext cx="11608067" cy="3256349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5000"/>
                </a:schemeClr>
              </a:gs>
              <a:gs pos="75000">
                <a:schemeClr val="accent1">
                  <a:alpha val="0"/>
                </a:schemeClr>
              </a:gs>
              <a:gs pos="25000">
                <a:schemeClr val="accent1">
                  <a:alpha val="0"/>
                </a:schemeClr>
              </a:gs>
              <a:gs pos="100000">
                <a:schemeClr val="accent1">
                  <a:alpha val="5000"/>
                </a:schemeClr>
              </a:gs>
            </a:gsLst>
            <a:lin ang="0" scaled="1"/>
            <a:tileRect/>
          </a:gradFill>
          <a:ln w="6350" cap="rnd" cmpd="sng" algn="ctr">
            <a:gradFill>
              <a:gsLst>
                <a:gs pos="7000">
                  <a:schemeClr val="accent1">
                    <a:alpha val="0"/>
                  </a:schemeClr>
                </a:gs>
                <a:gs pos="97000">
                  <a:schemeClr val="accent1">
                    <a:alpha val="0"/>
                  </a:schemeClr>
                </a:gs>
                <a:gs pos="48700">
                  <a:schemeClr val="accent1"/>
                </a:gs>
              </a:gsLst>
              <a:lin ang="5400000" scaled="1"/>
            </a:gradFill>
            <a:prstDash val="dash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75544BC-6087-A176-709B-7A67DD7D2BC9}"/>
              </a:ext>
            </a:extLst>
          </p:cNvPr>
          <p:cNvSpPr txBox="1"/>
          <p:nvPr/>
        </p:nvSpPr>
        <p:spPr>
          <a:xfrm>
            <a:off x="381570" y="142877"/>
            <a:ext cx="299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1.3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介绍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团队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4B298697-E232-288E-04A2-9BE0AD2B00B9}"/>
              </a:ext>
            </a:extLst>
          </p:cNvPr>
          <p:cNvSpPr/>
          <p:nvPr/>
        </p:nvSpPr>
        <p:spPr>
          <a:xfrm>
            <a:off x="2080649" y="1214126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A883E09-F550-D51D-E836-44104F243905}"/>
              </a:ext>
            </a:extLst>
          </p:cNvPr>
          <p:cNvSpPr>
            <a:spLocks noChangeAspect="1"/>
          </p:cNvSpPr>
          <p:nvPr/>
        </p:nvSpPr>
        <p:spPr>
          <a:xfrm>
            <a:off x="1460292" y="1402433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C1575E4-7966-9555-4AFC-D195FACFEB9D}"/>
              </a:ext>
            </a:extLst>
          </p:cNvPr>
          <p:cNvSpPr/>
          <p:nvPr/>
        </p:nvSpPr>
        <p:spPr>
          <a:xfrm>
            <a:off x="2811895" y="1276677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F334B77-91E0-ED2B-67C5-F6CEB63D2C87}"/>
              </a:ext>
            </a:extLst>
          </p:cNvPr>
          <p:cNvSpPr/>
          <p:nvPr/>
        </p:nvSpPr>
        <p:spPr>
          <a:xfrm>
            <a:off x="2811895" y="2506123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968CD94B-C007-EE4F-6915-9F409C9723CA}"/>
              </a:ext>
            </a:extLst>
          </p:cNvPr>
          <p:cNvCxnSpPr>
            <a:cxnSpLocks/>
          </p:cNvCxnSpPr>
          <p:nvPr/>
        </p:nvCxnSpPr>
        <p:spPr>
          <a:xfrm>
            <a:off x="2919105" y="2169108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4D963DEC-A089-3327-DF64-6F7FE7594EDE}"/>
              </a:ext>
            </a:extLst>
          </p:cNvPr>
          <p:cNvSpPr txBox="1"/>
          <p:nvPr/>
        </p:nvSpPr>
        <p:spPr>
          <a:xfrm>
            <a:off x="2811895" y="2169108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4EABF8BA-A8BF-6DE9-B6D8-B46348DCF30B}"/>
              </a:ext>
            </a:extLst>
          </p:cNvPr>
          <p:cNvSpPr/>
          <p:nvPr/>
        </p:nvSpPr>
        <p:spPr>
          <a:xfrm>
            <a:off x="6973125" y="1214126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86C93D56-A4D4-68F4-EAB7-8D2120AB08A2}"/>
              </a:ext>
            </a:extLst>
          </p:cNvPr>
          <p:cNvSpPr>
            <a:spLocks noChangeAspect="1"/>
          </p:cNvSpPr>
          <p:nvPr/>
        </p:nvSpPr>
        <p:spPr>
          <a:xfrm>
            <a:off x="6352768" y="1402433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BFFCDC7-0614-7AEA-3323-6D54FB46C23E}"/>
              </a:ext>
            </a:extLst>
          </p:cNvPr>
          <p:cNvSpPr/>
          <p:nvPr/>
        </p:nvSpPr>
        <p:spPr>
          <a:xfrm>
            <a:off x="7704371" y="1276677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83005E5-C584-D5A6-FDCC-D1D9A7209844}"/>
              </a:ext>
            </a:extLst>
          </p:cNvPr>
          <p:cNvSpPr/>
          <p:nvPr/>
        </p:nvSpPr>
        <p:spPr>
          <a:xfrm>
            <a:off x="7704371" y="2506123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5E6622D1-9960-360C-0EEE-0C12150ED28B}"/>
              </a:ext>
            </a:extLst>
          </p:cNvPr>
          <p:cNvCxnSpPr>
            <a:cxnSpLocks/>
          </p:cNvCxnSpPr>
          <p:nvPr/>
        </p:nvCxnSpPr>
        <p:spPr>
          <a:xfrm>
            <a:off x="7811581" y="2169108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D9659A36-4C85-A3E4-0FFB-ACDC935B998F}"/>
              </a:ext>
            </a:extLst>
          </p:cNvPr>
          <p:cNvSpPr txBox="1"/>
          <p:nvPr/>
        </p:nvSpPr>
        <p:spPr>
          <a:xfrm>
            <a:off x="7704371" y="2169108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349FBA58-657E-8328-DD42-D95D7A05AB75}"/>
              </a:ext>
            </a:extLst>
          </p:cNvPr>
          <p:cNvSpPr/>
          <p:nvPr/>
        </p:nvSpPr>
        <p:spPr>
          <a:xfrm>
            <a:off x="2080649" y="3774768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06455644-EBA0-E2A8-CF07-DF7101C7E187}"/>
              </a:ext>
            </a:extLst>
          </p:cNvPr>
          <p:cNvSpPr>
            <a:spLocks noChangeAspect="1"/>
          </p:cNvSpPr>
          <p:nvPr/>
        </p:nvSpPr>
        <p:spPr>
          <a:xfrm>
            <a:off x="1460292" y="3963075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38E4FC6-4073-A2FE-1740-ECC4D535976E}"/>
              </a:ext>
            </a:extLst>
          </p:cNvPr>
          <p:cNvSpPr/>
          <p:nvPr/>
        </p:nvSpPr>
        <p:spPr>
          <a:xfrm>
            <a:off x="2811895" y="3837319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3E2B6C5A-F373-3F19-EA17-FBE83F47BBDE}"/>
              </a:ext>
            </a:extLst>
          </p:cNvPr>
          <p:cNvSpPr/>
          <p:nvPr/>
        </p:nvSpPr>
        <p:spPr>
          <a:xfrm>
            <a:off x="2811895" y="5066765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28BCD38A-D279-69CF-33A0-9ADAE97B85B8}"/>
              </a:ext>
            </a:extLst>
          </p:cNvPr>
          <p:cNvCxnSpPr>
            <a:cxnSpLocks/>
          </p:cNvCxnSpPr>
          <p:nvPr/>
        </p:nvCxnSpPr>
        <p:spPr>
          <a:xfrm>
            <a:off x="2919105" y="4729750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3DCF609E-2913-CF2A-A06D-833E40BBF2B2}"/>
              </a:ext>
            </a:extLst>
          </p:cNvPr>
          <p:cNvSpPr txBox="1"/>
          <p:nvPr/>
        </p:nvSpPr>
        <p:spPr>
          <a:xfrm>
            <a:off x="2811895" y="4729750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49" name="矩形: 圆角 48">
            <a:extLst>
              <a:ext uri="{FF2B5EF4-FFF2-40B4-BE49-F238E27FC236}">
                <a16:creationId xmlns:a16="http://schemas.microsoft.com/office/drawing/2014/main" id="{EE7E8972-385A-BCBA-7A8A-D3505BDAD2F3}"/>
              </a:ext>
            </a:extLst>
          </p:cNvPr>
          <p:cNvSpPr/>
          <p:nvPr/>
        </p:nvSpPr>
        <p:spPr>
          <a:xfrm>
            <a:off x="6973125" y="3774768"/>
            <a:ext cx="3651762" cy="2106578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0" name="矩形: 圆角 49">
            <a:extLst>
              <a:ext uri="{FF2B5EF4-FFF2-40B4-BE49-F238E27FC236}">
                <a16:creationId xmlns:a16="http://schemas.microsoft.com/office/drawing/2014/main" id="{EFAA59AB-95DF-8B35-91E6-0B11B7D151CB}"/>
              </a:ext>
            </a:extLst>
          </p:cNvPr>
          <p:cNvSpPr>
            <a:spLocks noChangeAspect="1"/>
          </p:cNvSpPr>
          <p:nvPr/>
        </p:nvSpPr>
        <p:spPr>
          <a:xfrm>
            <a:off x="6352768" y="3963075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A498D507-9AED-48AA-91B7-4DCF6CE03DFC}"/>
              </a:ext>
            </a:extLst>
          </p:cNvPr>
          <p:cNvSpPr/>
          <p:nvPr/>
        </p:nvSpPr>
        <p:spPr>
          <a:xfrm>
            <a:off x="7704371" y="3837319"/>
            <a:ext cx="2497975" cy="84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n w="24500" cmpd="dbl">
                  <a:solidFill>
                    <a:srgbClr val="5B9BD5">
                      <a:lumMod val="60000"/>
                      <a:lumOff val="40000"/>
                      <a:alpha val="6000"/>
                    </a:srgbClr>
                  </a:solidFill>
                  <a:prstDash val="solid"/>
                  <a:miter lim="800000"/>
                </a:ln>
                <a:solidFill>
                  <a:schemeClr val="accent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ln w="24500" cmpd="dbl">
                <a:solidFill>
                  <a:srgbClr val="5B9BD5">
                    <a:lumMod val="60000"/>
                    <a:lumOff val="40000"/>
                    <a:alpha val="6000"/>
                  </a:srgbClr>
                </a:solidFill>
                <a:prstDash val="solid"/>
                <a:miter lim="800000"/>
              </a:ln>
              <a:solidFill>
                <a:schemeClr val="accent1"/>
              </a:solidFill>
              <a:cs typeface="+mn-ea"/>
              <a:sym typeface="+mn-lt"/>
            </a:endParaRPr>
          </a:p>
          <a:p>
            <a:pPr defTabSz="457200">
              <a:lnSpc>
                <a:spcPct val="125000"/>
              </a:lnSpc>
              <a:spcBef>
                <a:spcPts val="600"/>
              </a:spcBef>
              <a:buFont typeface="Arial" panose="020B0604020202020204" pitchFamily="34" charset="0"/>
              <a:buNone/>
              <a:defRPr/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个人职称等相关信息</a:t>
            </a:r>
            <a:endParaRPr lang="en-US" altLang="zh-CN" sz="12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ED0DEEA-FFC4-4755-C59F-4724D4779660}"/>
              </a:ext>
            </a:extLst>
          </p:cNvPr>
          <p:cNvSpPr/>
          <p:nvPr/>
        </p:nvSpPr>
        <p:spPr>
          <a:xfrm>
            <a:off x="7704371" y="5066765"/>
            <a:ext cx="2790922" cy="76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2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2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cxnSp>
        <p:nvCxnSpPr>
          <p:cNvPr id="47" name="直接连接符 46">
            <a:extLst>
              <a:ext uri="{FF2B5EF4-FFF2-40B4-BE49-F238E27FC236}">
                <a16:creationId xmlns:a16="http://schemas.microsoft.com/office/drawing/2014/main" id="{A4C932DE-F5FB-1394-0411-993A55D71104}"/>
              </a:ext>
            </a:extLst>
          </p:cNvPr>
          <p:cNvCxnSpPr>
            <a:cxnSpLocks/>
          </p:cNvCxnSpPr>
          <p:nvPr/>
        </p:nvCxnSpPr>
        <p:spPr>
          <a:xfrm>
            <a:off x="7811581" y="4729750"/>
            <a:ext cx="1574578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C9819ADF-6440-5AF3-3836-66DD7984BC61}"/>
              </a:ext>
            </a:extLst>
          </p:cNvPr>
          <p:cNvSpPr txBox="1"/>
          <p:nvPr/>
        </p:nvSpPr>
        <p:spPr>
          <a:xfrm>
            <a:off x="7704371" y="4729750"/>
            <a:ext cx="2920516" cy="30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研究领域：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sz="1200" dirty="0">
                <a:solidFill>
                  <a:schemeClr val="accent1"/>
                </a:solidFill>
                <a:cs typeface="+mn-ea"/>
                <a:sym typeface="+mn-lt"/>
              </a:rPr>
              <a:t>，</a:t>
            </a:r>
            <a:r>
              <a:rPr lang="en-US" altLang="zh-CN" sz="1200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A6127941-D68B-04EF-0E0A-27AE48F41071}"/>
              </a:ext>
            </a:extLst>
          </p:cNvPr>
          <p:cNvSpPr txBox="1"/>
          <p:nvPr/>
        </p:nvSpPr>
        <p:spPr>
          <a:xfrm>
            <a:off x="986418" y="6114452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7FE8A68-F517-65B9-0B60-3B21015CA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116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B3FD9-0D3D-0E10-862A-F2E26DFA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2996949-6BAC-6007-12AA-47481D5BC418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同行评价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37CCB5E3-78B1-DF61-C1DE-35FDA20839CA}"/>
              </a:ext>
            </a:extLst>
          </p:cNvPr>
          <p:cNvSpPr/>
          <p:nvPr/>
        </p:nvSpPr>
        <p:spPr>
          <a:xfrm>
            <a:off x="812015" y="1268635"/>
            <a:ext cx="10567970" cy="3056731"/>
          </a:xfrm>
          <a:prstGeom prst="roundRect">
            <a:avLst>
              <a:gd name="adj" fmla="val 4025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3D42B64-8963-5C83-0DBC-5BF5D98088A8}"/>
              </a:ext>
            </a:extLst>
          </p:cNvPr>
          <p:cNvSpPr/>
          <p:nvPr/>
        </p:nvSpPr>
        <p:spPr>
          <a:xfrm>
            <a:off x="812015" y="4124862"/>
            <a:ext cx="10567970" cy="2304953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BB24111-60E1-F1E3-D0D2-7EAEC3FB06F6}"/>
              </a:ext>
            </a:extLst>
          </p:cNvPr>
          <p:cNvSpPr txBox="1"/>
          <p:nvPr/>
        </p:nvSpPr>
        <p:spPr>
          <a:xfrm>
            <a:off x="4208563" y="4754745"/>
            <a:ext cx="6472921" cy="987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004088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</a:t>
            </a:r>
          </a:p>
          <a:p>
            <a:pPr>
              <a:lnSpc>
                <a:spcPct val="125000"/>
              </a:lnSpc>
              <a:buClr>
                <a:srgbClr val="004088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倍行距，两端对齐</a:t>
            </a:r>
          </a:p>
        </p:txBody>
      </p:sp>
      <p:sp>
        <p:nvSpPr>
          <p:cNvPr id="7" name="文本框 21">
            <a:extLst>
              <a:ext uri="{FF2B5EF4-FFF2-40B4-BE49-F238E27FC236}">
                <a16:creationId xmlns:a16="http://schemas.microsoft.com/office/drawing/2014/main" id="{58EF578A-3C3C-C14A-F5AD-90EC4606CF0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977031" y="4441159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" name="文本框 21">
            <a:extLst>
              <a:ext uri="{FF2B5EF4-FFF2-40B4-BE49-F238E27FC236}">
                <a16:creationId xmlns:a16="http://schemas.microsoft.com/office/drawing/2014/main" id="{35FA3734-FF79-82AE-7A01-EC29FDF9DDC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 rot="10800000">
            <a:off x="10584804" y="5792275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7431071-1C11-144A-6226-03C3FE53B850}"/>
              </a:ext>
            </a:extLst>
          </p:cNvPr>
          <p:cNvSpPr txBox="1"/>
          <p:nvPr/>
        </p:nvSpPr>
        <p:spPr>
          <a:xfrm>
            <a:off x="2147745" y="4743538"/>
            <a:ext cx="2022645" cy="106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姓名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职称</a:t>
            </a:r>
            <a:endParaRPr lang="en-US" altLang="zh-CN" sz="1400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en-US" altLang="zh-CN" sz="1400" b="1" dirty="0">
                <a:solidFill>
                  <a:schemeClr val="bg1"/>
                </a:solidFill>
                <a:cs typeface="+mn-ea"/>
                <a:sym typeface="+mn-lt"/>
              </a:rPr>
              <a:t>XX</a:t>
            </a:r>
            <a:r>
              <a:rPr lang="zh-CN" altLang="en-US" sz="1400" b="1" dirty="0">
                <a:solidFill>
                  <a:schemeClr val="bg1"/>
                </a:solidFill>
                <a:cs typeface="+mn-ea"/>
                <a:sym typeface="+mn-lt"/>
              </a:rPr>
              <a:t>大学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68D4926D-31E6-24BD-F1DD-29FE11CD0EEE}"/>
              </a:ext>
            </a:extLst>
          </p:cNvPr>
          <p:cNvSpPr>
            <a:spLocks noChangeAspect="1"/>
          </p:cNvSpPr>
          <p:nvPr/>
        </p:nvSpPr>
        <p:spPr>
          <a:xfrm>
            <a:off x="1124511" y="4485300"/>
            <a:ext cx="1240714" cy="1654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5" name="图片 14" descr="水中的建筑&#10;&#10;AI 生成的内容可能不正确。">
            <a:extLst>
              <a:ext uri="{FF2B5EF4-FFF2-40B4-BE49-F238E27FC236}">
                <a16:creationId xmlns:a16="http://schemas.microsoft.com/office/drawing/2014/main" id="{FD80B0E9-2A1C-8AC3-46FB-0C4B2F6B6A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1789" y="1780210"/>
            <a:ext cx="2978516" cy="1905855"/>
          </a:xfrm>
          <a:prstGeom prst="rect">
            <a:avLst/>
          </a:prstGeom>
        </p:spPr>
      </p:pic>
      <p:pic>
        <p:nvPicPr>
          <p:cNvPr id="18" name="图片 17" descr="水中的建筑&#10;&#10;AI 生成的内容可能不正确。">
            <a:extLst>
              <a:ext uri="{FF2B5EF4-FFF2-40B4-BE49-F238E27FC236}">
                <a16:creationId xmlns:a16="http://schemas.microsoft.com/office/drawing/2014/main" id="{734280F5-FFA7-05C6-7960-33277CEADF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0164" y="1780209"/>
            <a:ext cx="2978516" cy="1905855"/>
          </a:xfrm>
          <a:prstGeom prst="rect">
            <a:avLst/>
          </a:prstGeom>
        </p:spPr>
      </p:pic>
      <p:pic>
        <p:nvPicPr>
          <p:cNvPr id="21" name="图片 20" descr="水中的建筑&#10;&#10;AI 生成的内容可能不正确。">
            <a:extLst>
              <a:ext uri="{FF2B5EF4-FFF2-40B4-BE49-F238E27FC236}">
                <a16:creationId xmlns:a16="http://schemas.microsoft.com/office/drawing/2014/main" id="{3B1101E3-F03E-3DEF-F507-739E1169A3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8539" y="1780208"/>
            <a:ext cx="2978516" cy="1905855"/>
          </a:xfrm>
          <a:prstGeom prst="rect">
            <a:avLst/>
          </a:prstGeom>
        </p:spPr>
      </p:pic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AE90B0A-CAD9-09AA-D594-3F2DDBA52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424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F30A9-3786-A120-8170-29C9EF40A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B4D8EC4-CA64-53D1-8F50-08ACB443C94B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同行评价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矩形 21" descr="e7d195523061f1c01bc539b90b65f09aca9bc726a3a4adba8C9E45B38E36AC8707C5D393223713CC8DD27123EF48A81803B5A1BFF3646AC546C23D4B23F46D5703AE6DAEEEE7BB41433C5E719609FF6BAD987744269BC52AC0308A7A8AA3BCE91ED245719F76D2003517A8B8DE2D5D80F9E0A5A84C38A8F1B183B007F7A473DE8C0C9D6B16646646E9850B60AE928D62">
            <a:extLst>
              <a:ext uri="{FF2B5EF4-FFF2-40B4-BE49-F238E27FC236}">
                <a16:creationId xmlns:a16="http://schemas.microsoft.com/office/drawing/2014/main" id="{EFB928AD-96FB-CF72-D0C2-11F9492299B3}"/>
              </a:ext>
            </a:extLst>
          </p:cNvPr>
          <p:cNvSpPr/>
          <p:nvPr/>
        </p:nvSpPr>
        <p:spPr>
          <a:xfrm>
            <a:off x="821726" y="4833064"/>
            <a:ext cx="4931680" cy="1211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20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微软雅黑，</a:t>
            </a:r>
            <a:r>
              <a:rPr lang="en-US" altLang="zh-CN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关键信息可用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5" name="矩形 24" descr="e7d195523061f1c01bc539b90b65f09aca9bc726a3a4adba8C9E45B38E36AC8707C5D393223713CC8DD27123EF48A81803B5A1BFF3646AC546C23D4B23F46D5703AE6DAEEEE7BB41433C5E719609FF6BAD987744269BC52AC0308A7A8AA3BCE91ED245719F76D2003517A8B8DE2D5D80F9E0A5A84C38A8F1B183B007F7A473DE8C0C9D6B16646646E9850B60AE928D62">
            <a:extLst>
              <a:ext uri="{FF2B5EF4-FFF2-40B4-BE49-F238E27FC236}">
                <a16:creationId xmlns:a16="http://schemas.microsoft.com/office/drawing/2014/main" id="{5CCEDBF1-A1D0-1504-75FB-DAB23C2E3095}"/>
              </a:ext>
            </a:extLst>
          </p:cNvPr>
          <p:cNvSpPr/>
          <p:nvPr/>
        </p:nvSpPr>
        <p:spPr>
          <a:xfrm>
            <a:off x="821726" y="3676531"/>
            <a:ext cx="49273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姓名</a:t>
            </a:r>
          </a:p>
        </p:txBody>
      </p:sp>
      <p:sp>
        <p:nvSpPr>
          <p:cNvPr id="26" name="矩形 25" descr="e7d195523061f1c01bc539b90b65f09aca9bc726a3a4adba8C9E45B38E36AC8707C5D393223713CC8DD27123EF48A81803B5A1BFF3646AC546C23D4B23F46D5703AE6DAEEEE7BB41433C5E719609FF6BAD987744269BC52AC0308A7A8AA3BCE91ED245719F76D2003517A8B8DE2D5D80F9E0A5A84C38A8F1B183B007F7A473DE8C0C9D6B16646646E9850B60AE928D62">
            <a:extLst>
              <a:ext uri="{FF2B5EF4-FFF2-40B4-BE49-F238E27FC236}">
                <a16:creationId xmlns:a16="http://schemas.microsoft.com/office/drawing/2014/main" id="{4682D333-35BB-57F1-41C7-A128BC5D3231}"/>
              </a:ext>
            </a:extLst>
          </p:cNvPr>
          <p:cNvSpPr/>
          <p:nvPr/>
        </p:nvSpPr>
        <p:spPr>
          <a:xfrm>
            <a:off x="237423" y="4136587"/>
            <a:ext cx="6096000" cy="4589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solidFill>
                  <a:schemeClr val="accent1"/>
                </a:solidFill>
                <a:cs typeface="+mn-ea"/>
                <a:sym typeface="+mn-lt"/>
              </a:rPr>
              <a:t>职称 丨 </a:t>
            </a:r>
            <a:r>
              <a:rPr lang="en-US" altLang="zh-CN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dirty="0">
                <a:solidFill>
                  <a:schemeClr val="accent1"/>
                </a:solidFill>
                <a:cs typeface="+mn-ea"/>
                <a:sym typeface="+mn-lt"/>
              </a:rPr>
              <a:t>大学</a:t>
            </a: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EAA3686D-E891-F96C-EFA2-1649F6F860D1}"/>
              </a:ext>
            </a:extLst>
          </p:cNvPr>
          <p:cNvSpPr>
            <a:spLocks/>
          </p:cNvSpPr>
          <p:nvPr/>
        </p:nvSpPr>
        <p:spPr>
          <a:xfrm>
            <a:off x="2385423" y="1740519"/>
            <a:ext cx="1800000" cy="1800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此处</a:t>
            </a:r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可放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  <a:p>
            <a:pPr algn="ctr"/>
            <a:r>
              <a:rPr lang="zh-CN" altLang="en-US" sz="1400">
                <a:solidFill>
                  <a:schemeClr val="accent1">
                    <a:lumMod val="50000"/>
                  </a:schemeClr>
                </a:solidFill>
                <a:cs typeface="+mn-ea"/>
                <a:sym typeface="+mn-lt"/>
              </a:rPr>
              <a:t>相关照片</a:t>
            </a:r>
            <a:endParaRPr lang="en-US" altLang="zh-CN" sz="1400" dirty="0">
              <a:solidFill>
                <a:schemeClr val="accent1">
                  <a:lumMod val="50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28" name="直接连接符 22">
            <a:extLst>
              <a:ext uri="{FF2B5EF4-FFF2-40B4-BE49-F238E27FC236}">
                <a16:creationId xmlns:a16="http://schemas.microsoft.com/office/drawing/2014/main" id="{9C9A837B-4B81-F477-B2AA-D7446945DA91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6538762" y="1700599"/>
            <a:ext cx="0" cy="4214241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 descr="水中的建筑&#10;&#10;AI 生成的内容可能不正确。">
            <a:extLst>
              <a:ext uri="{FF2B5EF4-FFF2-40B4-BE49-F238E27FC236}">
                <a16:creationId xmlns:a16="http://schemas.microsoft.com/office/drawing/2014/main" id="{115448A8-2A59-F197-562A-EE487CBFB4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838" y="1621017"/>
            <a:ext cx="3218011" cy="2059100"/>
          </a:xfrm>
          <a:prstGeom prst="rect">
            <a:avLst/>
          </a:prstGeom>
        </p:spPr>
      </p:pic>
      <p:sp>
        <p:nvSpPr>
          <p:cNvPr id="31" name="文本框 21">
            <a:extLst>
              <a:ext uri="{FF2B5EF4-FFF2-40B4-BE49-F238E27FC236}">
                <a16:creationId xmlns:a16="http://schemas.microsoft.com/office/drawing/2014/main" id="{7A1F2E0F-824D-0B18-2E47-DF133BF3427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1736" y="4837194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文本框 21">
            <a:extLst>
              <a:ext uri="{FF2B5EF4-FFF2-40B4-BE49-F238E27FC236}">
                <a16:creationId xmlns:a16="http://schemas.microsoft.com/office/drawing/2014/main" id="{7A73A344-F5F0-7159-80E7-ACDA3857D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10800000">
            <a:off x="5632522" y="4833064"/>
            <a:ext cx="193359" cy="186586"/>
          </a:xfrm>
          <a:custGeom>
            <a:avLst/>
            <a:gdLst/>
            <a:ahLst/>
            <a:cxnLst/>
            <a:rect l="l" t="t" r="r" b="b"/>
            <a:pathLst>
              <a:path w="78571" h="75819">
                <a:moveTo>
                  <a:pt x="78571" y="0"/>
                </a:moveTo>
                <a:lnTo>
                  <a:pt x="78571" y="14105"/>
                </a:lnTo>
                <a:cubicBezTo>
                  <a:pt x="65745" y="22087"/>
                  <a:pt x="59444" y="31711"/>
                  <a:pt x="59669" y="42977"/>
                </a:cubicBezTo>
                <a:lnTo>
                  <a:pt x="75627" y="42977"/>
                </a:lnTo>
                <a:lnTo>
                  <a:pt x="75627" y="75819"/>
                </a:lnTo>
                <a:lnTo>
                  <a:pt x="42586" y="75819"/>
                </a:lnTo>
                <a:lnTo>
                  <a:pt x="42586" y="47949"/>
                </a:lnTo>
                <a:cubicBezTo>
                  <a:pt x="42323" y="24782"/>
                  <a:pt x="54318" y="8799"/>
                  <a:pt x="78571" y="0"/>
                </a:cubicBezTo>
                <a:close/>
                <a:moveTo>
                  <a:pt x="35991" y="0"/>
                </a:moveTo>
                <a:lnTo>
                  <a:pt x="35991" y="14111"/>
                </a:lnTo>
                <a:cubicBezTo>
                  <a:pt x="23039" y="22085"/>
                  <a:pt x="16792" y="31707"/>
                  <a:pt x="17248" y="42977"/>
                </a:cubicBezTo>
                <a:lnTo>
                  <a:pt x="33047" y="42977"/>
                </a:lnTo>
                <a:lnTo>
                  <a:pt x="33047" y="75819"/>
                </a:lnTo>
                <a:lnTo>
                  <a:pt x="5" y="75819"/>
                </a:lnTo>
                <a:lnTo>
                  <a:pt x="5" y="47949"/>
                </a:lnTo>
                <a:cubicBezTo>
                  <a:pt x="-257" y="24782"/>
                  <a:pt x="11738" y="8799"/>
                  <a:pt x="359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5000"/>
              </a:lnSpc>
              <a:buClr>
                <a:srgbClr val="004088"/>
              </a:buClr>
            </a:pPr>
            <a:endParaRPr lang="zh-CN" altLang="en-US" sz="16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456CD7FD-6AF3-858E-71C3-EC889DD50924}"/>
              </a:ext>
            </a:extLst>
          </p:cNvPr>
          <p:cNvSpPr/>
          <p:nvPr/>
        </p:nvSpPr>
        <p:spPr>
          <a:xfrm>
            <a:off x="7535958" y="1604509"/>
            <a:ext cx="417834" cy="2072021"/>
          </a:xfrm>
          <a:prstGeom prst="round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关键词</a:t>
            </a:r>
          </a:p>
        </p:txBody>
      </p:sp>
      <p:pic>
        <p:nvPicPr>
          <p:cNvPr id="35" name="图片 34" descr="水中的建筑&#10;&#10;AI 生成的内容可能不正确。">
            <a:extLst>
              <a:ext uri="{FF2B5EF4-FFF2-40B4-BE49-F238E27FC236}">
                <a16:creationId xmlns:a16="http://schemas.microsoft.com/office/drawing/2014/main" id="{E61B52F4-91F9-70E7-486E-470F705A63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838" y="4031435"/>
            <a:ext cx="3218011" cy="2059100"/>
          </a:xfrm>
          <a:prstGeom prst="rect">
            <a:avLst/>
          </a:prstGeom>
        </p:spPr>
      </p:pic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C775BE1B-3BA4-3576-162C-86C07A70E785}"/>
              </a:ext>
            </a:extLst>
          </p:cNvPr>
          <p:cNvSpPr/>
          <p:nvPr/>
        </p:nvSpPr>
        <p:spPr>
          <a:xfrm>
            <a:off x="7535958" y="4014927"/>
            <a:ext cx="417834" cy="2072021"/>
          </a:xfrm>
          <a:prstGeom prst="round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cs typeface="+mn-ea"/>
                <a:sym typeface="+mn-lt"/>
              </a:rPr>
              <a:t>关键词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664A185-8366-22F4-5782-656BE806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29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5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AFB1D-8549-951A-25B6-6590EED7C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>
            <a:extLst>
              <a:ext uri="{FF2B5EF4-FFF2-40B4-BE49-F238E27FC236}">
                <a16:creationId xmlns:a16="http://schemas.microsoft.com/office/drawing/2014/main" id="{7EB4C891-799B-24BD-1747-5DA5BA94812E}"/>
              </a:ext>
            </a:extLst>
          </p:cNvPr>
          <p:cNvSpPr txBox="1"/>
          <p:nvPr/>
        </p:nvSpPr>
        <p:spPr>
          <a:xfrm>
            <a:off x="533307" y="2598003"/>
            <a:ext cx="11125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accent1"/>
                </a:solidFill>
                <a:cs typeface="+mn-ea"/>
                <a:sym typeface="+mn-lt"/>
              </a:rPr>
              <a:t>智能科学与技术学院定制通用模板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449C93D-BBA4-4D70-82E3-D595421A1252}"/>
              </a:ext>
            </a:extLst>
          </p:cNvPr>
          <p:cNvSpPr txBox="1"/>
          <p:nvPr/>
        </p:nvSpPr>
        <p:spPr>
          <a:xfrm>
            <a:off x="711200" y="3549860"/>
            <a:ext cx="107696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GENERAL TEMPLATE FOR SCHOOL OF INTELLIGENCE SCIENCE AND TECHNOLOGY @ NANJING UNIVERSITY</a:t>
            </a:r>
            <a:endParaRPr lang="zh-CN" altLang="en-US" sz="1200" dirty="0">
              <a:solidFill>
                <a:schemeClr val="accent1"/>
              </a:solidFill>
              <a:effectLst/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92AF7509-73C6-F3B2-3024-FCBAB12DDE73}"/>
              </a:ext>
            </a:extLst>
          </p:cNvPr>
          <p:cNvSpPr txBox="1"/>
          <p:nvPr/>
        </p:nvSpPr>
        <p:spPr>
          <a:xfrm>
            <a:off x="2927260" y="5675432"/>
            <a:ext cx="2447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报告人：智科院</a:t>
            </a:r>
            <a:endParaRPr lang="en-US" altLang="zh-CN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524B05B1-F659-039C-01F6-532DE1A711CA}"/>
              </a:ext>
            </a:extLst>
          </p:cNvPr>
          <p:cNvCxnSpPr>
            <a:cxnSpLocks/>
          </p:cNvCxnSpPr>
          <p:nvPr/>
        </p:nvCxnSpPr>
        <p:spPr>
          <a:xfrm>
            <a:off x="3272423" y="6044764"/>
            <a:ext cx="18105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本框 61">
            <a:extLst>
              <a:ext uri="{FF2B5EF4-FFF2-40B4-BE49-F238E27FC236}">
                <a16:creationId xmlns:a16="http://schemas.microsoft.com/office/drawing/2014/main" id="{74979ED3-7913-3318-E23D-B976502FA7C5}"/>
              </a:ext>
            </a:extLst>
          </p:cNvPr>
          <p:cNvSpPr txBox="1"/>
          <p:nvPr/>
        </p:nvSpPr>
        <p:spPr>
          <a:xfrm>
            <a:off x="7089782" y="5675432"/>
            <a:ext cx="2174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时间：</a:t>
            </a:r>
            <a:r>
              <a:rPr lang="en-US" altLang="zh-CN" dirty="0">
                <a:ln w="12700">
                  <a:noFill/>
                </a:ln>
                <a:solidFill>
                  <a:schemeClr val="bg1"/>
                </a:solidFill>
                <a:cs typeface="+mn-ea"/>
                <a:sym typeface="+mn-lt"/>
              </a:rPr>
              <a:t>2025.03.01</a:t>
            </a:r>
            <a:endParaRPr lang="zh-CN" altLang="en-US" dirty="0">
              <a:ln w="12700">
                <a:noFill/>
              </a:ln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7B6E7A7A-861F-3F56-D905-D0ABCB0B9E5D}"/>
              </a:ext>
            </a:extLst>
          </p:cNvPr>
          <p:cNvCxnSpPr>
            <a:cxnSpLocks/>
          </p:cNvCxnSpPr>
          <p:nvPr/>
        </p:nvCxnSpPr>
        <p:spPr>
          <a:xfrm>
            <a:off x="7251790" y="6044764"/>
            <a:ext cx="18446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91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1B7B0-4FF9-0296-C465-CE3DB75E6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>
            <a:extLst>
              <a:ext uri="{FF2B5EF4-FFF2-40B4-BE49-F238E27FC236}">
                <a16:creationId xmlns:a16="http://schemas.microsoft.com/office/drawing/2014/main" id="{AB73BB14-5F92-03DA-2276-B4503ECC33AA}"/>
              </a:ext>
            </a:extLst>
          </p:cNvPr>
          <p:cNvGrpSpPr/>
          <p:nvPr/>
        </p:nvGrpSpPr>
        <p:grpSpPr>
          <a:xfrm>
            <a:off x="-3" y="3053879"/>
            <a:ext cx="11446933" cy="1599808"/>
            <a:chOff x="0" y="1267425"/>
            <a:chExt cx="11446933" cy="1599808"/>
          </a:xfrm>
        </p:grpSpPr>
        <p:sp>
          <p:nvSpPr>
            <p:cNvPr id="47" name="矩形: 圆角 46">
              <a:extLst>
                <a:ext uri="{FF2B5EF4-FFF2-40B4-BE49-F238E27FC236}">
                  <a16:creationId xmlns:a16="http://schemas.microsoft.com/office/drawing/2014/main" id="{A184792A-30D8-2C89-38D8-0E6B7B67C311}"/>
                </a:ext>
              </a:extLst>
            </p:cNvPr>
            <p:cNvSpPr/>
            <p:nvPr/>
          </p:nvSpPr>
          <p:spPr>
            <a:xfrm>
              <a:off x="0" y="1267425"/>
              <a:ext cx="11446933" cy="159980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>
                <a:cs typeface="+mn-ea"/>
                <a:sym typeface="+mn-lt"/>
              </a:endParaRPr>
            </a:p>
          </p:txBody>
        </p:sp>
        <p:sp>
          <p:nvSpPr>
            <p:cNvPr id="48" name="矩形: 圆角 47">
              <a:extLst>
                <a:ext uri="{FF2B5EF4-FFF2-40B4-BE49-F238E27FC236}">
                  <a16:creationId xmlns:a16="http://schemas.microsoft.com/office/drawing/2014/main" id="{223C2EDB-F7D5-0217-B05C-425CA048EF39}"/>
                </a:ext>
              </a:extLst>
            </p:cNvPr>
            <p:cNvSpPr/>
            <p:nvPr/>
          </p:nvSpPr>
          <p:spPr>
            <a:xfrm>
              <a:off x="11375940" y="1267425"/>
              <a:ext cx="70993" cy="159980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9" name="文本框 12">
              <a:extLst>
                <a:ext uri="{FF2B5EF4-FFF2-40B4-BE49-F238E27FC236}">
                  <a16:creationId xmlns:a16="http://schemas.microsoft.com/office/drawing/2014/main" id="{3659EC9A-F172-E22D-4DCB-74407DA2554C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3155731" y="1472271"/>
              <a:ext cx="3127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20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043E0B93-46E4-56D4-B1F6-93C00A4E2EB9}"/>
                </a:ext>
              </a:extLst>
            </p:cNvPr>
            <p:cNvSpPr/>
            <p:nvPr/>
          </p:nvSpPr>
          <p:spPr>
            <a:xfrm>
              <a:off x="3155731" y="1946223"/>
              <a:ext cx="7287815" cy="75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可在此输入正文内容，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18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倍行距，两端对齐，关键信息可用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E93CAC2E-1246-5F27-69A6-5BE90B2BA6A9}"/>
              </a:ext>
            </a:extLst>
          </p:cNvPr>
          <p:cNvGrpSpPr/>
          <p:nvPr/>
        </p:nvGrpSpPr>
        <p:grpSpPr>
          <a:xfrm>
            <a:off x="-2" y="4905456"/>
            <a:ext cx="11446933" cy="1599808"/>
            <a:chOff x="0" y="1267425"/>
            <a:chExt cx="11446933" cy="1599808"/>
          </a:xfrm>
        </p:grpSpPr>
        <p:sp>
          <p:nvSpPr>
            <p:cNvPr id="52" name="矩形: 圆角 51">
              <a:extLst>
                <a:ext uri="{FF2B5EF4-FFF2-40B4-BE49-F238E27FC236}">
                  <a16:creationId xmlns:a16="http://schemas.microsoft.com/office/drawing/2014/main" id="{D5CA47C6-89BF-437B-FAED-BAB214C7D960}"/>
                </a:ext>
              </a:extLst>
            </p:cNvPr>
            <p:cNvSpPr/>
            <p:nvPr/>
          </p:nvSpPr>
          <p:spPr>
            <a:xfrm>
              <a:off x="0" y="1267425"/>
              <a:ext cx="11446933" cy="159980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>
                <a:cs typeface="+mn-ea"/>
                <a:sym typeface="+mn-lt"/>
              </a:endParaRPr>
            </a:p>
          </p:txBody>
        </p:sp>
        <p:sp>
          <p:nvSpPr>
            <p:cNvPr id="53" name="矩形: 圆角 52">
              <a:extLst>
                <a:ext uri="{FF2B5EF4-FFF2-40B4-BE49-F238E27FC236}">
                  <a16:creationId xmlns:a16="http://schemas.microsoft.com/office/drawing/2014/main" id="{97718908-3022-B26F-C9B1-3BCE844459A1}"/>
                </a:ext>
              </a:extLst>
            </p:cNvPr>
            <p:cNvSpPr/>
            <p:nvPr/>
          </p:nvSpPr>
          <p:spPr>
            <a:xfrm>
              <a:off x="11375940" y="1267425"/>
              <a:ext cx="70993" cy="1599808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4" name="文本框 12">
              <a:extLst>
                <a:ext uri="{FF2B5EF4-FFF2-40B4-BE49-F238E27FC236}">
                  <a16:creationId xmlns:a16="http://schemas.microsoft.com/office/drawing/2014/main" id="{AB54F8CF-6D98-CD5B-0C23-93BC29B4AB59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3155731" y="1472271"/>
              <a:ext cx="3127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20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755C8A56-528F-C473-969E-9CCBD53932D2}"/>
                </a:ext>
              </a:extLst>
            </p:cNvPr>
            <p:cNvSpPr/>
            <p:nvPr/>
          </p:nvSpPr>
          <p:spPr>
            <a:xfrm>
              <a:off x="3155731" y="1946223"/>
              <a:ext cx="7287815" cy="75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可在此输入正文内容，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18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倍行距，两端对齐，关键信息可用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755009FF-EB62-5682-77FE-CE34FD565ED2}"/>
              </a:ext>
            </a:extLst>
          </p:cNvPr>
          <p:cNvGrpSpPr/>
          <p:nvPr/>
        </p:nvGrpSpPr>
        <p:grpSpPr>
          <a:xfrm>
            <a:off x="0" y="1267425"/>
            <a:ext cx="11446933" cy="1599808"/>
            <a:chOff x="0" y="1267425"/>
            <a:chExt cx="11446933" cy="1599808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5210B890-9A27-520F-7B8C-4BEFC0C80527}"/>
                </a:ext>
              </a:extLst>
            </p:cNvPr>
            <p:cNvSpPr/>
            <p:nvPr/>
          </p:nvSpPr>
          <p:spPr>
            <a:xfrm>
              <a:off x="0" y="1267425"/>
              <a:ext cx="11446933" cy="1599808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>
                <a:cs typeface="+mn-ea"/>
                <a:sym typeface="+mn-lt"/>
              </a:endParaRPr>
            </a:p>
          </p:txBody>
        </p:sp>
        <p:sp>
          <p:nvSpPr>
            <p:cNvPr id="33" name="矩形: 圆角 32">
              <a:extLst>
                <a:ext uri="{FF2B5EF4-FFF2-40B4-BE49-F238E27FC236}">
                  <a16:creationId xmlns:a16="http://schemas.microsoft.com/office/drawing/2014/main" id="{6763D8C0-79DA-D209-0F92-9368D0ABB20D}"/>
                </a:ext>
              </a:extLst>
            </p:cNvPr>
            <p:cNvSpPr/>
            <p:nvPr/>
          </p:nvSpPr>
          <p:spPr>
            <a:xfrm>
              <a:off x="11375940" y="1267425"/>
              <a:ext cx="70993" cy="1599808"/>
            </a:xfrm>
            <a:prstGeom prst="roundRect">
              <a:avLst>
                <a:gd name="adj" fmla="val 0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文本框 12">
              <a:extLst>
                <a:ext uri="{FF2B5EF4-FFF2-40B4-BE49-F238E27FC236}">
                  <a16:creationId xmlns:a16="http://schemas.microsoft.com/office/drawing/2014/main" id="{E452A2F4-E285-188F-D093-EC3701CCDA17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3155731" y="1472271"/>
              <a:ext cx="3127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20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20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D070E4F-9570-1B4C-3172-195A3029A68E}"/>
                </a:ext>
              </a:extLst>
            </p:cNvPr>
            <p:cNvSpPr/>
            <p:nvPr/>
          </p:nvSpPr>
          <p:spPr>
            <a:xfrm>
              <a:off x="3155731" y="1946223"/>
              <a:ext cx="7287815" cy="75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可在此输入正文内容，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18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倍行距，两端对齐，关键信息可用</a:t>
              </a:r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78139781-6D21-C7F9-1AE1-6C61C4882F2A}"/>
              </a:ext>
            </a:extLst>
          </p:cNvPr>
          <p:cNvSpPr txBox="1"/>
          <p:nvPr/>
        </p:nvSpPr>
        <p:spPr>
          <a:xfrm>
            <a:off x="381570" y="142877"/>
            <a:ext cx="1750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1.5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结论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3D85EDB-D56B-5E27-5F4A-53ED450DD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30</a:t>
            </a:fld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26D13E2-A00A-5C6A-80F8-A7B10ECAEE24}"/>
              </a:ext>
            </a:extLst>
          </p:cNvPr>
          <p:cNvGrpSpPr/>
          <p:nvPr/>
        </p:nvGrpSpPr>
        <p:grpSpPr>
          <a:xfrm>
            <a:off x="0" y="1267425"/>
            <a:ext cx="2769214" cy="5237839"/>
            <a:chOff x="197049" y="1267424"/>
            <a:chExt cx="2963352" cy="5605041"/>
          </a:xfrm>
        </p:grpSpPr>
        <p:sp>
          <p:nvSpPr>
            <p:cNvPr id="7" name="任意形状 7">
              <a:extLst>
                <a:ext uri="{FF2B5EF4-FFF2-40B4-BE49-F238E27FC236}">
                  <a16:creationId xmlns:a16="http://schemas.microsoft.com/office/drawing/2014/main" id="{51B153B7-7504-D856-817B-A82F3E4C73DC}"/>
                </a:ext>
              </a:extLst>
            </p:cNvPr>
            <p:cNvSpPr/>
            <p:nvPr/>
          </p:nvSpPr>
          <p:spPr>
            <a:xfrm>
              <a:off x="204931" y="1267424"/>
              <a:ext cx="2955470" cy="5605041"/>
            </a:xfrm>
            <a:custGeom>
              <a:avLst/>
              <a:gdLst>
                <a:gd name="connsiteX0" fmla="*/ 158091 w 2975476"/>
                <a:gd name="connsiteY0" fmla="*/ 0 h 5642983"/>
                <a:gd name="connsiteX1" fmla="*/ 0 w 2975476"/>
                <a:gd name="connsiteY1" fmla="*/ 4423 h 5642983"/>
                <a:gd name="connsiteX2" fmla="*/ 0 w 2975476"/>
                <a:gd name="connsiteY2" fmla="*/ 5638561 h 5642983"/>
                <a:gd name="connsiteX3" fmla="*/ 158091 w 2975476"/>
                <a:gd name="connsiteY3" fmla="*/ 5642984 h 5642983"/>
                <a:gd name="connsiteX4" fmla="*/ 2975476 w 2975476"/>
                <a:gd name="connsiteY4" fmla="*/ 2821492 h 5642983"/>
                <a:gd name="connsiteX5" fmla="*/ 158091 w 2975476"/>
                <a:gd name="connsiteY5" fmla="*/ 0 h 564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75476" h="5642983">
                  <a:moveTo>
                    <a:pt x="158091" y="0"/>
                  </a:moveTo>
                  <a:cubicBezTo>
                    <a:pt x="105026" y="0"/>
                    <a:pt x="52351" y="1496"/>
                    <a:pt x="0" y="4423"/>
                  </a:cubicBezTo>
                  <a:lnTo>
                    <a:pt x="0" y="5638561"/>
                  </a:lnTo>
                  <a:cubicBezTo>
                    <a:pt x="52351" y="5641488"/>
                    <a:pt x="105026" y="5642984"/>
                    <a:pt x="158091" y="5642984"/>
                  </a:cubicBezTo>
                  <a:cubicBezTo>
                    <a:pt x="1714060" y="5642984"/>
                    <a:pt x="2975476" y="4379730"/>
                    <a:pt x="2975476" y="2821492"/>
                  </a:cubicBezTo>
                  <a:cubicBezTo>
                    <a:pt x="2975476" y="1263255"/>
                    <a:pt x="1714060" y="0"/>
                    <a:pt x="1580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15" name="任意形状 40">
              <a:extLst>
                <a:ext uri="{FF2B5EF4-FFF2-40B4-BE49-F238E27FC236}">
                  <a16:creationId xmlns:a16="http://schemas.microsoft.com/office/drawing/2014/main" id="{4F42020F-CECD-7B3E-7DAC-AC29B14E8377}"/>
                </a:ext>
              </a:extLst>
            </p:cNvPr>
            <p:cNvSpPr/>
            <p:nvPr/>
          </p:nvSpPr>
          <p:spPr>
            <a:xfrm>
              <a:off x="197049" y="1486631"/>
              <a:ext cx="2671279" cy="5095930"/>
            </a:xfrm>
            <a:custGeom>
              <a:avLst/>
              <a:gdLst>
                <a:gd name="connsiteX0" fmla="*/ 0 w 1378977"/>
                <a:gd name="connsiteY0" fmla="*/ 0 h 2761975"/>
                <a:gd name="connsiteX1" fmla="*/ 0 w 1378977"/>
                <a:gd name="connsiteY1" fmla="*/ 0 h 2761975"/>
                <a:gd name="connsiteX2" fmla="*/ 0 w 1378977"/>
                <a:gd name="connsiteY2" fmla="*/ 2761975 h 2761975"/>
                <a:gd name="connsiteX3" fmla="*/ 0 w 1378977"/>
                <a:gd name="connsiteY3" fmla="*/ 2761975 h 2761975"/>
                <a:gd name="connsiteX4" fmla="*/ 1378978 w 1378977"/>
                <a:gd name="connsiteY4" fmla="*/ 1380988 h 2761975"/>
                <a:gd name="connsiteX5" fmla="*/ 0 w 1378977"/>
                <a:gd name="connsiteY5" fmla="*/ 0 h 27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8977" h="2761975">
                  <a:moveTo>
                    <a:pt x="0" y="0"/>
                  </a:moveTo>
                  <a:lnTo>
                    <a:pt x="0" y="0"/>
                  </a:lnTo>
                  <a:lnTo>
                    <a:pt x="0" y="2761975"/>
                  </a:lnTo>
                  <a:lnTo>
                    <a:pt x="0" y="2761975"/>
                  </a:lnTo>
                  <a:cubicBezTo>
                    <a:pt x="761617" y="2761975"/>
                    <a:pt x="1378978" y="2143715"/>
                    <a:pt x="1378978" y="1380988"/>
                  </a:cubicBezTo>
                  <a:cubicBezTo>
                    <a:pt x="1378978" y="618261"/>
                    <a:pt x="761617" y="0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33000">
                  <a:schemeClr val="accent1"/>
                </a:gs>
                <a:gs pos="67000">
                  <a:schemeClr val="accent3"/>
                </a:gs>
              </a:gsLst>
              <a:lin ang="2700000" scaled="1"/>
              <a:tileRect/>
            </a:gradFill>
            <a:ln w="28575" cap="flat">
              <a:noFill/>
              <a:prstDash val="solid"/>
              <a:miter/>
            </a:ln>
            <a:effectLst>
              <a:outerShdw blurRad="88900" dist="75434" dir="2700000" sx="102000" sy="102000" algn="ctr" rotWithShape="0">
                <a:srgbClr val="000000">
                  <a:alpha val="23000"/>
                </a:srgb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857C7D0-FDD1-0A73-8FC7-1061C9531317}"/>
                </a:ext>
              </a:extLst>
            </p:cNvPr>
            <p:cNvSpPr txBox="1"/>
            <p:nvPr/>
          </p:nvSpPr>
          <p:spPr>
            <a:xfrm>
              <a:off x="605369" y="3572933"/>
              <a:ext cx="1515026" cy="8892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kumimoji="1" lang="zh-CN" altLang="en-US" sz="4800" dirty="0">
                  <a:solidFill>
                    <a:schemeClr val="bg1"/>
                  </a:solidFill>
                  <a:cs typeface="+mn-ea"/>
                  <a:sym typeface="+mn-lt"/>
                </a:rPr>
                <a:t>结论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174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CB354-C97E-51A0-B319-A7D9481A9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箭头: 右 69">
            <a:extLst>
              <a:ext uri="{FF2B5EF4-FFF2-40B4-BE49-F238E27FC236}">
                <a16:creationId xmlns:a16="http://schemas.microsoft.com/office/drawing/2014/main" id="{1A8B8749-0C18-9127-D433-ED099D48CEDB}"/>
              </a:ext>
            </a:extLst>
          </p:cNvPr>
          <p:cNvSpPr/>
          <p:nvPr/>
        </p:nvSpPr>
        <p:spPr>
          <a:xfrm>
            <a:off x="442247" y="3597475"/>
            <a:ext cx="11353226" cy="626577"/>
          </a:xfrm>
          <a:prstGeom prst="rightArrow">
            <a:avLst/>
          </a:prstGeom>
          <a:gradFill flip="none" rotWithShape="1">
            <a:gsLst>
              <a:gs pos="75000">
                <a:schemeClr val="accent2">
                  <a:lumMod val="75000"/>
                </a:schemeClr>
              </a:gs>
              <a:gs pos="27000">
                <a:schemeClr val="accent4">
                  <a:lumMod val="75000"/>
                  <a:alpha val="60000"/>
                </a:schemeClr>
              </a:gs>
              <a:gs pos="50000">
                <a:schemeClr val="accent2">
                  <a:alpha val="70000"/>
                </a:schemeClr>
              </a:gs>
              <a:gs pos="0">
                <a:schemeClr val="tx2">
                  <a:alpha val="0"/>
                </a:schemeClr>
              </a:gs>
              <a:gs pos="100000">
                <a:schemeClr val="accent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83EB1A61-1F1B-2EE5-3CC1-10FECC4FCD1A}"/>
              </a:ext>
            </a:extLst>
          </p:cNvPr>
          <p:cNvGrpSpPr/>
          <p:nvPr/>
        </p:nvGrpSpPr>
        <p:grpSpPr>
          <a:xfrm>
            <a:off x="8756776" y="1594292"/>
            <a:ext cx="2624615" cy="1485609"/>
            <a:chOff x="810603" y="1572928"/>
            <a:chExt cx="2624615" cy="1485609"/>
          </a:xfrm>
        </p:grpSpPr>
        <p:sp>
          <p:nvSpPr>
            <p:cNvPr id="68" name="矩形: 圆角 67">
              <a:extLst>
                <a:ext uri="{FF2B5EF4-FFF2-40B4-BE49-F238E27FC236}">
                  <a16:creationId xmlns:a16="http://schemas.microsoft.com/office/drawing/2014/main" id="{D5D8DAB7-AB6D-5A36-21A5-A50BAED36042}"/>
                </a:ext>
              </a:extLst>
            </p:cNvPr>
            <p:cNvSpPr/>
            <p:nvPr/>
          </p:nvSpPr>
          <p:spPr>
            <a:xfrm>
              <a:off x="810603" y="1572928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69" name="文本框 100">
              <a:extLst>
                <a:ext uri="{FF2B5EF4-FFF2-40B4-BE49-F238E27FC236}">
                  <a16:creationId xmlns:a16="http://schemas.microsoft.com/office/drawing/2014/main" id="{204AD0F3-8D66-AB5E-D5B8-91F557C672C0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C51B4330-F1FF-E1D3-C833-328A8EC89315}"/>
              </a:ext>
            </a:extLst>
          </p:cNvPr>
          <p:cNvGrpSpPr/>
          <p:nvPr/>
        </p:nvGrpSpPr>
        <p:grpSpPr>
          <a:xfrm>
            <a:off x="6770234" y="4727278"/>
            <a:ext cx="2624615" cy="1485609"/>
            <a:chOff x="810603" y="1576242"/>
            <a:chExt cx="2624615" cy="1485609"/>
          </a:xfrm>
        </p:grpSpPr>
        <p:sp>
          <p:nvSpPr>
            <p:cNvPr id="65" name="矩形: 圆角 64">
              <a:extLst>
                <a:ext uri="{FF2B5EF4-FFF2-40B4-BE49-F238E27FC236}">
                  <a16:creationId xmlns:a16="http://schemas.microsoft.com/office/drawing/2014/main" id="{45F5A735-770C-9524-8CE7-8B8CBBC668AF}"/>
                </a:ext>
              </a:extLst>
            </p:cNvPr>
            <p:cNvSpPr/>
            <p:nvPr/>
          </p:nvSpPr>
          <p:spPr>
            <a:xfrm>
              <a:off x="810603" y="1576242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66" name="文本框 100">
              <a:extLst>
                <a:ext uri="{FF2B5EF4-FFF2-40B4-BE49-F238E27FC236}">
                  <a16:creationId xmlns:a16="http://schemas.microsoft.com/office/drawing/2014/main" id="{423EC092-11FC-58F4-FF71-E0CFA55BB182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CF5A00D6-BC71-BBAC-8169-7F7EC0D143CA}"/>
              </a:ext>
            </a:extLst>
          </p:cNvPr>
          <p:cNvGrpSpPr/>
          <p:nvPr/>
        </p:nvGrpSpPr>
        <p:grpSpPr>
          <a:xfrm>
            <a:off x="2797146" y="4727279"/>
            <a:ext cx="2624615" cy="1485609"/>
            <a:chOff x="810603" y="1576242"/>
            <a:chExt cx="2624615" cy="1485609"/>
          </a:xfrm>
        </p:grpSpPr>
        <p:sp>
          <p:nvSpPr>
            <p:cNvPr id="59" name="矩形: 圆角 58">
              <a:extLst>
                <a:ext uri="{FF2B5EF4-FFF2-40B4-BE49-F238E27FC236}">
                  <a16:creationId xmlns:a16="http://schemas.microsoft.com/office/drawing/2014/main" id="{149B99B6-F856-7A9B-B133-53D062B6F30C}"/>
                </a:ext>
              </a:extLst>
            </p:cNvPr>
            <p:cNvSpPr/>
            <p:nvPr/>
          </p:nvSpPr>
          <p:spPr>
            <a:xfrm>
              <a:off x="810603" y="1576242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60" name="文本框 100">
              <a:extLst>
                <a:ext uri="{FF2B5EF4-FFF2-40B4-BE49-F238E27FC236}">
                  <a16:creationId xmlns:a16="http://schemas.microsoft.com/office/drawing/2014/main" id="{B1BE3BAA-44D2-74EB-92C4-3BA075ABBDDD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91CA04F-53BC-05A8-5B20-E98CBE210C00}"/>
              </a:ext>
            </a:extLst>
          </p:cNvPr>
          <p:cNvGrpSpPr/>
          <p:nvPr/>
        </p:nvGrpSpPr>
        <p:grpSpPr>
          <a:xfrm>
            <a:off x="4783690" y="1594901"/>
            <a:ext cx="2624615" cy="1485609"/>
            <a:chOff x="810603" y="1576242"/>
            <a:chExt cx="2624615" cy="1485609"/>
          </a:xfrm>
        </p:grpSpPr>
        <p:sp>
          <p:nvSpPr>
            <p:cNvPr id="56" name="矩形: 圆角 55">
              <a:extLst>
                <a:ext uri="{FF2B5EF4-FFF2-40B4-BE49-F238E27FC236}">
                  <a16:creationId xmlns:a16="http://schemas.microsoft.com/office/drawing/2014/main" id="{98E22FF0-E0CB-12C3-606A-F15727759889}"/>
                </a:ext>
              </a:extLst>
            </p:cNvPr>
            <p:cNvSpPr/>
            <p:nvPr/>
          </p:nvSpPr>
          <p:spPr>
            <a:xfrm>
              <a:off x="810603" y="1576242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57" name="文本框 100">
              <a:extLst>
                <a:ext uri="{FF2B5EF4-FFF2-40B4-BE49-F238E27FC236}">
                  <a16:creationId xmlns:a16="http://schemas.microsoft.com/office/drawing/2014/main" id="{850DD371-A64A-3D09-6B27-91883431FFDE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F6D89D96-C238-8359-C918-1581273EC590}"/>
              </a:ext>
            </a:extLst>
          </p:cNvPr>
          <p:cNvGrpSpPr/>
          <p:nvPr/>
        </p:nvGrpSpPr>
        <p:grpSpPr>
          <a:xfrm>
            <a:off x="810603" y="1594292"/>
            <a:ext cx="2624615" cy="1485609"/>
            <a:chOff x="810603" y="1589451"/>
            <a:chExt cx="2624615" cy="1485609"/>
          </a:xfrm>
        </p:grpSpPr>
        <p:sp>
          <p:nvSpPr>
            <p:cNvPr id="49" name="矩形: 圆角 48">
              <a:extLst>
                <a:ext uri="{FF2B5EF4-FFF2-40B4-BE49-F238E27FC236}">
                  <a16:creationId xmlns:a16="http://schemas.microsoft.com/office/drawing/2014/main" id="{257C6FC2-2F80-36A7-86EC-08D7B3C7C500}"/>
                </a:ext>
              </a:extLst>
            </p:cNvPr>
            <p:cNvSpPr/>
            <p:nvPr/>
          </p:nvSpPr>
          <p:spPr>
            <a:xfrm>
              <a:off x="810603" y="1589451"/>
              <a:ext cx="2624615" cy="1485609"/>
            </a:xfrm>
            <a:prstGeom prst="roundRect">
              <a:avLst>
                <a:gd name="adj" fmla="val 4945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9" name="文本框 100">
              <a:extLst>
                <a:ext uri="{FF2B5EF4-FFF2-40B4-BE49-F238E27FC236}">
                  <a16:creationId xmlns:a16="http://schemas.microsoft.com/office/drawing/2014/main" id="{96A88BEC-83E2-3E1A-7716-5732C1B749FC}"/>
                </a:ext>
              </a:extLst>
            </p:cNvPr>
            <p:cNvSpPr txBox="1"/>
            <p:nvPr/>
          </p:nvSpPr>
          <p:spPr>
            <a:xfrm>
              <a:off x="936550" y="1666031"/>
              <a:ext cx="2384033" cy="1221873"/>
            </a:xfrm>
            <a:prstGeom prst="rect">
              <a:avLst/>
            </a:prstGeom>
            <a:noFill/>
          </p:spPr>
          <p:txBody>
            <a:bodyPr wrap="square" lIns="0" rIns="0" anchor="ctr">
              <a:spAutoFit/>
            </a:bodyPr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400" b="1" dirty="0">
                  <a:solidFill>
                    <a:schemeClr val="accent1"/>
                  </a:solidFill>
                  <a:cs typeface="+mn-ea"/>
                  <a:sym typeface="+mn-lt"/>
                </a:rPr>
                <a:t>/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关键信息</a:t>
              </a: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正文内容，微软雅黑，</a:t>
              </a:r>
              <a:r>
                <a:rPr lang="en-US" altLang="zh-CN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1.25</a:t>
              </a:r>
              <a:r>
                <a:rPr lang="zh-CN" alt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sz="1400" b="1" dirty="0">
                  <a:solidFill>
                    <a:schemeClr val="accent1"/>
                  </a:solidFill>
                  <a:cs typeface="+mn-ea"/>
                  <a:sym typeface="+mn-lt"/>
                </a:rPr>
                <a:t>加粗高亮</a:t>
              </a:r>
              <a:endParaRPr lang="en-US" altLang="zh-CN" sz="14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85" name="文本框 84">
            <a:extLst>
              <a:ext uri="{FF2B5EF4-FFF2-40B4-BE49-F238E27FC236}">
                <a16:creationId xmlns:a16="http://schemas.microsoft.com/office/drawing/2014/main" id="{243E3602-0078-3FDF-5957-B98DFEFD5059}"/>
              </a:ext>
            </a:extLst>
          </p:cNvPr>
          <p:cNvSpPr txBox="1"/>
          <p:nvPr/>
        </p:nvSpPr>
        <p:spPr>
          <a:xfrm>
            <a:off x="381570" y="142877"/>
            <a:ext cx="2199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时间轴</a:t>
            </a:r>
          </a:p>
        </p:txBody>
      </p:sp>
      <p:sp>
        <p:nvSpPr>
          <p:cNvPr id="3" name="矩形: 圆角 87">
            <a:extLst>
              <a:ext uri="{FF2B5EF4-FFF2-40B4-BE49-F238E27FC236}">
                <a16:creationId xmlns:a16="http://schemas.microsoft.com/office/drawing/2014/main" id="{CCF1E3D4-9970-B8EE-EC3F-6D2EB5722A99}"/>
              </a:ext>
            </a:extLst>
          </p:cNvPr>
          <p:cNvSpPr/>
          <p:nvPr/>
        </p:nvSpPr>
        <p:spPr bwMode="auto">
          <a:xfrm>
            <a:off x="1610802" y="3392137"/>
            <a:ext cx="1024219" cy="1024219"/>
          </a:xfrm>
          <a:prstGeom prst="round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4" name="矩形: 圆角 86">
            <a:extLst>
              <a:ext uri="{FF2B5EF4-FFF2-40B4-BE49-F238E27FC236}">
                <a16:creationId xmlns:a16="http://schemas.microsoft.com/office/drawing/2014/main" id="{F27F8612-4A07-97D0-9870-9271C2577DD2}"/>
              </a:ext>
            </a:extLst>
          </p:cNvPr>
          <p:cNvSpPr/>
          <p:nvPr/>
        </p:nvSpPr>
        <p:spPr bwMode="auto">
          <a:xfrm>
            <a:off x="3597345" y="3392137"/>
            <a:ext cx="1024219" cy="1024219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6" name="矩形: 圆角 85">
            <a:extLst>
              <a:ext uri="{FF2B5EF4-FFF2-40B4-BE49-F238E27FC236}">
                <a16:creationId xmlns:a16="http://schemas.microsoft.com/office/drawing/2014/main" id="{ECA1406B-BCEE-1EF8-D240-06AB179FA84B}"/>
              </a:ext>
            </a:extLst>
          </p:cNvPr>
          <p:cNvSpPr/>
          <p:nvPr/>
        </p:nvSpPr>
        <p:spPr bwMode="auto">
          <a:xfrm>
            <a:off x="5583889" y="3392137"/>
            <a:ext cx="1024219" cy="1024219"/>
          </a:xfrm>
          <a:prstGeom prst="round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0" name="矩形: 圆角 84">
            <a:extLst>
              <a:ext uri="{FF2B5EF4-FFF2-40B4-BE49-F238E27FC236}">
                <a16:creationId xmlns:a16="http://schemas.microsoft.com/office/drawing/2014/main" id="{645979A6-2F3E-36BA-E052-5B19FB43A11C}"/>
              </a:ext>
            </a:extLst>
          </p:cNvPr>
          <p:cNvSpPr/>
          <p:nvPr/>
        </p:nvSpPr>
        <p:spPr bwMode="auto">
          <a:xfrm>
            <a:off x="7570433" y="3392137"/>
            <a:ext cx="1024219" cy="1024219"/>
          </a:xfrm>
          <a:prstGeom prst="round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2" name="矩形: 圆角 83">
            <a:extLst>
              <a:ext uri="{FF2B5EF4-FFF2-40B4-BE49-F238E27FC236}">
                <a16:creationId xmlns:a16="http://schemas.microsoft.com/office/drawing/2014/main" id="{A574BDAA-8E2A-8F9E-9FF0-113A26C4F7F3}"/>
              </a:ext>
            </a:extLst>
          </p:cNvPr>
          <p:cNvSpPr/>
          <p:nvPr/>
        </p:nvSpPr>
        <p:spPr bwMode="auto">
          <a:xfrm>
            <a:off x="9556978" y="3392137"/>
            <a:ext cx="1024219" cy="102421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13" name="直线 10">
            <a:extLst>
              <a:ext uri="{FF2B5EF4-FFF2-40B4-BE49-F238E27FC236}">
                <a16:creationId xmlns:a16="http://schemas.microsoft.com/office/drawing/2014/main" id="{806A99F0-8191-456E-0748-38DEA24EB373}"/>
              </a:ext>
            </a:extLst>
          </p:cNvPr>
          <p:cNvCxnSpPr/>
          <p:nvPr/>
        </p:nvCxnSpPr>
        <p:spPr>
          <a:xfrm>
            <a:off x="2122911" y="3081214"/>
            <a:ext cx="0" cy="310923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5">
            <a:extLst>
              <a:ext uri="{FF2B5EF4-FFF2-40B4-BE49-F238E27FC236}">
                <a16:creationId xmlns:a16="http://schemas.microsoft.com/office/drawing/2014/main" id="{B55475A5-78AA-F96A-AF52-577EEA8DC419}"/>
              </a:ext>
            </a:extLst>
          </p:cNvPr>
          <p:cNvSpPr/>
          <p:nvPr/>
        </p:nvSpPr>
        <p:spPr bwMode="auto">
          <a:xfrm>
            <a:off x="810603" y="3006549"/>
            <a:ext cx="2624614" cy="74663"/>
          </a:xfrm>
          <a:prstGeom prst="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17" name="直线 29">
            <a:extLst>
              <a:ext uri="{FF2B5EF4-FFF2-40B4-BE49-F238E27FC236}">
                <a16:creationId xmlns:a16="http://schemas.microsoft.com/office/drawing/2014/main" id="{527BF66B-26CA-84BB-3E92-EEDD50383E2F}"/>
              </a:ext>
            </a:extLst>
          </p:cNvPr>
          <p:cNvCxnSpPr/>
          <p:nvPr/>
        </p:nvCxnSpPr>
        <p:spPr>
          <a:xfrm>
            <a:off x="6095998" y="3081214"/>
            <a:ext cx="0" cy="31092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30">
            <a:extLst>
              <a:ext uri="{FF2B5EF4-FFF2-40B4-BE49-F238E27FC236}">
                <a16:creationId xmlns:a16="http://schemas.microsoft.com/office/drawing/2014/main" id="{59C4DD8F-44AB-1B36-13E3-A50F2913E98D}"/>
              </a:ext>
            </a:extLst>
          </p:cNvPr>
          <p:cNvSpPr/>
          <p:nvPr/>
        </p:nvSpPr>
        <p:spPr bwMode="auto">
          <a:xfrm>
            <a:off x="4783690" y="3018506"/>
            <a:ext cx="2624400" cy="62706"/>
          </a:xfrm>
          <a:prstGeom prst="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20" name="直线 36">
            <a:extLst>
              <a:ext uri="{FF2B5EF4-FFF2-40B4-BE49-F238E27FC236}">
                <a16:creationId xmlns:a16="http://schemas.microsoft.com/office/drawing/2014/main" id="{E1B99979-C905-2C04-1192-120057C32727}"/>
              </a:ext>
            </a:extLst>
          </p:cNvPr>
          <p:cNvCxnSpPr/>
          <p:nvPr/>
        </p:nvCxnSpPr>
        <p:spPr>
          <a:xfrm>
            <a:off x="10069088" y="3081214"/>
            <a:ext cx="0" cy="310923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37">
            <a:extLst>
              <a:ext uri="{FF2B5EF4-FFF2-40B4-BE49-F238E27FC236}">
                <a16:creationId xmlns:a16="http://schemas.microsoft.com/office/drawing/2014/main" id="{07EA1ABA-C12C-1086-178A-C9113076BDBA}"/>
              </a:ext>
            </a:extLst>
          </p:cNvPr>
          <p:cNvSpPr/>
          <p:nvPr/>
        </p:nvSpPr>
        <p:spPr bwMode="auto">
          <a:xfrm>
            <a:off x="8756776" y="3018506"/>
            <a:ext cx="2624400" cy="62706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23" name="直线 43">
            <a:extLst>
              <a:ext uri="{FF2B5EF4-FFF2-40B4-BE49-F238E27FC236}">
                <a16:creationId xmlns:a16="http://schemas.microsoft.com/office/drawing/2014/main" id="{1D4C0B64-3382-1222-A519-CB5E359F7378}"/>
              </a:ext>
            </a:extLst>
          </p:cNvPr>
          <p:cNvCxnSpPr>
            <a:cxnSpLocks/>
          </p:cNvCxnSpPr>
          <p:nvPr/>
        </p:nvCxnSpPr>
        <p:spPr>
          <a:xfrm rot="10800000">
            <a:off x="4109455" y="4416356"/>
            <a:ext cx="0" cy="310923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44">
            <a:extLst>
              <a:ext uri="{FF2B5EF4-FFF2-40B4-BE49-F238E27FC236}">
                <a16:creationId xmlns:a16="http://schemas.microsoft.com/office/drawing/2014/main" id="{886E2003-0E7D-F708-B653-557FC9CA13CA}"/>
              </a:ext>
            </a:extLst>
          </p:cNvPr>
          <p:cNvSpPr/>
          <p:nvPr/>
        </p:nvSpPr>
        <p:spPr bwMode="auto">
          <a:xfrm>
            <a:off x="2797146" y="4727279"/>
            <a:ext cx="2624400" cy="6270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cxnSp>
        <p:nvCxnSpPr>
          <p:cNvPr id="25" name="直线 50">
            <a:extLst>
              <a:ext uri="{FF2B5EF4-FFF2-40B4-BE49-F238E27FC236}">
                <a16:creationId xmlns:a16="http://schemas.microsoft.com/office/drawing/2014/main" id="{35A156FB-672E-3462-07CF-7D1160E18457}"/>
              </a:ext>
            </a:extLst>
          </p:cNvPr>
          <p:cNvCxnSpPr/>
          <p:nvPr/>
        </p:nvCxnSpPr>
        <p:spPr>
          <a:xfrm rot="10800000">
            <a:off x="8082543" y="4416356"/>
            <a:ext cx="0" cy="31092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64">
            <a:extLst>
              <a:ext uri="{FF2B5EF4-FFF2-40B4-BE49-F238E27FC236}">
                <a16:creationId xmlns:a16="http://schemas.microsoft.com/office/drawing/2014/main" id="{84B445C0-7D30-F45A-86D4-36CD21DD2B7C}"/>
              </a:ext>
            </a:extLst>
          </p:cNvPr>
          <p:cNvSpPr/>
          <p:nvPr/>
        </p:nvSpPr>
        <p:spPr bwMode="auto">
          <a:xfrm>
            <a:off x="6770234" y="4727279"/>
            <a:ext cx="2624400" cy="62706"/>
          </a:xfrm>
          <a:prstGeom prst="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2AF7EC0D-931C-1D2B-A2B3-ACEB0F28CFE4}"/>
              </a:ext>
            </a:extLst>
          </p:cNvPr>
          <p:cNvSpPr txBox="1"/>
          <p:nvPr/>
        </p:nvSpPr>
        <p:spPr>
          <a:xfrm>
            <a:off x="1745242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2025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AEBD414-765B-37EC-FFAE-629336F6F792}"/>
              </a:ext>
            </a:extLst>
          </p:cNvPr>
          <p:cNvSpPr txBox="1"/>
          <p:nvPr/>
        </p:nvSpPr>
        <p:spPr>
          <a:xfrm>
            <a:off x="3731678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2026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65449375-2914-F0BA-D789-0C4737387244}"/>
              </a:ext>
            </a:extLst>
          </p:cNvPr>
          <p:cNvSpPr txBox="1"/>
          <p:nvPr/>
        </p:nvSpPr>
        <p:spPr>
          <a:xfrm>
            <a:off x="5718114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2027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C122FD7B-CED4-B44A-6958-5958AA8AFD41}"/>
              </a:ext>
            </a:extLst>
          </p:cNvPr>
          <p:cNvSpPr txBox="1"/>
          <p:nvPr/>
        </p:nvSpPr>
        <p:spPr>
          <a:xfrm>
            <a:off x="7704550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2028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949DBFD3-F6A4-ED07-2192-5FC3D90F8EB0}"/>
              </a:ext>
            </a:extLst>
          </p:cNvPr>
          <p:cNvSpPr txBox="1"/>
          <p:nvPr/>
        </p:nvSpPr>
        <p:spPr>
          <a:xfrm>
            <a:off x="9690986" y="371958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cs typeface="+mn-ea"/>
                <a:sym typeface="+mn-lt"/>
              </a:rPr>
              <a:t>2029</a:t>
            </a:r>
            <a:endParaRPr lang="zh-CN" altLang="en-US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0B08DD10-83F1-4229-C000-08DAB77E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31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584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C81E6-BA83-ACD8-F9E6-C0187C3EB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26A7D0F3-C1D7-C93A-D6D5-BD22B1FA518E}"/>
              </a:ext>
            </a:extLst>
          </p:cNvPr>
          <p:cNvSpPr txBox="1"/>
          <p:nvPr/>
        </p:nvSpPr>
        <p:spPr>
          <a:xfrm>
            <a:off x="381570" y="142877"/>
            <a:ext cx="21996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2.1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时间轴</a:t>
            </a:r>
          </a:p>
        </p:txBody>
      </p:sp>
      <p:cxnSp>
        <p:nvCxnSpPr>
          <p:cNvPr id="2" name="直线 138">
            <a:extLst>
              <a:ext uri="{FF2B5EF4-FFF2-40B4-BE49-F238E27FC236}">
                <a16:creationId xmlns:a16="http://schemas.microsoft.com/office/drawing/2014/main" id="{1C996AB2-171F-5992-FE93-26DDEB228CC3}"/>
              </a:ext>
            </a:extLst>
          </p:cNvPr>
          <p:cNvCxnSpPr/>
          <p:nvPr/>
        </p:nvCxnSpPr>
        <p:spPr>
          <a:xfrm flipV="1">
            <a:off x="517092" y="2261969"/>
            <a:ext cx="1115781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线 138">
            <a:extLst>
              <a:ext uri="{FF2B5EF4-FFF2-40B4-BE49-F238E27FC236}">
                <a16:creationId xmlns:a16="http://schemas.microsoft.com/office/drawing/2014/main" id="{3D887DCD-BBC0-9581-A4B3-39526BB67CD6}"/>
              </a:ext>
            </a:extLst>
          </p:cNvPr>
          <p:cNvCxnSpPr/>
          <p:nvPr/>
        </p:nvCxnSpPr>
        <p:spPr>
          <a:xfrm flipV="1">
            <a:off x="10726151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 138">
            <a:extLst>
              <a:ext uri="{FF2B5EF4-FFF2-40B4-BE49-F238E27FC236}">
                <a16:creationId xmlns:a16="http://schemas.microsoft.com/office/drawing/2014/main" id="{2E73E1BD-EA8B-349E-AEEC-24CE9313D15A}"/>
              </a:ext>
            </a:extLst>
          </p:cNvPr>
          <p:cNvCxnSpPr/>
          <p:nvPr/>
        </p:nvCxnSpPr>
        <p:spPr>
          <a:xfrm flipV="1">
            <a:off x="8411076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线 138">
            <a:extLst>
              <a:ext uri="{FF2B5EF4-FFF2-40B4-BE49-F238E27FC236}">
                <a16:creationId xmlns:a16="http://schemas.microsoft.com/office/drawing/2014/main" id="{001CA662-A690-940D-3F92-6DE8E4632C3D}"/>
              </a:ext>
            </a:extLst>
          </p:cNvPr>
          <p:cNvCxnSpPr/>
          <p:nvPr/>
        </p:nvCxnSpPr>
        <p:spPr>
          <a:xfrm flipV="1">
            <a:off x="6096001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 138">
            <a:extLst>
              <a:ext uri="{FF2B5EF4-FFF2-40B4-BE49-F238E27FC236}">
                <a16:creationId xmlns:a16="http://schemas.microsoft.com/office/drawing/2014/main" id="{92930D90-84DB-EDF2-61DD-D25934E9F041}"/>
              </a:ext>
            </a:extLst>
          </p:cNvPr>
          <p:cNvCxnSpPr/>
          <p:nvPr/>
        </p:nvCxnSpPr>
        <p:spPr>
          <a:xfrm flipV="1">
            <a:off x="3780926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线 138">
            <a:extLst>
              <a:ext uri="{FF2B5EF4-FFF2-40B4-BE49-F238E27FC236}">
                <a16:creationId xmlns:a16="http://schemas.microsoft.com/office/drawing/2014/main" id="{B90F1B38-8337-D41C-F81E-D172606472F0}"/>
              </a:ext>
            </a:extLst>
          </p:cNvPr>
          <p:cNvCxnSpPr/>
          <p:nvPr/>
        </p:nvCxnSpPr>
        <p:spPr>
          <a:xfrm flipV="1">
            <a:off x="1465853" y="2364061"/>
            <a:ext cx="0" cy="78333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 3">
            <a:extLst>
              <a:ext uri="{FF2B5EF4-FFF2-40B4-BE49-F238E27FC236}">
                <a16:creationId xmlns:a16="http://schemas.microsoft.com/office/drawing/2014/main" id="{CBA42BE2-841C-EC3A-7A4C-F7DB0FC5F23E}"/>
              </a:ext>
            </a:extLst>
          </p:cNvPr>
          <p:cNvGrpSpPr/>
          <p:nvPr/>
        </p:nvGrpSpPr>
        <p:grpSpPr>
          <a:xfrm flipV="1">
            <a:off x="10582541" y="2118360"/>
            <a:ext cx="287219" cy="287219"/>
            <a:chOff x="1357185" y="1495054"/>
            <a:chExt cx="510372" cy="510372"/>
          </a:xfrm>
        </p:grpSpPr>
        <p:sp>
          <p:nvSpPr>
            <p:cNvPr id="16" name="矩形 142">
              <a:extLst>
                <a:ext uri="{FF2B5EF4-FFF2-40B4-BE49-F238E27FC236}">
                  <a16:creationId xmlns:a16="http://schemas.microsoft.com/office/drawing/2014/main" id="{992EC6F0-8D96-2BAA-76AB-E7A740EFEBDE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19" name="矩形 142">
              <a:extLst>
                <a:ext uri="{FF2B5EF4-FFF2-40B4-BE49-F238E27FC236}">
                  <a16:creationId xmlns:a16="http://schemas.microsoft.com/office/drawing/2014/main" id="{E59A0BFD-B22F-A357-A32B-7249EC9A29C0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2" name="矩形 142">
            <a:extLst>
              <a:ext uri="{FF2B5EF4-FFF2-40B4-BE49-F238E27FC236}">
                <a16:creationId xmlns:a16="http://schemas.microsoft.com/office/drawing/2014/main" id="{865A8DC0-A575-A8C3-CF01-B24809049D87}"/>
              </a:ext>
            </a:extLst>
          </p:cNvPr>
          <p:cNvSpPr/>
          <p:nvPr/>
        </p:nvSpPr>
        <p:spPr bwMode="auto">
          <a:xfrm rot="10800000" flipV="1">
            <a:off x="9777390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26" name="组 106">
            <a:extLst>
              <a:ext uri="{FF2B5EF4-FFF2-40B4-BE49-F238E27FC236}">
                <a16:creationId xmlns:a16="http://schemas.microsoft.com/office/drawing/2014/main" id="{C284571B-C518-760B-B340-B372CABF1FBB}"/>
              </a:ext>
            </a:extLst>
          </p:cNvPr>
          <p:cNvGrpSpPr/>
          <p:nvPr/>
        </p:nvGrpSpPr>
        <p:grpSpPr>
          <a:xfrm flipV="1">
            <a:off x="8267466" y="2118360"/>
            <a:ext cx="287219" cy="287219"/>
            <a:chOff x="1357185" y="1495054"/>
            <a:chExt cx="510372" cy="510372"/>
          </a:xfrm>
        </p:grpSpPr>
        <p:sp>
          <p:nvSpPr>
            <p:cNvPr id="28" name="矩形 142">
              <a:extLst>
                <a:ext uri="{FF2B5EF4-FFF2-40B4-BE49-F238E27FC236}">
                  <a16:creationId xmlns:a16="http://schemas.microsoft.com/office/drawing/2014/main" id="{3A356B7B-1D82-9769-9477-B738823CB7AD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29" name="矩形 142">
              <a:extLst>
                <a:ext uri="{FF2B5EF4-FFF2-40B4-BE49-F238E27FC236}">
                  <a16:creationId xmlns:a16="http://schemas.microsoft.com/office/drawing/2014/main" id="{B50F1338-7282-DAD0-EDF3-033D10CB04AD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0" name="矩形 142">
            <a:extLst>
              <a:ext uri="{FF2B5EF4-FFF2-40B4-BE49-F238E27FC236}">
                <a16:creationId xmlns:a16="http://schemas.microsoft.com/office/drawing/2014/main" id="{0F6389AE-4585-823E-922A-621F5BF844C0}"/>
              </a:ext>
            </a:extLst>
          </p:cNvPr>
          <p:cNvSpPr/>
          <p:nvPr/>
        </p:nvSpPr>
        <p:spPr bwMode="auto">
          <a:xfrm rot="10800000" flipV="1">
            <a:off x="7462315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31" name="组 121">
            <a:extLst>
              <a:ext uri="{FF2B5EF4-FFF2-40B4-BE49-F238E27FC236}">
                <a16:creationId xmlns:a16="http://schemas.microsoft.com/office/drawing/2014/main" id="{D743CE0F-E0A9-6624-FDEE-B3AE76BBEA24}"/>
              </a:ext>
            </a:extLst>
          </p:cNvPr>
          <p:cNvGrpSpPr/>
          <p:nvPr/>
        </p:nvGrpSpPr>
        <p:grpSpPr>
          <a:xfrm flipV="1">
            <a:off x="5952392" y="2118360"/>
            <a:ext cx="287219" cy="287219"/>
            <a:chOff x="1357185" y="1495054"/>
            <a:chExt cx="510372" cy="510372"/>
          </a:xfrm>
        </p:grpSpPr>
        <p:sp>
          <p:nvSpPr>
            <p:cNvPr id="32" name="矩形 142">
              <a:extLst>
                <a:ext uri="{FF2B5EF4-FFF2-40B4-BE49-F238E27FC236}">
                  <a16:creationId xmlns:a16="http://schemas.microsoft.com/office/drawing/2014/main" id="{C2F3DB80-A9ED-5201-9BBD-75D6562ED93B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 dirty="0">
                <a:cs typeface="+mn-ea"/>
                <a:sym typeface="+mn-lt"/>
              </a:endParaRPr>
            </a:p>
          </p:txBody>
        </p:sp>
        <p:sp>
          <p:nvSpPr>
            <p:cNvPr id="33" name="矩形 142">
              <a:extLst>
                <a:ext uri="{FF2B5EF4-FFF2-40B4-BE49-F238E27FC236}">
                  <a16:creationId xmlns:a16="http://schemas.microsoft.com/office/drawing/2014/main" id="{2FC5763A-859E-1D66-579B-8B5B6BAD13B7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4" name="矩形 142">
            <a:extLst>
              <a:ext uri="{FF2B5EF4-FFF2-40B4-BE49-F238E27FC236}">
                <a16:creationId xmlns:a16="http://schemas.microsoft.com/office/drawing/2014/main" id="{6FE05907-8A49-787B-8A4B-895E820A33D9}"/>
              </a:ext>
            </a:extLst>
          </p:cNvPr>
          <p:cNvSpPr/>
          <p:nvPr/>
        </p:nvSpPr>
        <p:spPr bwMode="auto">
          <a:xfrm rot="10800000" flipV="1">
            <a:off x="5147240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35" name="组128">
            <a:extLst>
              <a:ext uri="{FF2B5EF4-FFF2-40B4-BE49-F238E27FC236}">
                <a16:creationId xmlns:a16="http://schemas.microsoft.com/office/drawing/2014/main" id="{E5F65A49-4F02-1E12-433C-7F4AEFE0F150}"/>
              </a:ext>
            </a:extLst>
          </p:cNvPr>
          <p:cNvGrpSpPr/>
          <p:nvPr/>
        </p:nvGrpSpPr>
        <p:grpSpPr>
          <a:xfrm flipV="1">
            <a:off x="3637317" y="2118360"/>
            <a:ext cx="287219" cy="287219"/>
            <a:chOff x="1357185" y="1495054"/>
            <a:chExt cx="510372" cy="510372"/>
          </a:xfrm>
        </p:grpSpPr>
        <p:sp>
          <p:nvSpPr>
            <p:cNvPr id="36" name="矩形 142">
              <a:extLst>
                <a:ext uri="{FF2B5EF4-FFF2-40B4-BE49-F238E27FC236}">
                  <a16:creationId xmlns:a16="http://schemas.microsoft.com/office/drawing/2014/main" id="{7071D992-F113-CA60-D703-65805633787C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37" name="矩形 142">
              <a:extLst>
                <a:ext uri="{FF2B5EF4-FFF2-40B4-BE49-F238E27FC236}">
                  <a16:creationId xmlns:a16="http://schemas.microsoft.com/office/drawing/2014/main" id="{106B191A-5702-D897-3441-2693E1C8D266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8" name="矩形 142">
            <a:extLst>
              <a:ext uri="{FF2B5EF4-FFF2-40B4-BE49-F238E27FC236}">
                <a16:creationId xmlns:a16="http://schemas.microsoft.com/office/drawing/2014/main" id="{295583D6-4803-5CC5-B8DF-3793AEF4C92F}"/>
              </a:ext>
            </a:extLst>
          </p:cNvPr>
          <p:cNvSpPr/>
          <p:nvPr/>
        </p:nvSpPr>
        <p:spPr bwMode="auto">
          <a:xfrm rot="10800000" flipV="1">
            <a:off x="2832166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grpSp>
        <p:nvGrpSpPr>
          <p:cNvPr id="40" name="组 137">
            <a:extLst>
              <a:ext uri="{FF2B5EF4-FFF2-40B4-BE49-F238E27FC236}">
                <a16:creationId xmlns:a16="http://schemas.microsoft.com/office/drawing/2014/main" id="{0643B2AA-EF4E-CD87-B2C8-7BDFF269A93A}"/>
              </a:ext>
            </a:extLst>
          </p:cNvPr>
          <p:cNvGrpSpPr/>
          <p:nvPr/>
        </p:nvGrpSpPr>
        <p:grpSpPr>
          <a:xfrm flipV="1">
            <a:off x="1322243" y="2118360"/>
            <a:ext cx="287219" cy="287219"/>
            <a:chOff x="1357185" y="1495054"/>
            <a:chExt cx="510372" cy="510372"/>
          </a:xfrm>
        </p:grpSpPr>
        <p:sp>
          <p:nvSpPr>
            <p:cNvPr id="41" name="矩形 142">
              <a:extLst>
                <a:ext uri="{FF2B5EF4-FFF2-40B4-BE49-F238E27FC236}">
                  <a16:creationId xmlns:a16="http://schemas.microsoft.com/office/drawing/2014/main" id="{448064A3-52EB-950E-9EA0-D945EEF66ECB}"/>
                </a:ext>
              </a:extLst>
            </p:cNvPr>
            <p:cNvSpPr/>
            <p:nvPr/>
          </p:nvSpPr>
          <p:spPr bwMode="auto">
            <a:xfrm>
              <a:off x="1357185" y="1495054"/>
              <a:ext cx="510372" cy="510372"/>
            </a:xfrm>
            <a:prstGeom prst="rect">
              <a:avLst/>
            </a:prstGeom>
            <a:solidFill>
              <a:schemeClr val="accent6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3200">
                <a:cs typeface="+mn-ea"/>
                <a:sym typeface="+mn-lt"/>
              </a:endParaRPr>
            </a:p>
          </p:txBody>
        </p:sp>
        <p:sp>
          <p:nvSpPr>
            <p:cNvPr id="42" name="矩形 142">
              <a:extLst>
                <a:ext uri="{FF2B5EF4-FFF2-40B4-BE49-F238E27FC236}">
                  <a16:creationId xmlns:a16="http://schemas.microsoft.com/office/drawing/2014/main" id="{8F68CC64-E1E8-CC52-B08F-17846DD5394E}"/>
                </a:ext>
              </a:extLst>
            </p:cNvPr>
            <p:cNvSpPr/>
            <p:nvPr/>
          </p:nvSpPr>
          <p:spPr bwMode="auto">
            <a:xfrm>
              <a:off x="1469451" y="1607321"/>
              <a:ext cx="285840" cy="285839"/>
            </a:xfrm>
            <a:prstGeom prst="rect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2133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3" name="矩形 61">
            <a:extLst>
              <a:ext uri="{FF2B5EF4-FFF2-40B4-BE49-F238E27FC236}">
                <a16:creationId xmlns:a16="http://schemas.microsoft.com/office/drawing/2014/main" id="{CA674CD4-FB48-5445-3C4C-F9F84FAA09BF}"/>
              </a:ext>
            </a:extLst>
          </p:cNvPr>
          <p:cNvSpPr/>
          <p:nvPr/>
        </p:nvSpPr>
        <p:spPr bwMode="auto">
          <a:xfrm rot="10800000" flipV="1">
            <a:off x="517093" y="3293459"/>
            <a:ext cx="1897518" cy="2828432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44" name="矩形 61">
            <a:extLst>
              <a:ext uri="{FF2B5EF4-FFF2-40B4-BE49-F238E27FC236}">
                <a16:creationId xmlns:a16="http://schemas.microsoft.com/office/drawing/2014/main" id="{E9CC0454-410E-3300-D6FB-D0AD9E3BFDCF}"/>
              </a:ext>
            </a:extLst>
          </p:cNvPr>
          <p:cNvSpPr/>
          <p:nvPr/>
        </p:nvSpPr>
        <p:spPr bwMode="auto">
          <a:xfrm rot="10800000" flipV="1">
            <a:off x="645572" y="3100368"/>
            <a:ext cx="1640560" cy="445963"/>
          </a:xfrm>
          <a:prstGeom prst="round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5" name="矩形 61">
            <a:extLst>
              <a:ext uri="{FF2B5EF4-FFF2-40B4-BE49-F238E27FC236}">
                <a16:creationId xmlns:a16="http://schemas.microsoft.com/office/drawing/2014/main" id="{7321D9AC-B756-E126-262E-AFCA19089AC8}"/>
              </a:ext>
            </a:extLst>
          </p:cNvPr>
          <p:cNvSpPr/>
          <p:nvPr/>
        </p:nvSpPr>
        <p:spPr bwMode="auto">
          <a:xfrm rot="10800000" flipV="1">
            <a:off x="2960644" y="3100368"/>
            <a:ext cx="1640560" cy="445963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6" name="矩形 61">
            <a:extLst>
              <a:ext uri="{FF2B5EF4-FFF2-40B4-BE49-F238E27FC236}">
                <a16:creationId xmlns:a16="http://schemas.microsoft.com/office/drawing/2014/main" id="{40D6E62B-A75F-72AE-B0E8-FE7E89A49458}"/>
              </a:ext>
            </a:extLst>
          </p:cNvPr>
          <p:cNvSpPr/>
          <p:nvPr/>
        </p:nvSpPr>
        <p:spPr bwMode="auto">
          <a:xfrm rot="10800000" flipV="1">
            <a:off x="5275719" y="3100368"/>
            <a:ext cx="1640560" cy="445963"/>
          </a:xfrm>
          <a:prstGeom prst="round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7" name="矩形 61">
            <a:extLst>
              <a:ext uri="{FF2B5EF4-FFF2-40B4-BE49-F238E27FC236}">
                <a16:creationId xmlns:a16="http://schemas.microsoft.com/office/drawing/2014/main" id="{F82CF6C1-5667-048E-A99A-1A43DDDE2BE0}"/>
              </a:ext>
            </a:extLst>
          </p:cNvPr>
          <p:cNvSpPr/>
          <p:nvPr/>
        </p:nvSpPr>
        <p:spPr bwMode="auto">
          <a:xfrm rot="10800000" flipV="1">
            <a:off x="7590794" y="3100368"/>
            <a:ext cx="1640560" cy="445963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8" name="矩形 61">
            <a:extLst>
              <a:ext uri="{FF2B5EF4-FFF2-40B4-BE49-F238E27FC236}">
                <a16:creationId xmlns:a16="http://schemas.microsoft.com/office/drawing/2014/main" id="{8EAF96E3-8140-3DDF-2762-0A4E755E92A2}"/>
              </a:ext>
            </a:extLst>
          </p:cNvPr>
          <p:cNvSpPr/>
          <p:nvPr/>
        </p:nvSpPr>
        <p:spPr bwMode="auto">
          <a:xfrm rot="10800000" flipV="1">
            <a:off x="9905869" y="3100368"/>
            <a:ext cx="1640560" cy="44596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254000" dist="63500" dir="3000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en-US" altLang="zh-CN" sz="1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0" name="文本框 100">
            <a:extLst>
              <a:ext uri="{FF2B5EF4-FFF2-40B4-BE49-F238E27FC236}">
                <a16:creationId xmlns:a16="http://schemas.microsoft.com/office/drawing/2014/main" id="{1933D9F4-9E32-5575-5E1D-B0E53C60828C}"/>
              </a:ext>
            </a:extLst>
          </p:cNvPr>
          <p:cNvSpPr txBox="1"/>
          <p:nvPr/>
        </p:nvSpPr>
        <p:spPr>
          <a:xfrm>
            <a:off x="5311137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2027</a:t>
            </a:r>
          </a:p>
        </p:txBody>
      </p:sp>
      <p:sp>
        <p:nvSpPr>
          <p:cNvPr id="51" name="文本框 100">
            <a:extLst>
              <a:ext uri="{FF2B5EF4-FFF2-40B4-BE49-F238E27FC236}">
                <a16:creationId xmlns:a16="http://schemas.microsoft.com/office/drawing/2014/main" id="{4E0932ED-1AB0-59C9-260F-D1A310DE6756}"/>
              </a:ext>
            </a:extLst>
          </p:cNvPr>
          <p:cNvSpPr txBox="1"/>
          <p:nvPr/>
        </p:nvSpPr>
        <p:spPr>
          <a:xfrm>
            <a:off x="7626213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2028</a:t>
            </a:r>
          </a:p>
        </p:txBody>
      </p:sp>
      <p:sp>
        <p:nvSpPr>
          <p:cNvPr id="52" name="文本框 100">
            <a:extLst>
              <a:ext uri="{FF2B5EF4-FFF2-40B4-BE49-F238E27FC236}">
                <a16:creationId xmlns:a16="http://schemas.microsoft.com/office/drawing/2014/main" id="{9A2FB72A-5ED1-43BF-1F6A-8FF458D73B6D}"/>
              </a:ext>
            </a:extLst>
          </p:cNvPr>
          <p:cNvSpPr txBox="1"/>
          <p:nvPr/>
        </p:nvSpPr>
        <p:spPr>
          <a:xfrm>
            <a:off x="9941288" y="1580113"/>
            <a:ext cx="1569722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2029</a:t>
            </a:r>
          </a:p>
        </p:txBody>
      </p:sp>
      <p:sp>
        <p:nvSpPr>
          <p:cNvPr id="53" name="文本框 100">
            <a:extLst>
              <a:ext uri="{FF2B5EF4-FFF2-40B4-BE49-F238E27FC236}">
                <a16:creationId xmlns:a16="http://schemas.microsoft.com/office/drawing/2014/main" id="{D17E0906-AF3F-45CB-4079-588C0DA00BE1}"/>
              </a:ext>
            </a:extLst>
          </p:cNvPr>
          <p:cNvSpPr txBox="1"/>
          <p:nvPr/>
        </p:nvSpPr>
        <p:spPr>
          <a:xfrm>
            <a:off x="680991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2025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1" name="文本框 100">
            <a:extLst>
              <a:ext uri="{FF2B5EF4-FFF2-40B4-BE49-F238E27FC236}">
                <a16:creationId xmlns:a16="http://schemas.microsoft.com/office/drawing/2014/main" id="{3FD31F89-9B96-6276-85C5-9AE31E6BDC2E}"/>
              </a:ext>
            </a:extLst>
          </p:cNvPr>
          <p:cNvSpPr txBox="1"/>
          <p:nvPr/>
        </p:nvSpPr>
        <p:spPr>
          <a:xfrm>
            <a:off x="2996063" y="1580113"/>
            <a:ext cx="1569722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2026</a:t>
            </a:r>
          </a:p>
        </p:txBody>
      </p:sp>
      <p:sp>
        <p:nvSpPr>
          <p:cNvPr id="108" name="文本框 100">
            <a:extLst>
              <a:ext uri="{FF2B5EF4-FFF2-40B4-BE49-F238E27FC236}">
                <a16:creationId xmlns:a16="http://schemas.microsoft.com/office/drawing/2014/main" id="{04DB1980-1C61-9996-AB28-96F607E21667}"/>
              </a:ext>
            </a:extLst>
          </p:cNvPr>
          <p:cNvSpPr txBox="1"/>
          <p:nvPr/>
        </p:nvSpPr>
        <p:spPr>
          <a:xfrm>
            <a:off x="659445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0" name="文本框 100">
            <a:extLst>
              <a:ext uri="{FF2B5EF4-FFF2-40B4-BE49-F238E27FC236}">
                <a16:creationId xmlns:a16="http://schemas.microsoft.com/office/drawing/2014/main" id="{5E99F8ED-5933-7A2B-22FD-3399610D65ED}"/>
              </a:ext>
            </a:extLst>
          </p:cNvPr>
          <p:cNvSpPr txBox="1"/>
          <p:nvPr/>
        </p:nvSpPr>
        <p:spPr>
          <a:xfrm>
            <a:off x="2974520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3" name="文本框 100">
            <a:extLst>
              <a:ext uri="{FF2B5EF4-FFF2-40B4-BE49-F238E27FC236}">
                <a16:creationId xmlns:a16="http://schemas.microsoft.com/office/drawing/2014/main" id="{94A9647B-3386-F790-9530-48BCFF4B87E8}"/>
              </a:ext>
            </a:extLst>
          </p:cNvPr>
          <p:cNvSpPr txBox="1"/>
          <p:nvPr/>
        </p:nvSpPr>
        <p:spPr>
          <a:xfrm>
            <a:off x="5289592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4" name="文本框 100">
            <a:extLst>
              <a:ext uri="{FF2B5EF4-FFF2-40B4-BE49-F238E27FC236}">
                <a16:creationId xmlns:a16="http://schemas.microsoft.com/office/drawing/2014/main" id="{2B0A9923-5C75-6482-AE56-BF11121DB5DE}"/>
              </a:ext>
            </a:extLst>
          </p:cNvPr>
          <p:cNvSpPr txBox="1"/>
          <p:nvPr/>
        </p:nvSpPr>
        <p:spPr>
          <a:xfrm>
            <a:off x="7604664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5" name="文本框 100">
            <a:extLst>
              <a:ext uri="{FF2B5EF4-FFF2-40B4-BE49-F238E27FC236}">
                <a16:creationId xmlns:a16="http://schemas.microsoft.com/office/drawing/2014/main" id="{5F9500D4-1FD4-5274-74FD-A41DB59A8B4B}"/>
              </a:ext>
            </a:extLst>
          </p:cNvPr>
          <p:cNvSpPr txBox="1"/>
          <p:nvPr/>
        </p:nvSpPr>
        <p:spPr>
          <a:xfrm>
            <a:off x="9919736" y="3842186"/>
            <a:ext cx="1612811" cy="1910908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7341E77-1558-ACE3-E878-7E2F1D6B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32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965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A5B84-7B20-0787-B67D-9481B6941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" name="表格 286">
            <a:extLst>
              <a:ext uri="{FF2B5EF4-FFF2-40B4-BE49-F238E27FC236}">
                <a16:creationId xmlns:a16="http://schemas.microsoft.com/office/drawing/2014/main" id="{31F633AB-9AE9-6D92-8EF9-66664CF44E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750847"/>
              </p:ext>
            </p:extLst>
          </p:nvPr>
        </p:nvGraphicFramePr>
        <p:xfrm>
          <a:off x="1606743" y="1665260"/>
          <a:ext cx="10132824" cy="4670292"/>
        </p:xfrm>
        <a:graphic>
          <a:graphicData uri="http://schemas.openxmlformats.org/drawingml/2006/table">
            <a:tbl>
              <a:tblPr firstRow="1" bandRow="1">
                <a:effectLst>
                  <a:outerShdw blurRad="254000" algn="ct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844402">
                  <a:extLst>
                    <a:ext uri="{9D8B030D-6E8A-4147-A177-3AD203B41FA5}">
                      <a16:colId xmlns:a16="http://schemas.microsoft.com/office/drawing/2014/main" val="4127126138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030053399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2292644312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427735340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816270522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376827451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69412425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7145639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4094990024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3776752303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2041811745"/>
                    </a:ext>
                  </a:extLst>
                </a:gridCol>
                <a:gridCol w="844402">
                  <a:extLst>
                    <a:ext uri="{9D8B030D-6E8A-4147-A177-3AD203B41FA5}">
                      <a16:colId xmlns:a16="http://schemas.microsoft.com/office/drawing/2014/main" val="1151686002"/>
                    </a:ext>
                  </a:extLst>
                </a:gridCol>
              </a:tblGrid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6813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241739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867563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359185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9514275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141158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740097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153326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023309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039835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152808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095245"/>
                  </a:ext>
                </a:extLst>
              </a:tr>
            </a:tbl>
          </a:graphicData>
        </a:graphic>
      </p:graphicFrame>
      <p:sp>
        <p:nvSpPr>
          <p:cNvPr id="85" name="文本框 84">
            <a:extLst>
              <a:ext uri="{FF2B5EF4-FFF2-40B4-BE49-F238E27FC236}">
                <a16:creationId xmlns:a16="http://schemas.microsoft.com/office/drawing/2014/main" id="{152C7357-C549-24BB-D06D-3D219271EC86}"/>
              </a:ext>
            </a:extLst>
          </p:cNvPr>
          <p:cNvSpPr txBox="1"/>
          <p:nvPr/>
        </p:nvSpPr>
        <p:spPr>
          <a:xfrm>
            <a:off x="381570" y="142877"/>
            <a:ext cx="3046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2.2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工作计划表</a:t>
            </a:r>
          </a:p>
        </p:txBody>
      </p:sp>
      <p:grpSp>
        <p:nvGrpSpPr>
          <p:cNvPr id="288" name="组合 287">
            <a:extLst>
              <a:ext uri="{FF2B5EF4-FFF2-40B4-BE49-F238E27FC236}">
                <a16:creationId xmlns:a16="http://schemas.microsoft.com/office/drawing/2014/main" id="{FC02916D-5EDF-C827-942F-CFEE86FDCFA7}"/>
              </a:ext>
            </a:extLst>
          </p:cNvPr>
          <p:cNvGrpSpPr/>
          <p:nvPr/>
        </p:nvGrpSpPr>
        <p:grpSpPr>
          <a:xfrm>
            <a:off x="1616041" y="1282700"/>
            <a:ext cx="10110336" cy="369488"/>
            <a:chOff x="525914" y="1282700"/>
            <a:chExt cx="11140188" cy="369488"/>
          </a:xfrm>
          <a:solidFill>
            <a:schemeClr val="accent1"/>
          </a:solidFill>
        </p:grpSpPr>
        <p:sp>
          <p:nvSpPr>
            <p:cNvPr id="203" name="矩形1">
              <a:extLst>
                <a:ext uri="{FF2B5EF4-FFF2-40B4-BE49-F238E27FC236}">
                  <a16:creationId xmlns:a16="http://schemas.microsoft.com/office/drawing/2014/main" id="{C9039BD1-3C33-5309-0AE1-4ECA38188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914" y="1282700"/>
              <a:ext cx="899741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一月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4" name="矩形2">
              <a:extLst>
                <a:ext uri="{FF2B5EF4-FFF2-40B4-BE49-F238E27FC236}">
                  <a16:creationId xmlns:a16="http://schemas.microsoft.com/office/drawing/2014/main" id="{1204C7AA-DE37-208F-C2B0-1A2BA167C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8206" y="1282700"/>
              <a:ext cx="896792" cy="369488"/>
            </a:xfrm>
            <a:prstGeom prst="roundRect">
              <a:avLst>
                <a:gd name="adj" fmla="val 7051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二月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5" name="矩形3">
              <a:extLst>
                <a:ext uri="{FF2B5EF4-FFF2-40B4-BE49-F238E27FC236}">
                  <a16:creationId xmlns:a16="http://schemas.microsoft.com/office/drawing/2014/main" id="{B36AB35E-1EDB-5D96-74C0-86CBB3E34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7549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三月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6" name="矩形4">
              <a:extLst>
                <a:ext uri="{FF2B5EF4-FFF2-40B4-BE49-F238E27FC236}">
                  <a16:creationId xmlns:a16="http://schemas.microsoft.com/office/drawing/2014/main" id="{93D2FC54-87CD-A3F6-4424-2F95BB55E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8364" y="1282700"/>
              <a:ext cx="899741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四月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7" name="矩形5">
              <a:extLst>
                <a:ext uri="{FF2B5EF4-FFF2-40B4-BE49-F238E27FC236}">
                  <a16:creationId xmlns:a16="http://schemas.microsoft.com/office/drawing/2014/main" id="{E3E5C48F-AB01-3EE4-E05F-D1C59087E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0656" y="1282700"/>
              <a:ext cx="898264" cy="369488"/>
            </a:xfrm>
            <a:prstGeom prst="roundRect">
              <a:avLst>
                <a:gd name="adj" fmla="val 7051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五月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8" name="矩形6">
              <a:extLst>
                <a:ext uri="{FF2B5EF4-FFF2-40B4-BE49-F238E27FC236}">
                  <a16:creationId xmlns:a16="http://schemas.microsoft.com/office/drawing/2014/main" id="{F8A2067C-09AA-93BC-9709-FBBD194CD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1471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六月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09" name="矩形7">
              <a:extLst>
                <a:ext uri="{FF2B5EF4-FFF2-40B4-BE49-F238E27FC236}">
                  <a16:creationId xmlns:a16="http://schemas.microsoft.com/office/drawing/2014/main" id="{9AA5D65A-D432-0A51-6CE7-E0A1C3CCB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2286" y="1282700"/>
              <a:ext cx="898264" cy="369488"/>
            </a:xfrm>
            <a:prstGeom prst="roundRect">
              <a:avLst>
                <a:gd name="adj" fmla="val 4647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七月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0" name="矩形8">
              <a:extLst>
                <a:ext uri="{FF2B5EF4-FFF2-40B4-BE49-F238E27FC236}">
                  <a16:creationId xmlns:a16="http://schemas.microsoft.com/office/drawing/2014/main" id="{DF8936F8-5F91-A2AC-5ABB-1E4302815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3101" y="1282700"/>
              <a:ext cx="898264" cy="369488"/>
            </a:xfrm>
            <a:prstGeom prst="roundRect">
              <a:avLst>
                <a:gd name="adj" fmla="val 4647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八月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1" name="矩形9">
              <a:extLst>
                <a:ext uri="{FF2B5EF4-FFF2-40B4-BE49-F238E27FC236}">
                  <a16:creationId xmlns:a16="http://schemas.microsoft.com/office/drawing/2014/main" id="{311687BB-C7EE-A1AC-C0B2-B466E14E2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3916" y="1282700"/>
              <a:ext cx="899741" cy="369488"/>
            </a:xfrm>
            <a:prstGeom prst="roundRect">
              <a:avLst>
                <a:gd name="adj" fmla="val 4647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九月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2" name="矩形10">
              <a:extLst>
                <a:ext uri="{FF2B5EF4-FFF2-40B4-BE49-F238E27FC236}">
                  <a16:creationId xmlns:a16="http://schemas.microsoft.com/office/drawing/2014/main" id="{14D4B052-6252-86EE-3293-F2CC33639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6208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十月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3" name="矩形11">
              <a:extLst>
                <a:ext uri="{FF2B5EF4-FFF2-40B4-BE49-F238E27FC236}">
                  <a16:creationId xmlns:a16="http://schemas.microsoft.com/office/drawing/2014/main" id="{BEB5EA55-7A52-818E-1D35-59E8128B7A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7023" y="1282700"/>
              <a:ext cx="898264" cy="369488"/>
            </a:xfrm>
            <a:prstGeom prst="roundRect">
              <a:avLst>
                <a:gd name="adj" fmla="val 5849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十一月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14" name="矩形12">
              <a:extLst>
                <a:ext uri="{FF2B5EF4-FFF2-40B4-BE49-F238E27FC236}">
                  <a16:creationId xmlns:a16="http://schemas.microsoft.com/office/drawing/2014/main" id="{DA6A9595-4E26-DCA7-8FB6-FED5DE2DF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67838" y="1282700"/>
              <a:ext cx="898264" cy="369488"/>
            </a:xfrm>
            <a:prstGeom prst="roundRect">
              <a:avLst>
                <a:gd name="adj" fmla="val 7051"/>
              </a:avLst>
            </a:prstGeom>
            <a:grpFill/>
            <a:ln w="0">
              <a:solidFill>
                <a:schemeClr val="bg1"/>
              </a:solidFill>
            </a:ln>
            <a:effectLst>
              <a:outerShdw blurRad="254000" dist="38100" dir="2700000" sx="101000" sy="101000" algn="tl" rotWithShape="0">
                <a:schemeClr val="tx1">
                  <a:alpha val="40000"/>
                </a:schemeClr>
              </a:outerShdw>
            </a:effectLst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十二月</a:t>
              </a:r>
              <a:endParaRPr 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03" name="矩形: 圆角 302">
            <a:extLst>
              <a:ext uri="{FF2B5EF4-FFF2-40B4-BE49-F238E27FC236}">
                <a16:creationId xmlns:a16="http://schemas.microsoft.com/office/drawing/2014/main" id="{AF98D301-8AF3-197B-C39D-DED9BEBFBB5E}"/>
              </a:ext>
            </a:extLst>
          </p:cNvPr>
          <p:cNvSpPr/>
          <p:nvPr/>
        </p:nvSpPr>
        <p:spPr>
          <a:xfrm>
            <a:off x="312234" y="1665260"/>
            <a:ext cx="1147812" cy="352540"/>
          </a:xfrm>
          <a:prstGeom prst="roundRect">
            <a:avLst/>
          </a:prstGeom>
          <a:solidFill>
            <a:schemeClr val="accent3"/>
          </a:solidFill>
          <a:ln w="0">
            <a:solidFill>
              <a:schemeClr val="bg1"/>
            </a:solidFill>
          </a:ln>
          <a:effectLst>
            <a:outerShdw blurRad="254000" dist="38100" dir="2700000" sx="101000" sy="101000" algn="tl" rotWithShape="0">
              <a:schemeClr val="tx1">
                <a:alpha val="40000"/>
              </a:schemeClr>
            </a:outerShdw>
          </a:effec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教学</a:t>
            </a:r>
          </a:p>
        </p:txBody>
      </p:sp>
      <p:sp>
        <p:nvSpPr>
          <p:cNvPr id="305" name="文本框 304">
            <a:extLst>
              <a:ext uri="{FF2B5EF4-FFF2-40B4-BE49-F238E27FC236}">
                <a16:creationId xmlns:a16="http://schemas.microsoft.com/office/drawing/2014/main" id="{37A23422-40AD-4DE8-DE19-B7DC41E06191}"/>
              </a:ext>
            </a:extLst>
          </p:cNvPr>
          <p:cNvSpPr txBox="1"/>
          <p:nvPr/>
        </p:nvSpPr>
        <p:spPr>
          <a:xfrm>
            <a:off x="277194" y="2163729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工作一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6" name="文本框 305">
            <a:extLst>
              <a:ext uri="{FF2B5EF4-FFF2-40B4-BE49-F238E27FC236}">
                <a16:creationId xmlns:a16="http://schemas.microsoft.com/office/drawing/2014/main" id="{848A251D-0558-AF6F-395F-E0EE715E0A03}"/>
              </a:ext>
            </a:extLst>
          </p:cNvPr>
          <p:cNvSpPr txBox="1"/>
          <p:nvPr/>
        </p:nvSpPr>
        <p:spPr>
          <a:xfrm>
            <a:off x="277194" y="2525102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工作二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307" name="文本框 306">
            <a:extLst>
              <a:ext uri="{FF2B5EF4-FFF2-40B4-BE49-F238E27FC236}">
                <a16:creationId xmlns:a16="http://schemas.microsoft.com/office/drawing/2014/main" id="{165CEA3B-1E78-23BB-4A0C-704862FC8523}"/>
              </a:ext>
            </a:extLst>
          </p:cNvPr>
          <p:cNvSpPr txBox="1"/>
          <p:nvPr/>
        </p:nvSpPr>
        <p:spPr>
          <a:xfrm>
            <a:off x="277194" y="2886475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三</a:t>
            </a:r>
          </a:p>
        </p:txBody>
      </p:sp>
      <p:sp>
        <p:nvSpPr>
          <p:cNvPr id="310" name="矩形: 圆角 309">
            <a:extLst>
              <a:ext uri="{FF2B5EF4-FFF2-40B4-BE49-F238E27FC236}">
                <a16:creationId xmlns:a16="http://schemas.microsoft.com/office/drawing/2014/main" id="{2179C09A-D5DD-8123-4311-9903A11CE95A}"/>
              </a:ext>
            </a:extLst>
          </p:cNvPr>
          <p:cNvSpPr/>
          <p:nvPr/>
        </p:nvSpPr>
        <p:spPr>
          <a:xfrm>
            <a:off x="312234" y="3247848"/>
            <a:ext cx="1147812" cy="352540"/>
          </a:xfrm>
          <a:prstGeom prst="roundRect">
            <a:avLst/>
          </a:prstGeom>
          <a:solidFill>
            <a:schemeClr val="accent2"/>
          </a:solidFill>
          <a:ln w="0">
            <a:solidFill>
              <a:schemeClr val="bg1"/>
            </a:solidFill>
          </a:ln>
          <a:effectLst>
            <a:outerShdw blurRad="254000" dist="38100" dir="2700000" sx="101000" sy="101000" algn="tl" rotWithShape="0">
              <a:schemeClr val="tx1">
                <a:alpha val="40000"/>
              </a:schemeClr>
            </a:outerShdw>
          </a:effec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科研</a:t>
            </a:r>
          </a:p>
        </p:txBody>
      </p:sp>
      <p:sp>
        <p:nvSpPr>
          <p:cNvPr id="312" name="文本框 311">
            <a:extLst>
              <a:ext uri="{FF2B5EF4-FFF2-40B4-BE49-F238E27FC236}">
                <a16:creationId xmlns:a16="http://schemas.microsoft.com/office/drawing/2014/main" id="{EE3A4DA7-34E1-396D-5CB6-5E68556D3DAA}"/>
              </a:ext>
            </a:extLst>
          </p:cNvPr>
          <p:cNvSpPr txBox="1"/>
          <p:nvPr/>
        </p:nvSpPr>
        <p:spPr>
          <a:xfrm>
            <a:off x="277194" y="3746317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一</a:t>
            </a:r>
          </a:p>
        </p:txBody>
      </p:sp>
      <p:sp>
        <p:nvSpPr>
          <p:cNvPr id="313" name="文本框 312">
            <a:extLst>
              <a:ext uri="{FF2B5EF4-FFF2-40B4-BE49-F238E27FC236}">
                <a16:creationId xmlns:a16="http://schemas.microsoft.com/office/drawing/2014/main" id="{56C5D5DE-2C73-C841-6885-C8531A295775}"/>
              </a:ext>
            </a:extLst>
          </p:cNvPr>
          <p:cNvSpPr txBox="1"/>
          <p:nvPr/>
        </p:nvSpPr>
        <p:spPr>
          <a:xfrm>
            <a:off x="277194" y="4107690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二</a:t>
            </a:r>
          </a:p>
        </p:txBody>
      </p:sp>
      <p:sp>
        <p:nvSpPr>
          <p:cNvPr id="314" name="文本框 313">
            <a:extLst>
              <a:ext uri="{FF2B5EF4-FFF2-40B4-BE49-F238E27FC236}">
                <a16:creationId xmlns:a16="http://schemas.microsoft.com/office/drawing/2014/main" id="{287B56AE-73C5-5FAD-A122-5443FCDE03F8}"/>
              </a:ext>
            </a:extLst>
          </p:cNvPr>
          <p:cNvSpPr txBox="1"/>
          <p:nvPr/>
        </p:nvSpPr>
        <p:spPr>
          <a:xfrm>
            <a:off x="277194" y="4469063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三</a:t>
            </a:r>
          </a:p>
        </p:txBody>
      </p:sp>
      <p:sp>
        <p:nvSpPr>
          <p:cNvPr id="317" name="矩形: 圆角 316">
            <a:extLst>
              <a:ext uri="{FF2B5EF4-FFF2-40B4-BE49-F238E27FC236}">
                <a16:creationId xmlns:a16="http://schemas.microsoft.com/office/drawing/2014/main" id="{29BC8880-D764-B4A7-D1F0-C8CAE948B5E7}"/>
              </a:ext>
            </a:extLst>
          </p:cNvPr>
          <p:cNvSpPr/>
          <p:nvPr/>
        </p:nvSpPr>
        <p:spPr>
          <a:xfrm>
            <a:off x="312234" y="4830436"/>
            <a:ext cx="1147812" cy="352540"/>
          </a:xfrm>
          <a:prstGeom prst="roundRect">
            <a:avLst/>
          </a:prstGeom>
          <a:solidFill>
            <a:schemeClr val="accent1"/>
          </a:solidFill>
          <a:ln w="0">
            <a:solidFill>
              <a:schemeClr val="bg1"/>
            </a:solidFill>
          </a:ln>
          <a:effectLst>
            <a:outerShdw blurRad="254000" dist="38100" dir="2700000" sx="101000" sy="101000" algn="tl" rotWithShape="0">
              <a:schemeClr val="tx1">
                <a:alpha val="40000"/>
              </a:schemeClr>
            </a:outerShdw>
          </a:effectLst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人才培养</a:t>
            </a:r>
          </a:p>
        </p:txBody>
      </p:sp>
      <p:sp>
        <p:nvSpPr>
          <p:cNvPr id="318" name="文本框 317">
            <a:extLst>
              <a:ext uri="{FF2B5EF4-FFF2-40B4-BE49-F238E27FC236}">
                <a16:creationId xmlns:a16="http://schemas.microsoft.com/office/drawing/2014/main" id="{7038828E-E581-6E97-FF82-4314E6D86F4B}"/>
              </a:ext>
            </a:extLst>
          </p:cNvPr>
          <p:cNvSpPr txBox="1"/>
          <p:nvPr/>
        </p:nvSpPr>
        <p:spPr>
          <a:xfrm>
            <a:off x="277194" y="5328905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一</a:t>
            </a:r>
          </a:p>
        </p:txBody>
      </p:sp>
      <p:sp>
        <p:nvSpPr>
          <p:cNvPr id="319" name="文本框 318">
            <a:extLst>
              <a:ext uri="{FF2B5EF4-FFF2-40B4-BE49-F238E27FC236}">
                <a16:creationId xmlns:a16="http://schemas.microsoft.com/office/drawing/2014/main" id="{7F7CAD87-C80F-C884-C58B-44801F9E560B}"/>
              </a:ext>
            </a:extLst>
          </p:cNvPr>
          <p:cNvSpPr txBox="1"/>
          <p:nvPr/>
        </p:nvSpPr>
        <p:spPr>
          <a:xfrm>
            <a:off x="277194" y="5690278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二</a:t>
            </a:r>
          </a:p>
        </p:txBody>
      </p:sp>
      <p:sp>
        <p:nvSpPr>
          <p:cNvPr id="320" name="文本框 319">
            <a:extLst>
              <a:ext uri="{FF2B5EF4-FFF2-40B4-BE49-F238E27FC236}">
                <a16:creationId xmlns:a16="http://schemas.microsoft.com/office/drawing/2014/main" id="{C0EB087B-5FA7-ED89-CB99-DFAB504FF5D8}"/>
              </a:ext>
            </a:extLst>
          </p:cNvPr>
          <p:cNvSpPr txBox="1"/>
          <p:nvPr/>
        </p:nvSpPr>
        <p:spPr>
          <a:xfrm>
            <a:off x="277194" y="6051656"/>
            <a:ext cx="12178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工作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三</a:t>
            </a:r>
          </a:p>
        </p:txBody>
      </p:sp>
      <p:sp>
        <p:nvSpPr>
          <p:cNvPr id="321" name="矩形: 圆角 320">
            <a:extLst>
              <a:ext uri="{FF2B5EF4-FFF2-40B4-BE49-F238E27FC236}">
                <a16:creationId xmlns:a16="http://schemas.microsoft.com/office/drawing/2014/main" id="{C3481BEC-1A9B-7ACC-FC5C-DFA41AEB788F}"/>
              </a:ext>
            </a:extLst>
          </p:cNvPr>
          <p:cNvSpPr/>
          <p:nvPr/>
        </p:nvSpPr>
        <p:spPr>
          <a:xfrm>
            <a:off x="1616040" y="2101037"/>
            <a:ext cx="3380409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2" name="矩形: 圆角 321">
            <a:extLst>
              <a:ext uri="{FF2B5EF4-FFF2-40B4-BE49-F238E27FC236}">
                <a16:creationId xmlns:a16="http://schemas.microsoft.com/office/drawing/2014/main" id="{46C79424-CAAE-D146-5EEB-2A68E7541729}"/>
              </a:ext>
            </a:extLst>
          </p:cNvPr>
          <p:cNvSpPr/>
          <p:nvPr/>
        </p:nvSpPr>
        <p:spPr>
          <a:xfrm>
            <a:off x="3306912" y="2494517"/>
            <a:ext cx="2504762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4" name="矩形: 圆角 323">
            <a:extLst>
              <a:ext uri="{FF2B5EF4-FFF2-40B4-BE49-F238E27FC236}">
                <a16:creationId xmlns:a16="http://schemas.microsoft.com/office/drawing/2014/main" id="{0B82A83D-1400-4762-4120-7FE2B109AF67}"/>
              </a:ext>
            </a:extLst>
          </p:cNvPr>
          <p:cNvSpPr/>
          <p:nvPr/>
        </p:nvSpPr>
        <p:spPr>
          <a:xfrm>
            <a:off x="4996444" y="2889768"/>
            <a:ext cx="2504762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5" name="矩形: 圆角 324">
            <a:extLst>
              <a:ext uri="{FF2B5EF4-FFF2-40B4-BE49-F238E27FC236}">
                <a16:creationId xmlns:a16="http://schemas.microsoft.com/office/drawing/2014/main" id="{EBD97F5C-5206-4556-FB63-5A7BD909C0C8}"/>
              </a:ext>
            </a:extLst>
          </p:cNvPr>
          <p:cNvSpPr/>
          <p:nvPr/>
        </p:nvSpPr>
        <p:spPr>
          <a:xfrm>
            <a:off x="3305578" y="3677690"/>
            <a:ext cx="4195627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6" name="矩形: 圆角 325">
            <a:extLst>
              <a:ext uri="{FF2B5EF4-FFF2-40B4-BE49-F238E27FC236}">
                <a16:creationId xmlns:a16="http://schemas.microsoft.com/office/drawing/2014/main" id="{6F09C81D-C493-524F-AFF1-BF5C793CA3CD}"/>
              </a:ext>
            </a:extLst>
          </p:cNvPr>
          <p:cNvSpPr/>
          <p:nvPr/>
        </p:nvSpPr>
        <p:spPr>
          <a:xfrm>
            <a:off x="4981010" y="4077105"/>
            <a:ext cx="5886500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cs typeface="+mn-ea"/>
              <a:sym typeface="+mn-lt"/>
            </a:endParaRPr>
          </a:p>
        </p:txBody>
      </p:sp>
      <p:sp>
        <p:nvSpPr>
          <p:cNvPr id="327" name="矩形: 圆角 326">
            <a:extLst>
              <a:ext uri="{FF2B5EF4-FFF2-40B4-BE49-F238E27FC236}">
                <a16:creationId xmlns:a16="http://schemas.microsoft.com/office/drawing/2014/main" id="{5627A232-9F2C-248F-1834-6901DBF932C9}"/>
              </a:ext>
            </a:extLst>
          </p:cNvPr>
          <p:cNvSpPr/>
          <p:nvPr/>
        </p:nvSpPr>
        <p:spPr>
          <a:xfrm>
            <a:off x="4981010" y="4458150"/>
            <a:ext cx="3364962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8" name="矩形: 圆角 327">
            <a:extLst>
              <a:ext uri="{FF2B5EF4-FFF2-40B4-BE49-F238E27FC236}">
                <a16:creationId xmlns:a16="http://schemas.microsoft.com/office/drawing/2014/main" id="{68DCBA5C-BCD5-0D2F-D3AA-62EFD952F58C}"/>
              </a:ext>
            </a:extLst>
          </p:cNvPr>
          <p:cNvSpPr/>
          <p:nvPr/>
        </p:nvSpPr>
        <p:spPr>
          <a:xfrm>
            <a:off x="3305578" y="5233045"/>
            <a:ext cx="2506094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9" name="矩形: 圆角 328">
            <a:extLst>
              <a:ext uri="{FF2B5EF4-FFF2-40B4-BE49-F238E27FC236}">
                <a16:creationId xmlns:a16="http://schemas.microsoft.com/office/drawing/2014/main" id="{2422FC16-9315-BFD7-9467-BAA9FA43EF8A}"/>
              </a:ext>
            </a:extLst>
          </p:cNvPr>
          <p:cNvSpPr/>
          <p:nvPr/>
        </p:nvSpPr>
        <p:spPr>
          <a:xfrm>
            <a:off x="7530748" y="6021056"/>
            <a:ext cx="1661325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0" name="矩形: 圆角 329">
            <a:extLst>
              <a:ext uri="{FF2B5EF4-FFF2-40B4-BE49-F238E27FC236}">
                <a16:creationId xmlns:a16="http://schemas.microsoft.com/office/drawing/2014/main" id="{E8DE9125-3514-3583-3AC9-6C7C7EB60607}"/>
              </a:ext>
            </a:extLst>
          </p:cNvPr>
          <p:cNvSpPr/>
          <p:nvPr/>
        </p:nvSpPr>
        <p:spPr>
          <a:xfrm>
            <a:off x="4981010" y="5614120"/>
            <a:ext cx="3380409" cy="3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63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8FBB84ED-14BC-825B-5D4E-6C5E4C8DF805}"/>
              </a:ext>
            </a:extLst>
          </p:cNvPr>
          <p:cNvSpPr txBox="1"/>
          <p:nvPr/>
        </p:nvSpPr>
        <p:spPr>
          <a:xfrm>
            <a:off x="1616034" y="2169154"/>
            <a:ext cx="338040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2" name="文本框 331">
            <a:extLst>
              <a:ext uri="{FF2B5EF4-FFF2-40B4-BE49-F238E27FC236}">
                <a16:creationId xmlns:a16="http://schemas.microsoft.com/office/drawing/2014/main" id="{A8550ACC-8AE1-2318-990F-ADC0976F9B24}"/>
              </a:ext>
            </a:extLst>
          </p:cNvPr>
          <p:cNvSpPr txBox="1"/>
          <p:nvPr/>
        </p:nvSpPr>
        <p:spPr>
          <a:xfrm>
            <a:off x="3305577" y="2555880"/>
            <a:ext cx="301690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3" name="文本框 332">
            <a:extLst>
              <a:ext uri="{FF2B5EF4-FFF2-40B4-BE49-F238E27FC236}">
                <a16:creationId xmlns:a16="http://schemas.microsoft.com/office/drawing/2014/main" id="{2D0B8FD5-7494-076B-327B-7404BC8D266D}"/>
              </a:ext>
            </a:extLst>
          </p:cNvPr>
          <p:cNvSpPr txBox="1"/>
          <p:nvPr/>
        </p:nvSpPr>
        <p:spPr>
          <a:xfrm>
            <a:off x="4996443" y="2953341"/>
            <a:ext cx="297712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4" name="文本框 333">
            <a:extLst>
              <a:ext uri="{FF2B5EF4-FFF2-40B4-BE49-F238E27FC236}">
                <a16:creationId xmlns:a16="http://schemas.microsoft.com/office/drawing/2014/main" id="{4E7986A6-C0C5-AFFD-E2A6-EEAAD8BCDCD7}"/>
              </a:ext>
            </a:extLst>
          </p:cNvPr>
          <p:cNvSpPr txBox="1"/>
          <p:nvPr/>
        </p:nvSpPr>
        <p:spPr>
          <a:xfrm>
            <a:off x="3305577" y="3749874"/>
            <a:ext cx="382451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5" name="文本框 334">
            <a:extLst>
              <a:ext uri="{FF2B5EF4-FFF2-40B4-BE49-F238E27FC236}">
                <a16:creationId xmlns:a16="http://schemas.microsoft.com/office/drawing/2014/main" id="{325EDC45-4C81-6425-D029-C358CB20EAD9}"/>
              </a:ext>
            </a:extLst>
          </p:cNvPr>
          <p:cNvSpPr txBox="1"/>
          <p:nvPr/>
        </p:nvSpPr>
        <p:spPr>
          <a:xfrm>
            <a:off x="4981009" y="4138468"/>
            <a:ext cx="468404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6" name="文本框 335">
            <a:extLst>
              <a:ext uri="{FF2B5EF4-FFF2-40B4-BE49-F238E27FC236}">
                <a16:creationId xmlns:a16="http://schemas.microsoft.com/office/drawing/2014/main" id="{FAB0DB7F-96CA-637D-A657-2631F7A77282}"/>
              </a:ext>
            </a:extLst>
          </p:cNvPr>
          <p:cNvSpPr txBox="1"/>
          <p:nvPr/>
        </p:nvSpPr>
        <p:spPr>
          <a:xfrm>
            <a:off x="4981009" y="4517707"/>
            <a:ext cx="340212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7" name="文本框 336">
            <a:extLst>
              <a:ext uri="{FF2B5EF4-FFF2-40B4-BE49-F238E27FC236}">
                <a16:creationId xmlns:a16="http://schemas.microsoft.com/office/drawing/2014/main" id="{DF843C56-1936-7CAD-A001-F1949D52F8FC}"/>
              </a:ext>
            </a:extLst>
          </p:cNvPr>
          <p:cNvSpPr txBox="1"/>
          <p:nvPr/>
        </p:nvSpPr>
        <p:spPr>
          <a:xfrm>
            <a:off x="3305576" y="5297321"/>
            <a:ext cx="297974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8" name="文本框 337">
            <a:extLst>
              <a:ext uri="{FF2B5EF4-FFF2-40B4-BE49-F238E27FC236}">
                <a16:creationId xmlns:a16="http://schemas.microsoft.com/office/drawing/2014/main" id="{FD87C009-E502-E932-F4BB-F1FCDD3EE57A}"/>
              </a:ext>
            </a:extLst>
          </p:cNvPr>
          <p:cNvSpPr txBox="1"/>
          <p:nvPr/>
        </p:nvSpPr>
        <p:spPr>
          <a:xfrm>
            <a:off x="4981009" y="5676949"/>
            <a:ext cx="341690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9" name="文本框 338">
            <a:extLst>
              <a:ext uri="{FF2B5EF4-FFF2-40B4-BE49-F238E27FC236}">
                <a16:creationId xmlns:a16="http://schemas.microsoft.com/office/drawing/2014/main" id="{1B3F1D8A-B6DB-2587-1014-35F584F82535}"/>
              </a:ext>
            </a:extLst>
          </p:cNvPr>
          <p:cNvSpPr txBox="1"/>
          <p:nvPr/>
        </p:nvSpPr>
        <p:spPr>
          <a:xfrm>
            <a:off x="7530747" y="6099739"/>
            <a:ext cx="255735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12</a:t>
            </a:r>
            <a:r>
              <a: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</a:t>
            </a:r>
            <a:endParaRPr lang="en-US" sz="130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83B3853-90B0-C4A1-5BCB-9BB017E95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33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277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8139A-568A-7336-21D1-B9C965DB5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D608EC9B-2AD0-5E98-E40D-6D5361FBB781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DE1F7676-6156-6950-79F2-3C0FC42E7E28}"/>
              </a:ext>
            </a:extLst>
          </p:cNvPr>
          <p:cNvGrpSpPr/>
          <p:nvPr/>
        </p:nvGrpSpPr>
        <p:grpSpPr>
          <a:xfrm>
            <a:off x="627154" y="1242787"/>
            <a:ext cx="5777598" cy="5166240"/>
            <a:chOff x="627154" y="1242787"/>
            <a:chExt cx="5777598" cy="5166240"/>
          </a:xfrm>
        </p:grpSpPr>
        <p:sp>
          <p:nvSpPr>
            <p:cNvPr id="37" name="矩形: 圆角 10">
              <a:extLst>
                <a:ext uri="{FF2B5EF4-FFF2-40B4-BE49-F238E27FC236}">
                  <a16:creationId xmlns:a16="http://schemas.microsoft.com/office/drawing/2014/main" id="{67FCF521-A95F-6A35-371F-8D64DDACBA34}"/>
                </a:ext>
              </a:extLst>
            </p:cNvPr>
            <p:cNvSpPr/>
            <p:nvPr/>
          </p:nvSpPr>
          <p:spPr>
            <a:xfrm>
              <a:off x="627154" y="1242787"/>
              <a:ext cx="5777598" cy="5166240"/>
            </a:xfrm>
            <a:prstGeom prst="roundRect">
              <a:avLst>
                <a:gd name="adj" fmla="val 3266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cs typeface="+mn-ea"/>
                <a:sym typeface="+mn-lt"/>
              </a:endParaRPr>
            </a:p>
          </p:txBody>
        </p:sp>
        <p:sp>
          <p:nvSpPr>
            <p:cNvPr id="38" name="文本框103">
              <a:extLst>
                <a:ext uri="{FF2B5EF4-FFF2-40B4-BE49-F238E27FC236}">
                  <a16:creationId xmlns:a16="http://schemas.microsoft.com/office/drawing/2014/main" id="{E07E7047-F2E8-CF68-E945-9AA4FD6C4803}"/>
                </a:ext>
              </a:extLst>
            </p:cNvPr>
            <p:cNvSpPr txBox="1"/>
            <p:nvPr/>
          </p:nvSpPr>
          <p:spPr>
            <a:xfrm>
              <a:off x="823136" y="1477715"/>
              <a:ext cx="35585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b="1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/</a:t>
              </a:r>
              <a:r>
                <a:rPr lang="zh-CN" altLang="en-US" b="1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关键</a:t>
              </a:r>
              <a:r>
                <a:rPr lang="zh-CN" altLang="en-US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信息</a:t>
              </a:r>
            </a:p>
          </p:txBody>
        </p:sp>
        <p:sp>
          <p:nvSpPr>
            <p:cNvPr id="39" name="文本框 104">
              <a:extLst>
                <a:ext uri="{FF2B5EF4-FFF2-40B4-BE49-F238E27FC236}">
                  <a16:creationId xmlns:a16="http://schemas.microsoft.com/office/drawing/2014/main" id="{5F44EC25-C3EF-C67F-F038-1F9A6C773F78}"/>
                </a:ext>
              </a:extLst>
            </p:cNvPr>
            <p:cNvSpPr txBox="1"/>
            <p:nvPr/>
          </p:nvSpPr>
          <p:spPr>
            <a:xfrm>
              <a:off x="820450" y="1842291"/>
              <a:ext cx="3025094" cy="302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  <a:spcAft>
                  <a:spcPts val="600"/>
                </a:spcAft>
                <a:buClr>
                  <a:srgbClr val="6A005F"/>
                </a:buClr>
              </a:pPr>
              <a:r>
                <a:rPr lang="zh-CN" altLang="en-US" sz="12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这里可输入文本</a:t>
              </a:r>
            </a:p>
          </p:txBody>
        </p:sp>
        <p:graphicFrame>
          <p:nvGraphicFramePr>
            <p:cNvPr id="40" name="表107">
              <a:extLst>
                <a:ext uri="{FF2B5EF4-FFF2-40B4-BE49-F238E27FC236}">
                  <a16:creationId xmlns:a16="http://schemas.microsoft.com/office/drawing/2014/main" id="{8C3599E8-6B10-6D64-CBE2-2518E979EB8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21049851"/>
                </p:ext>
              </p:extLst>
            </p:nvPr>
          </p:nvGraphicFramePr>
          <p:xfrm>
            <a:off x="837855" y="2436525"/>
            <a:ext cx="5240626" cy="34893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" name="任意多边形: 形状 1">
              <a:extLst>
                <a:ext uri="{FF2B5EF4-FFF2-40B4-BE49-F238E27FC236}">
                  <a16:creationId xmlns:a16="http://schemas.microsoft.com/office/drawing/2014/main" id="{0856986B-10DC-DD92-D0C4-AAF76385E404}"/>
                </a:ext>
              </a:extLst>
            </p:cNvPr>
            <p:cNvSpPr/>
            <p:nvPr/>
          </p:nvSpPr>
          <p:spPr>
            <a:xfrm rot="17100000" flipV="1">
              <a:off x="2612665" y="1850938"/>
              <a:ext cx="1280406" cy="2251504"/>
            </a:xfrm>
            <a:custGeom>
              <a:avLst/>
              <a:gdLst>
                <a:gd name="connsiteX0" fmla="*/ 794195 w 794194"/>
                <a:gd name="connsiteY0" fmla="*/ 3810 h 748664"/>
                <a:gd name="connsiteX1" fmla="*/ 397002 w 794194"/>
                <a:gd name="connsiteY1" fmla="*/ 0 h 748664"/>
                <a:gd name="connsiteX2" fmla="*/ 426530 w 794194"/>
                <a:gd name="connsiteY2" fmla="*/ 77153 h 748664"/>
                <a:gd name="connsiteX3" fmla="*/ 283655 w 794194"/>
                <a:gd name="connsiteY3" fmla="*/ 167640 h 748664"/>
                <a:gd name="connsiteX4" fmla="*/ 103632 w 794194"/>
                <a:gd name="connsiteY4" fmla="*/ 338138 h 748664"/>
                <a:gd name="connsiteX5" fmla="*/ 12192 w 794194"/>
                <a:gd name="connsiteY5" fmla="*/ 503873 h 748664"/>
                <a:gd name="connsiteX6" fmla="*/ 9335 w 794194"/>
                <a:gd name="connsiteY6" fmla="*/ 642938 h 748664"/>
                <a:gd name="connsiteX7" fmla="*/ 42672 w 794194"/>
                <a:gd name="connsiteY7" fmla="*/ 748665 h 748664"/>
                <a:gd name="connsiteX8" fmla="*/ 48387 w 794194"/>
                <a:gd name="connsiteY8" fmla="*/ 615315 h 748664"/>
                <a:gd name="connsiteX9" fmla="*/ 144590 w 794194"/>
                <a:gd name="connsiteY9" fmla="*/ 451485 h 748664"/>
                <a:gd name="connsiteX10" fmla="*/ 332232 w 794194"/>
                <a:gd name="connsiteY10" fmla="*/ 280035 h 748664"/>
                <a:gd name="connsiteX11" fmla="*/ 470345 w 794194"/>
                <a:gd name="connsiteY11" fmla="*/ 193358 h 748664"/>
                <a:gd name="connsiteX12" fmla="*/ 497967 w 794194"/>
                <a:gd name="connsiteY12" fmla="*/ 266700 h 748664"/>
                <a:gd name="connsiteX13" fmla="*/ 794195 w 794194"/>
                <a:gd name="connsiteY13" fmla="*/ 3810 h 7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4194" h="748664">
                  <a:moveTo>
                    <a:pt x="794195" y="3810"/>
                  </a:moveTo>
                  <a:lnTo>
                    <a:pt x="397002" y="0"/>
                  </a:lnTo>
                  <a:lnTo>
                    <a:pt x="426530" y="77153"/>
                  </a:lnTo>
                  <a:cubicBezTo>
                    <a:pt x="376047" y="104775"/>
                    <a:pt x="327470" y="135255"/>
                    <a:pt x="283655" y="167640"/>
                  </a:cubicBezTo>
                  <a:cubicBezTo>
                    <a:pt x="210312" y="221933"/>
                    <a:pt x="149352" y="280035"/>
                    <a:pt x="103632" y="338138"/>
                  </a:cubicBezTo>
                  <a:cubicBezTo>
                    <a:pt x="58865" y="394335"/>
                    <a:pt x="28385" y="451485"/>
                    <a:pt x="12192" y="503873"/>
                  </a:cubicBezTo>
                  <a:cubicBezTo>
                    <a:pt x="-3048" y="554355"/>
                    <a:pt x="-4001" y="601028"/>
                    <a:pt x="9335" y="642938"/>
                  </a:cubicBezTo>
                  <a:cubicBezTo>
                    <a:pt x="20765" y="678180"/>
                    <a:pt x="31242" y="713423"/>
                    <a:pt x="42672" y="748665"/>
                  </a:cubicBezTo>
                  <a:cubicBezTo>
                    <a:pt x="30290" y="709613"/>
                    <a:pt x="32195" y="663893"/>
                    <a:pt x="48387" y="615315"/>
                  </a:cubicBezTo>
                  <a:cubicBezTo>
                    <a:pt x="65532" y="563880"/>
                    <a:pt x="97917" y="507683"/>
                    <a:pt x="144590" y="451485"/>
                  </a:cubicBezTo>
                  <a:cubicBezTo>
                    <a:pt x="193167" y="393383"/>
                    <a:pt x="256985" y="334328"/>
                    <a:pt x="332232" y="280035"/>
                  </a:cubicBezTo>
                  <a:cubicBezTo>
                    <a:pt x="375095" y="249555"/>
                    <a:pt x="420815" y="220028"/>
                    <a:pt x="470345" y="193358"/>
                  </a:cubicBezTo>
                  <a:lnTo>
                    <a:pt x="497967" y="266700"/>
                  </a:lnTo>
                  <a:lnTo>
                    <a:pt x="794195" y="381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44000">
                  <a:schemeClr val="accent4">
                    <a:lumMod val="75000"/>
                    <a:alpha val="69000"/>
                  </a:schemeClr>
                </a:gs>
              </a:gsLst>
              <a:lin ang="8100000" scaled="1"/>
            </a:gra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21" name="矩形: 圆角 10">
            <a:extLst>
              <a:ext uri="{FF2B5EF4-FFF2-40B4-BE49-F238E27FC236}">
                <a16:creationId xmlns:a16="http://schemas.microsoft.com/office/drawing/2014/main" id="{9CC7C401-726B-A80A-9038-E8C72DF7E7E5}"/>
              </a:ext>
            </a:extLst>
          </p:cNvPr>
          <p:cNvSpPr/>
          <p:nvPr/>
        </p:nvSpPr>
        <p:spPr>
          <a:xfrm>
            <a:off x="6542891" y="1219792"/>
            <a:ext cx="1656000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25" name="文本框103">
            <a:extLst>
              <a:ext uri="{FF2B5EF4-FFF2-40B4-BE49-F238E27FC236}">
                <a16:creationId xmlns:a16="http://schemas.microsoft.com/office/drawing/2014/main" id="{5D512E22-8258-4385-4B7E-337C3EEF0C55}"/>
              </a:ext>
            </a:extLst>
          </p:cNvPr>
          <p:cNvSpPr txBox="1"/>
          <p:nvPr/>
        </p:nvSpPr>
        <p:spPr>
          <a:xfrm>
            <a:off x="6624311" y="1293049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26" name="文本框103">
            <a:extLst>
              <a:ext uri="{FF2B5EF4-FFF2-40B4-BE49-F238E27FC236}">
                <a16:creationId xmlns:a16="http://schemas.microsoft.com/office/drawing/2014/main" id="{10D81272-1148-DDAC-50C4-60CE67F47452}"/>
              </a:ext>
            </a:extLst>
          </p:cNvPr>
          <p:cNvSpPr txBox="1"/>
          <p:nvPr/>
        </p:nvSpPr>
        <p:spPr>
          <a:xfrm>
            <a:off x="6633225" y="1706716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50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%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27" name="文本框103">
            <a:extLst>
              <a:ext uri="{FF2B5EF4-FFF2-40B4-BE49-F238E27FC236}">
                <a16:creationId xmlns:a16="http://schemas.microsoft.com/office/drawing/2014/main" id="{90891A9C-A409-30E5-8B5E-075CFB76F945}"/>
              </a:ext>
            </a:extLst>
          </p:cNvPr>
          <p:cNvSpPr txBox="1"/>
          <p:nvPr/>
        </p:nvSpPr>
        <p:spPr>
          <a:xfrm>
            <a:off x="6624311" y="239738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192" name="矩形: 圆角 10">
            <a:extLst>
              <a:ext uri="{FF2B5EF4-FFF2-40B4-BE49-F238E27FC236}">
                <a16:creationId xmlns:a16="http://schemas.microsoft.com/office/drawing/2014/main" id="{F4D99188-2F14-2BB8-07FA-F19542E1AB65}"/>
              </a:ext>
            </a:extLst>
          </p:cNvPr>
          <p:cNvSpPr/>
          <p:nvPr/>
        </p:nvSpPr>
        <p:spPr>
          <a:xfrm>
            <a:off x="6542737" y="2986031"/>
            <a:ext cx="1656000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93" name="文本框103">
            <a:extLst>
              <a:ext uri="{FF2B5EF4-FFF2-40B4-BE49-F238E27FC236}">
                <a16:creationId xmlns:a16="http://schemas.microsoft.com/office/drawing/2014/main" id="{40A1FD95-4276-0F0B-8DA5-8A29F0924D01}"/>
              </a:ext>
            </a:extLst>
          </p:cNvPr>
          <p:cNvSpPr txBox="1"/>
          <p:nvPr/>
        </p:nvSpPr>
        <p:spPr>
          <a:xfrm>
            <a:off x="6624157" y="3059288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4" name="文本框103">
            <a:extLst>
              <a:ext uri="{FF2B5EF4-FFF2-40B4-BE49-F238E27FC236}">
                <a16:creationId xmlns:a16="http://schemas.microsoft.com/office/drawing/2014/main" id="{90817C05-A4DD-D69B-BED7-651811EE3B45}"/>
              </a:ext>
            </a:extLst>
          </p:cNvPr>
          <p:cNvSpPr txBox="1"/>
          <p:nvPr/>
        </p:nvSpPr>
        <p:spPr>
          <a:xfrm>
            <a:off x="6633071" y="3472955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50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%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95" name="文本框103">
            <a:extLst>
              <a:ext uri="{FF2B5EF4-FFF2-40B4-BE49-F238E27FC236}">
                <a16:creationId xmlns:a16="http://schemas.microsoft.com/office/drawing/2014/main" id="{1208390D-51F9-971E-48F0-0E9E48A379E4}"/>
              </a:ext>
            </a:extLst>
          </p:cNvPr>
          <p:cNvSpPr txBox="1"/>
          <p:nvPr/>
        </p:nvSpPr>
        <p:spPr>
          <a:xfrm>
            <a:off x="6624157" y="4163621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196" name="矩形: 圆角 10">
            <a:extLst>
              <a:ext uri="{FF2B5EF4-FFF2-40B4-BE49-F238E27FC236}">
                <a16:creationId xmlns:a16="http://schemas.microsoft.com/office/drawing/2014/main" id="{D156FE57-6EB5-27BB-3CB4-67ED648C9A13}"/>
              </a:ext>
            </a:extLst>
          </p:cNvPr>
          <p:cNvSpPr/>
          <p:nvPr/>
        </p:nvSpPr>
        <p:spPr>
          <a:xfrm>
            <a:off x="6542737" y="4752270"/>
            <a:ext cx="1656000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97" name="文本框103">
            <a:extLst>
              <a:ext uri="{FF2B5EF4-FFF2-40B4-BE49-F238E27FC236}">
                <a16:creationId xmlns:a16="http://schemas.microsoft.com/office/drawing/2014/main" id="{CF4E6F96-16A3-829A-3D93-F2EE58A35480}"/>
              </a:ext>
            </a:extLst>
          </p:cNvPr>
          <p:cNvSpPr txBox="1"/>
          <p:nvPr/>
        </p:nvSpPr>
        <p:spPr>
          <a:xfrm>
            <a:off x="6624157" y="4825527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8" name="文本框103">
            <a:extLst>
              <a:ext uri="{FF2B5EF4-FFF2-40B4-BE49-F238E27FC236}">
                <a16:creationId xmlns:a16="http://schemas.microsoft.com/office/drawing/2014/main" id="{19A6FA1A-31B3-9E21-D339-F425D33E4703}"/>
              </a:ext>
            </a:extLst>
          </p:cNvPr>
          <p:cNvSpPr txBox="1"/>
          <p:nvPr/>
        </p:nvSpPr>
        <p:spPr>
          <a:xfrm>
            <a:off x="6633071" y="5239194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50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%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99" name="文本框103">
            <a:extLst>
              <a:ext uri="{FF2B5EF4-FFF2-40B4-BE49-F238E27FC236}">
                <a16:creationId xmlns:a16="http://schemas.microsoft.com/office/drawing/2014/main" id="{3AD0B4D8-C1C3-0DBB-887A-FC6EEAD0675E}"/>
              </a:ext>
            </a:extLst>
          </p:cNvPr>
          <p:cNvSpPr txBox="1"/>
          <p:nvPr/>
        </p:nvSpPr>
        <p:spPr>
          <a:xfrm>
            <a:off x="6624157" y="5929860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52" name="矩形: 圆角 6">
            <a:extLst>
              <a:ext uri="{FF2B5EF4-FFF2-40B4-BE49-F238E27FC236}">
                <a16:creationId xmlns:a16="http://schemas.microsoft.com/office/drawing/2014/main" id="{09CAF127-2C42-4871-547A-53F2A7275DE1}"/>
              </a:ext>
            </a:extLst>
          </p:cNvPr>
          <p:cNvSpPr/>
          <p:nvPr/>
        </p:nvSpPr>
        <p:spPr>
          <a:xfrm>
            <a:off x="8337030" y="1219792"/>
            <a:ext cx="3266961" cy="1656757"/>
          </a:xfrm>
          <a:prstGeom prst="roundRect">
            <a:avLst>
              <a:gd name="adj" fmla="val 7054"/>
            </a:avLst>
          </a:prstGeom>
          <a:gradFill>
            <a:gsLst>
              <a:gs pos="33000">
                <a:schemeClr val="accent1"/>
              </a:gs>
              <a:gs pos="100000">
                <a:schemeClr val="accent6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0CB7F69F-0CCA-CD47-7AFC-F5AD628A6013}"/>
              </a:ext>
            </a:extLst>
          </p:cNvPr>
          <p:cNvSpPr txBox="1"/>
          <p:nvPr/>
        </p:nvSpPr>
        <p:spPr>
          <a:xfrm>
            <a:off x="8484774" y="1368162"/>
            <a:ext cx="3080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ADAE1FF6-FD20-C720-61C2-A802CCAF2D96}"/>
              </a:ext>
            </a:extLst>
          </p:cNvPr>
          <p:cNvGrpSpPr/>
          <p:nvPr/>
        </p:nvGrpSpPr>
        <p:grpSpPr>
          <a:xfrm>
            <a:off x="8582950" y="1827326"/>
            <a:ext cx="2664000" cy="0"/>
            <a:chOff x="1211072" y="2722880"/>
            <a:chExt cx="2561290" cy="0"/>
          </a:xfrm>
        </p:grpSpPr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54D0B943-7FDB-69DF-E051-4D5AE1BD50E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256129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351DCEAF-FF3F-16E9-B953-16BAE11EECF7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0" name="文本框 199">
            <a:extLst>
              <a:ext uri="{FF2B5EF4-FFF2-40B4-BE49-F238E27FC236}">
                <a16:creationId xmlns:a16="http://schemas.microsoft.com/office/drawing/2014/main" id="{5A5B73B5-8A11-B99B-A5C2-310DB22A1295}"/>
              </a:ext>
            </a:extLst>
          </p:cNvPr>
          <p:cNvSpPr txBox="1"/>
          <p:nvPr/>
        </p:nvSpPr>
        <p:spPr>
          <a:xfrm>
            <a:off x="8484774" y="2059847"/>
            <a:ext cx="3004493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400" b="1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，即可进行数据修改。</a:t>
            </a:r>
            <a:endParaRPr lang="en-US" altLang="zh-CN" sz="1400" spc="1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矩形: 圆角 6">
            <a:extLst>
              <a:ext uri="{FF2B5EF4-FFF2-40B4-BE49-F238E27FC236}">
                <a16:creationId xmlns:a16="http://schemas.microsoft.com/office/drawing/2014/main" id="{63D60685-A75C-C466-F650-654914EA22F9}"/>
              </a:ext>
            </a:extLst>
          </p:cNvPr>
          <p:cNvSpPr/>
          <p:nvPr/>
        </p:nvSpPr>
        <p:spPr>
          <a:xfrm>
            <a:off x="8337030" y="2976690"/>
            <a:ext cx="3266961" cy="1656757"/>
          </a:xfrm>
          <a:prstGeom prst="roundRect">
            <a:avLst>
              <a:gd name="adj" fmla="val 7054"/>
            </a:avLst>
          </a:prstGeom>
          <a:gradFill>
            <a:gsLst>
              <a:gs pos="33000">
                <a:schemeClr val="accent1"/>
              </a:gs>
              <a:gs pos="100000">
                <a:schemeClr val="accent6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12240AE-FD0B-2B76-A7DE-23FCA7C11179}"/>
              </a:ext>
            </a:extLst>
          </p:cNvPr>
          <p:cNvSpPr txBox="1"/>
          <p:nvPr/>
        </p:nvSpPr>
        <p:spPr>
          <a:xfrm>
            <a:off x="8484774" y="3125060"/>
            <a:ext cx="3080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>
                <a:solidFill>
                  <a:schemeClr val="bg1"/>
                </a:solidFill>
                <a:cs typeface="+mn-ea"/>
                <a:sym typeface="+mn-lt"/>
              </a:rPr>
              <a:t>关键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信息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2B1E80B1-0E06-CCAF-A0D3-3846F8E063D5}"/>
              </a:ext>
            </a:extLst>
          </p:cNvPr>
          <p:cNvGrpSpPr/>
          <p:nvPr/>
        </p:nvGrpSpPr>
        <p:grpSpPr>
          <a:xfrm>
            <a:off x="8582950" y="3584224"/>
            <a:ext cx="2664000" cy="0"/>
            <a:chOff x="1211072" y="2722880"/>
            <a:chExt cx="2561290" cy="0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41C2FBD4-B29B-E0E4-571E-AECB810C37B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256129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3D31067A-142D-E9E2-0C6C-CE53A342CEE9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5E046B07-DE15-3A27-418A-34FD5EE6D686}"/>
              </a:ext>
            </a:extLst>
          </p:cNvPr>
          <p:cNvSpPr txBox="1"/>
          <p:nvPr/>
        </p:nvSpPr>
        <p:spPr>
          <a:xfrm>
            <a:off x="8484774" y="3816745"/>
            <a:ext cx="3004493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400" b="1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，即可进行数据修改。</a:t>
            </a:r>
            <a:endParaRPr lang="en-US" altLang="zh-CN" sz="1400" spc="1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矩形: 圆角 6">
            <a:extLst>
              <a:ext uri="{FF2B5EF4-FFF2-40B4-BE49-F238E27FC236}">
                <a16:creationId xmlns:a16="http://schemas.microsoft.com/office/drawing/2014/main" id="{D3C9A77E-5C68-A922-5257-DEFA2222357A}"/>
              </a:ext>
            </a:extLst>
          </p:cNvPr>
          <p:cNvSpPr/>
          <p:nvPr/>
        </p:nvSpPr>
        <p:spPr>
          <a:xfrm>
            <a:off x="8337030" y="4733588"/>
            <a:ext cx="3266961" cy="1656757"/>
          </a:xfrm>
          <a:prstGeom prst="roundRect">
            <a:avLst>
              <a:gd name="adj" fmla="val 7054"/>
            </a:avLst>
          </a:prstGeom>
          <a:gradFill>
            <a:gsLst>
              <a:gs pos="33000">
                <a:schemeClr val="accent1"/>
              </a:gs>
              <a:gs pos="100000">
                <a:schemeClr val="accent6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9E70602-59C4-A452-EC8F-0BA6B9AE21A4}"/>
              </a:ext>
            </a:extLst>
          </p:cNvPr>
          <p:cNvSpPr txBox="1"/>
          <p:nvPr/>
        </p:nvSpPr>
        <p:spPr>
          <a:xfrm>
            <a:off x="8484774" y="4881958"/>
            <a:ext cx="3080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BF33D63-E64C-DAE9-1989-B3F22A3F0AC0}"/>
              </a:ext>
            </a:extLst>
          </p:cNvPr>
          <p:cNvGrpSpPr/>
          <p:nvPr/>
        </p:nvGrpSpPr>
        <p:grpSpPr>
          <a:xfrm>
            <a:off x="8582950" y="5341122"/>
            <a:ext cx="2664000" cy="0"/>
            <a:chOff x="1211072" y="2722880"/>
            <a:chExt cx="2561290" cy="0"/>
          </a:xfrm>
        </p:grpSpPr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3790B50B-E613-1339-D771-883B836B2133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256129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1BB8C8F1-AD6F-883D-2045-4A698F84063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A2F68413-9B55-C0C9-1158-D5ACAD39368F}"/>
              </a:ext>
            </a:extLst>
          </p:cNvPr>
          <p:cNvSpPr txBox="1"/>
          <p:nvPr/>
        </p:nvSpPr>
        <p:spPr>
          <a:xfrm>
            <a:off x="8484774" y="5573643"/>
            <a:ext cx="3004493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 hangingPunct="0">
              <a:lnSpc>
                <a:spcPct val="120000"/>
              </a:lnSpc>
            </a:pP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选中图表后，在图表设计中选择</a:t>
            </a:r>
            <a:r>
              <a:rPr lang="zh-CN" altLang="en-US" sz="1400" b="1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编辑数据</a:t>
            </a:r>
            <a:r>
              <a:rPr lang="zh-CN" altLang="en-US" sz="14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，即可进行数据修改。</a:t>
            </a:r>
            <a:endParaRPr lang="en-US" altLang="zh-CN" sz="1400" spc="1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0185EBA-8A8B-BCD1-85D0-D86E713CF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34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60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CF926-AAA7-F434-F299-EF1B6EFD3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矩形">
            <a:extLst>
              <a:ext uri="{FF2B5EF4-FFF2-40B4-BE49-F238E27FC236}">
                <a16:creationId xmlns:a16="http://schemas.microsoft.com/office/drawing/2014/main" id="{25AC7DA6-CAE8-AE0C-4748-F40C468BB9BE}"/>
              </a:ext>
            </a:extLst>
          </p:cNvPr>
          <p:cNvSpPr/>
          <p:nvPr/>
        </p:nvSpPr>
        <p:spPr>
          <a:xfrm>
            <a:off x="442114" y="1373131"/>
            <a:ext cx="3628668" cy="1779941"/>
          </a:xfrm>
          <a:prstGeom prst="round2SameRect">
            <a:avLst>
              <a:gd name="adj1" fmla="val 4925"/>
              <a:gd name="adj2" fmla="val 2734"/>
            </a:avLst>
          </a:prstGeom>
          <a:gradFill>
            <a:gsLst>
              <a:gs pos="33000">
                <a:schemeClr val="accent1"/>
              </a:gs>
              <a:gs pos="100000">
                <a:schemeClr val="accent6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D310FC6D-9892-2553-F13E-ECC4F7C30BF0}"/>
              </a:ext>
            </a:extLst>
          </p:cNvPr>
          <p:cNvSpPr/>
          <p:nvPr/>
        </p:nvSpPr>
        <p:spPr>
          <a:xfrm>
            <a:off x="0" y="3677274"/>
            <a:ext cx="12191999" cy="318072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152400" dist="38100" dir="162000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0E8A7BEB-9216-44E3-C6DA-116BE0167611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sp>
        <p:nvSpPr>
          <p:cNvPr id="75" name="文本框29">
            <a:extLst>
              <a:ext uri="{FF2B5EF4-FFF2-40B4-BE49-F238E27FC236}">
                <a16:creationId xmlns:a16="http://schemas.microsoft.com/office/drawing/2014/main" id="{BCB28C39-6329-2E94-EFAA-C2BE467BAD94}"/>
              </a:ext>
            </a:extLst>
          </p:cNvPr>
          <p:cNvSpPr txBox="1"/>
          <p:nvPr/>
        </p:nvSpPr>
        <p:spPr>
          <a:xfrm>
            <a:off x="1617937" y="2524469"/>
            <a:ext cx="1734174" cy="334860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关键数据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6" name="文本框29">
            <a:extLst>
              <a:ext uri="{FF2B5EF4-FFF2-40B4-BE49-F238E27FC236}">
                <a16:creationId xmlns:a16="http://schemas.microsoft.com/office/drawing/2014/main" id="{980A86AB-40AD-B326-91E6-643CE8E00C28}"/>
              </a:ext>
            </a:extLst>
          </p:cNvPr>
          <p:cNvSpPr txBox="1"/>
          <p:nvPr/>
        </p:nvSpPr>
        <p:spPr>
          <a:xfrm>
            <a:off x="1617937" y="1699675"/>
            <a:ext cx="2668585" cy="738663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2">
                    <a:alpha val="31000"/>
                  </a:schemeClr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sz="422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60.00%</a:t>
            </a:r>
          </a:p>
        </p:txBody>
      </p:sp>
      <p:grpSp>
        <p:nvGrpSpPr>
          <p:cNvPr id="201" name="组合 200">
            <a:extLst>
              <a:ext uri="{FF2B5EF4-FFF2-40B4-BE49-F238E27FC236}">
                <a16:creationId xmlns:a16="http://schemas.microsoft.com/office/drawing/2014/main" id="{043D8B7C-7358-EC26-BBA8-27B3DE694DC3}"/>
              </a:ext>
            </a:extLst>
          </p:cNvPr>
          <p:cNvGrpSpPr/>
          <p:nvPr/>
        </p:nvGrpSpPr>
        <p:grpSpPr>
          <a:xfrm>
            <a:off x="442114" y="3932610"/>
            <a:ext cx="7466658" cy="2578902"/>
            <a:chOff x="442114" y="3643977"/>
            <a:chExt cx="7466658" cy="2578902"/>
          </a:xfrm>
        </p:grpSpPr>
        <p:sp>
          <p:nvSpPr>
            <p:cNvPr id="113" name="矩形">
              <a:extLst>
                <a:ext uri="{FF2B5EF4-FFF2-40B4-BE49-F238E27FC236}">
                  <a16:creationId xmlns:a16="http://schemas.microsoft.com/office/drawing/2014/main" id="{ACC2F378-2FB4-6428-72FB-F0C1EA1CD99A}"/>
                </a:ext>
              </a:extLst>
            </p:cNvPr>
            <p:cNvSpPr/>
            <p:nvPr/>
          </p:nvSpPr>
          <p:spPr>
            <a:xfrm>
              <a:off x="442114" y="3643977"/>
              <a:ext cx="7466658" cy="2578902"/>
            </a:xfrm>
            <a:prstGeom prst="round2SameRect">
              <a:avLst>
                <a:gd name="adj1" fmla="val 4925"/>
                <a:gd name="adj2" fmla="val 2734"/>
              </a:avLst>
            </a:prstGeom>
            <a:solidFill>
              <a:schemeClr val="bg1"/>
            </a:solidFill>
            <a:ln>
              <a:noFill/>
            </a:ln>
            <a:effectLst>
              <a:outerShdw blurRad="25400" dist="127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100" dirty="0">
                <a:cs typeface="+mn-ea"/>
                <a:sym typeface="+mn-lt"/>
              </a:endParaRPr>
            </a:p>
          </p:txBody>
        </p:sp>
        <p:graphicFrame>
          <p:nvGraphicFramePr>
            <p:cNvPr id="114" name="图表 27">
              <a:extLst>
                <a:ext uri="{FF2B5EF4-FFF2-40B4-BE49-F238E27FC236}">
                  <a16:creationId xmlns:a16="http://schemas.microsoft.com/office/drawing/2014/main" id="{26CA918A-55CB-E7F5-0EB7-3896746F46F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47418730"/>
                </p:ext>
              </p:extLst>
            </p:nvPr>
          </p:nvGraphicFramePr>
          <p:xfrm>
            <a:off x="605145" y="4410041"/>
            <a:ext cx="7091056" cy="16875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5" name="文本框29">
              <a:extLst>
                <a:ext uri="{FF2B5EF4-FFF2-40B4-BE49-F238E27FC236}">
                  <a16:creationId xmlns:a16="http://schemas.microsoft.com/office/drawing/2014/main" id="{F8B02A72-185F-5D17-71D9-7CDEEC9FECC0}"/>
                </a:ext>
              </a:extLst>
            </p:cNvPr>
            <p:cNvSpPr txBox="1"/>
            <p:nvPr/>
          </p:nvSpPr>
          <p:spPr>
            <a:xfrm>
              <a:off x="693695" y="3843624"/>
              <a:ext cx="1236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accent1"/>
                  </a:solidFill>
                  <a:cs typeface="+mn-ea"/>
                  <a:sym typeface="+mn-lt"/>
                </a:rPr>
                <a:t>小标题</a:t>
              </a:r>
              <a:endParaRPr lang="en-US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07" name="文本框 206">
            <a:extLst>
              <a:ext uri="{FF2B5EF4-FFF2-40B4-BE49-F238E27FC236}">
                <a16:creationId xmlns:a16="http://schemas.microsoft.com/office/drawing/2014/main" id="{E7128AF8-100E-BAD6-B7AD-05203C86AFDF}"/>
              </a:ext>
            </a:extLst>
          </p:cNvPr>
          <p:cNvSpPr txBox="1"/>
          <p:nvPr/>
        </p:nvSpPr>
        <p:spPr>
          <a:xfrm>
            <a:off x="8118095" y="4529374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08" name="文本框 207">
            <a:extLst>
              <a:ext uri="{FF2B5EF4-FFF2-40B4-BE49-F238E27FC236}">
                <a16:creationId xmlns:a16="http://schemas.microsoft.com/office/drawing/2014/main" id="{9946F271-D094-9194-1990-D5B0F55C8CE0}"/>
              </a:ext>
            </a:extLst>
          </p:cNvPr>
          <p:cNvSpPr txBox="1"/>
          <p:nvPr/>
        </p:nvSpPr>
        <p:spPr>
          <a:xfrm>
            <a:off x="8118094" y="5063648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09" name="组合 208">
            <a:extLst>
              <a:ext uri="{FF2B5EF4-FFF2-40B4-BE49-F238E27FC236}">
                <a16:creationId xmlns:a16="http://schemas.microsoft.com/office/drawing/2014/main" id="{4EFFDE60-80C2-B466-DD85-62013A526524}"/>
              </a:ext>
            </a:extLst>
          </p:cNvPr>
          <p:cNvGrpSpPr/>
          <p:nvPr/>
        </p:nvGrpSpPr>
        <p:grpSpPr>
          <a:xfrm>
            <a:off x="8165471" y="4988538"/>
            <a:ext cx="3460584" cy="0"/>
            <a:chOff x="1211072" y="2722880"/>
            <a:chExt cx="3688721" cy="0"/>
          </a:xfrm>
        </p:grpSpPr>
        <p:cxnSp>
          <p:nvCxnSpPr>
            <p:cNvPr id="210" name="直接连接符 209">
              <a:extLst>
                <a:ext uri="{FF2B5EF4-FFF2-40B4-BE49-F238E27FC236}">
                  <a16:creationId xmlns:a16="http://schemas.microsoft.com/office/drawing/2014/main" id="{24EAC759-E26B-186F-04B5-2262E25A325B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直接连接符 210">
              <a:extLst>
                <a:ext uri="{FF2B5EF4-FFF2-40B4-BE49-F238E27FC236}">
                  <a16:creationId xmlns:a16="http://schemas.microsoft.com/office/drawing/2014/main" id="{9090EACF-ED3E-2083-3742-C32DBD8697F6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94460AD0-9DFA-D85B-D9B3-E2D4265452A6}"/>
              </a:ext>
            </a:extLst>
          </p:cNvPr>
          <p:cNvCxnSpPr>
            <a:cxnSpLocks/>
          </p:cNvCxnSpPr>
          <p:nvPr/>
        </p:nvCxnSpPr>
        <p:spPr>
          <a:xfrm>
            <a:off x="1487226" y="1373131"/>
            <a:ext cx="0" cy="1779941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矩形">
            <a:extLst>
              <a:ext uri="{FF2B5EF4-FFF2-40B4-BE49-F238E27FC236}">
                <a16:creationId xmlns:a16="http://schemas.microsoft.com/office/drawing/2014/main" id="{EA6F1F31-627D-61F7-6F8F-2746EA8C8B3B}"/>
              </a:ext>
            </a:extLst>
          </p:cNvPr>
          <p:cNvSpPr/>
          <p:nvPr/>
        </p:nvSpPr>
        <p:spPr>
          <a:xfrm>
            <a:off x="4273686" y="1373131"/>
            <a:ext cx="3628668" cy="1779941"/>
          </a:xfrm>
          <a:prstGeom prst="round2SameRect">
            <a:avLst>
              <a:gd name="adj1" fmla="val 4925"/>
              <a:gd name="adj2" fmla="val 2734"/>
            </a:avLst>
          </a:prstGeom>
          <a:gradFill>
            <a:gsLst>
              <a:gs pos="33000">
                <a:schemeClr val="accent1"/>
              </a:gs>
              <a:gs pos="100000">
                <a:schemeClr val="accent6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13" name="文本框29">
            <a:extLst>
              <a:ext uri="{FF2B5EF4-FFF2-40B4-BE49-F238E27FC236}">
                <a16:creationId xmlns:a16="http://schemas.microsoft.com/office/drawing/2014/main" id="{B7AE1740-2F7D-9566-AD61-2ED9B74584CA}"/>
              </a:ext>
            </a:extLst>
          </p:cNvPr>
          <p:cNvSpPr txBox="1"/>
          <p:nvPr/>
        </p:nvSpPr>
        <p:spPr>
          <a:xfrm>
            <a:off x="5449509" y="2524469"/>
            <a:ext cx="1734174" cy="334860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关键数据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4" name="文本框29">
            <a:extLst>
              <a:ext uri="{FF2B5EF4-FFF2-40B4-BE49-F238E27FC236}">
                <a16:creationId xmlns:a16="http://schemas.microsoft.com/office/drawing/2014/main" id="{7C37B8D9-D8FD-B130-EF2E-134659D8DADA}"/>
              </a:ext>
            </a:extLst>
          </p:cNvPr>
          <p:cNvSpPr txBox="1"/>
          <p:nvPr/>
        </p:nvSpPr>
        <p:spPr>
          <a:xfrm>
            <a:off x="5449510" y="1699675"/>
            <a:ext cx="2165096" cy="738663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2">
                    <a:alpha val="31000"/>
                  </a:schemeClr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lang="en-US" sz="4225" b="1" kern="0" dirty="0">
                <a:solidFill>
                  <a:schemeClr val="bg1"/>
                </a:solidFill>
                <a:cs typeface="+mn-ea"/>
                <a:sym typeface="+mn-lt"/>
              </a:rPr>
              <a:t>30.33k</a:t>
            </a:r>
            <a:endParaRPr kumimoji="0" lang="en-US" sz="4225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F15C1CF-9E4C-B158-2472-4423F847FE86}"/>
              </a:ext>
            </a:extLst>
          </p:cNvPr>
          <p:cNvCxnSpPr>
            <a:cxnSpLocks/>
          </p:cNvCxnSpPr>
          <p:nvPr/>
        </p:nvCxnSpPr>
        <p:spPr>
          <a:xfrm>
            <a:off x="5318798" y="1373131"/>
            <a:ext cx="0" cy="1779941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矩形">
            <a:extLst>
              <a:ext uri="{FF2B5EF4-FFF2-40B4-BE49-F238E27FC236}">
                <a16:creationId xmlns:a16="http://schemas.microsoft.com/office/drawing/2014/main" id="{10F1907E-4ADB-1CA3-0119-561789A4A844}"/>
              </a:ext>
            </a:extLst>
          </p:cNvPr>
          <p:cNvSpPr/>
          <p:nvPr/>
        </p:nvSpPr>
        <p:spPr>
          <a:xfrm>
            <a:off x="8105258" y="1373131"/>
            <a:ext cx="3628668" cy="1779941"/>
          </a:xfrm>
          <a:prstGeom prst="round2SameRect">
            <a:avLst>
              <a:gd name="adj1" fmla="val 4925"/>
              <a:gd name="adj2" fmla="val 2734"/>
            </a:avLst>
          </a:prstGeom>
          <a:gradFill>
            <a:gsLst>
              <a:gs pos="33000">
                <a:schemeClr val="accent1"/>
              </a:gs>
              <a:gs pos="100000">
                <a:schemeClr val="accent6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18" name="文本框29">
            <a:extLst>
              <a:ext uri="{FF2B5EF4-FFF2-40B4-BE49-F238E27FC236}">
                <a16:creationId xmlns:a16="http://schemas.microsoft.com/office/drawing/2014/main" id="{953853AE-BC9E-466F-B07D-FFAB1A0A9192}"/>
              </a:ext>
            </a:extLst>
          </p:cNvPr>
          <p:cNvSpPr txBox="1"/>
          <p:nvPr/>
        </p:nvSpPr>
        <p:spPr>
          <a:xfrm>
            <a:off x="9281081" y="2524469"/>
            <a:ext cx="1734174" cy="334860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关键数据</a:t>
            </a:r>
            <a:endParaRPr kumimoji="0" lang="en-US" sz="160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9" name="文本框29">
            <a:extLst>
              <a:ext uri="{FF2B5EF4-FFF2-40B4-BE49-F238E27FC236}">
                <a16:creationId xmlns:a16="http://schemas.microsoft.com/office/drawing/2014/main" id="{8AED0821-9AF9-F053-8934-0F5EA2FC27D8}"/>
              </a:ext>
            </a:extLst>
          </p:cNvPr>
          <p:cNvSpPr txBox="1"/>
          <p:nvPr/>
        </p:nvSpPr>
        <p:spPr>
          <a:xfrm>
            <a:off x="9281081" y="1699675"/>
            <a:ext cx="2668585" cy="738663"/>
          </a:xfrm>
          <a:prstGeom prst="rect">
            <a:avLst/>
          </a:prstGeom>
          <a:noFill/>
          <a:effectLst/>
        </p:spPr>
        <p:txBody>
          <a:bodyPr wrap="square" lIns="87782" tIns="43891" rIns="87782" bIns="43891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tx2">
                    <a:alpha val="31000"/>
                  </a:schemeClr>
                </a:solidFill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defRPr/>
            </a:pPr>
            <a:r>
              <a:rPr kumimoji="0" lang="en-US" sz="4225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+mn-ea"/>
                <a:sym typeface="+mn-lt"/>
              </a:rPr>
              <a:t>10,000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12C7C1AC-2D2A-C401-0159-1968724C9574}"/>
              </a:ext>
            </a:extLst>
          </p:cNvPr>
          <p:cNvCxnSpPr>
            <a:cxnSpLocks/>
          </p:cNvCxnSpPr>
          <p:nvPr/>
        </p:nvCxnSpPr>
        <p:spPr>
          <a:xfrm>
            <a:off x="9150370" y="1373131"/>
            <a:ext cx="0" cy="1779941"/>
          </a:xfrm>
          <a:prstGeom prst="line">
            <a:avLst/>
          </a:prstGeom>
          <a:ln w="12700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computer-monitor-with-bar-graph_38147">
            <a:extLst>
              <a:ext uri="{FF2B5EF4-FFF2-40B4-BE49-F238E27FC236}">
                <a16:creationId xmlns:a16="http://schemas.microsoft.com/office/drawing/2014/main" id="{99398C21-D8E1-33B4-7667-70D3CB26B536}"/>
              </a:ext>
            </a:extLst>
          </p:cNvPr>
          <p:cNvSpPr/>
          <p:nvPr/>
        </p:nvSpPr>
        <p:spPr>
          <a:xfrm>
            <a:off x="4489426" y="1949939"/>
            <a:ext cx="609685" cy="597279"/>
          </a:xfrm>
          <a:custGeom>
            <a:avLst/>
            <a:gdLst>
              <a:gd name="connsiteX0" fmla="*/ 217503 w 578928"/>
              <a:gd name="connsiteY0" fmla="*/ 500708 h 567148"/>
              <a:gd name="connsiteX1" fmla="*/ 217503 w 578928"/>
              <a:gd name="connsiteY1" fmla="*/ 548843 h 567148"/>
              <a:gd name="connsiteX2" fmla="*/ 361559 w 578928"/>
              <a:gd name="connsiteY2" fmla="*/ 548843 h 567148"/>
              <a:gd name="connsiteX3" fmla="*/ 361559 w 578928"/>
              <a:gd name="connsiteY3" fmla="*/ 500708 h 567148"/>
              <a:gd name="connsiteX4" fmla="*/ 208669 w 578928"/>
              <a:gd name="connsiteY4" fmla="*/ 482403 h 567148"/>
              <a:gd name="connsiteX5" fmla="*/ 370392 w 578928"/>
              <a:gd name="connsiteY5" fmla="*/ 482403 h 567148"/>
              <a:gd name="connsiteX6" fmla="*/ 379226 w 578928"/>
              <a:gd name="connsiteY6" fmla="*/ 491895 h 567148"/>
              <a:gd name="connsiteX7" fmla="*/ 379226 w 578928"/>
              <a:gd name="connsiteY7" fmla="*/ 558335 h 567148"/>
              <a:gd name="connsiteX8" fmla="*/ 370392 w 578928"/>
              <a:gd name="connsiteY8" fmla="*/ 567148 h 567148"/>
              <a:gd name="connsiteX9" fmla="*/ 208669 w 578928"/>
              <a:gd name="connsiteY9" fmla="*/ 567148 h 567148"/>
              <a:gd name="connsiteX10" fmla="*/ 199156 w 578928"/>
              <a:gd name="connsiteY10" fmla="*/ 558335 h 567148"/>
              <a:gd name="connsiteX11" fmla="*/ 199156 w 578928"/>
              <a:gd name="connsiteY11" fmla="*/ 491895 h 567148"/>
              <a:gd name="connsiteX12" fmla="*/ 208669 w 578928"/>
              <a:gd name="connsiteY12" fmla="*/ 482403 h 567148"/>
              <a:gd name="connsiteX13" fmla="*/ 397571 w 578928"/>
              <a:gd name="connsiteY13" fmla="*/ 271353 h 567148"/>
              <a:gd name="connsiteX14" fmla="*/ 397571 w 578928"/>
              <a:gd name="connsiteY14" fmla="*/ 395506 h 567148"/>
              <a:gd name="connsiteX15" fmla="*/ 453286 w 578928"/>
              <a:gd name="connsiteY15" fmla="*/ 395506 h 567148"/>
              <a:gd name="connsiteX16" fmla="*/ 453286 w 578928"/>
              <a:gd name="connsiteY16" fmla="*/ 271353 h 567148"/>
              <a:gd name="connsiteX17" fmla="*/ 209989 w 578928"/>
              <a:gd name="connsiteY17" fmla="*/ 271353 h 567148"/>
              <a:gd name="connsiteX18" fmla="*/ 209989 w 578928"/>
              <a:gd name="connsiteY18" fmla="*/ 395506 h 567148"/>
              <a:gd name="connsiteX19" fmla="*/ 249426 w 578928"/>
              <a:gd name="connsiteY19" fmla="*/ 395506 h 567148"/>
              <a:gd name="connsiteX20" fmla="*/ 249426 w 578928"/>
              <a:gd name="connsiteY20" fmla="*/ 271353 h 567148"/>
              <a:gd name="connsiteX21" fmla="*/ 388738 w 578928"/>
              <a:gd name="connsiteY21" fmla="*/ 253035 h 567148"/>
              <a:gd name="connsiteX22" fmla="*/ 462118 w 578928"/>
              <a:gd name="connsiteY22" fmla="*/ 253035 h 567148"/>
              <a:gd name="connsiteX23" fmla="*/ 470951 w 578928"/>
              <a:gd name="connsiteY23" fmla="*/ 261855 h 567148"/>
              <a:gd name="connsiteX24" fmla="*/ 470951 w 578928"/>
              <a:gd name="connsiteY24" fmla="*/ 404326 h 567148"/>
              <a:gd name="connsiteX25" fmla="*/ 462118 w 578928"/>
              <a:gd name="connsiteY25" fmla="*/ 413145 h 567148"/>
              <a:gd name="connsiteX26" fmla="*/ 388738 w 578928"/>
              <a:gd name="connsiteY26" fmla="*/ 413145 h 567148"/>
              <a:gd name="connsiteX27" fmla="*/ 379226 w 578928"/>
              <a:gd name="connsiteY27" fmla="*/ 404326 h 567148"/>
              <a:gd name="connsiteX28" fmla="*/ 379226 w 578928"/>
              <a:gd name="connsiteY28" fmla="*/ 261855 h 567148"/>
              <a:gd name="connsiteX29" fmla="*/ 388738 w 578928"/>
              <a:gd name="connsiteY29" fmla="*/ 253035 h 567148"/>
              <a:gd name="connsiteX30" fmla="*/ 201150 w 578928"/>
              <a:gd name="connsiteY30" fmla="*/ 253035 h 567148"/>
              <a:gd name="connsiteX31" fmla="*/ 258265 w 578928"/>
              <a:gd name="connsiteY31" fmla="*/ 253035 h 567148"/>
              <a:gd name="connsiteX32" fmla="*/ 267105 w 578928"/>
              <a:gd name="connsiteY32" fmla="*/ 261855 h 567148"/>
              <a:gd name="connsiteX33" fmla="*/ 267105 w 578928"/>
              <a:gd name="connsiteY33" fmla="*/ 404326 h 567148"/>
              <a:gd name="connsiteX34" fmla="*/ 258265 w 578928"/>
              <a:gd name="connsiteY34" fmla="*/ 413145 h 567148"/>
              <a:gd name="connsiteX35" fmla="*/ 201150 w 578928"/>
              <a:gd name="connsiteY35" fmla="*/ 413145 h 567148"/>
              <a:gd name="connsiteX36" fmla="*/ 191631 w 578928"/>
              <a:gd name="connsiteY36" fmla="*/ 404326 h 567148"/>
              <a:gd name="connsiteX37" fmla="*/ 191631 w 578928"/>
              <a:gd name="connsiteY37" fmla="*/ 261855 h 567148"/>
              <a:gd name="connsiteX38" fmla="*/ 201150 w 578928"/>
              <a:gd name="connsiteY38" fmla="*/ 253035 h 567148"/>
              <a:gd name="connsiteX39" fmla="*/ 98510 w 578928"/>
              <a:gd name="connsiteY39" fmla="*/ 226630 h 567148"/>
              <a:gd name="connsiteX40" fmla="*/ 98510 w 578928"/>
              <a:gd name="connsiteY40" fmla="*/ 395512 h 567148"/>
              <a:gd name="connsiteX41" fmla="*/ 138600 w 578928"/>
              <a:gd name="connsiteY41" fmla="*/ 395512 h 567148"/>
              <a:gd name="connsiteX42" fmla="*/ 138600 w 578928"/>
              <a:gd name="connsiteY42" fmla="*/ 226630 h 567148"/>
              <a:gd name="connsiteX43" fmla="*/ 89677 w 578928"/>
              <a:gd name="connsiteY43" fmla="*/ 208318 h 567148"/>
              <a:gd name="connsiteX44" fmla="*/ 148113 w 578928"/>
              <a:gd name="connsiteY44" fmla="*/ 208318 h 567148"/>
              <a:gd name="connsiteX45" fmla="*/ 156947 w 578928"/>
              <a:gd name="connsiteY45" fmla="*/ 217135 h 567148"/>
              <a:gd name="connsiteX46" fmla="*/ 156947 w 578928"/>
              <a:gd name="connsiteY46" fmla="*/ 404329 h 567148"/>
              <a:gd name="connsiteX47" fmla="*/ 148113 w 578928"/>
              <a:gd name="connsiteY47" fmla="*/ 413146 h 567148"/>
              <a:gd name="connsiteX48" fmla="*/ 89677 w 578928"/>
              <a:gd name="connsiteY48" fmla="*/ 413146 h 567148"/>
              <a:gd name="connsiteX49" fmla="*/ 80164 w 578928"/>
              <a:gd name="connsiteY49" fmla="*/ 404329 h 567148"/>
              <a:gd name="connsiteX50" fmla="*/ 80164 w 578928"/>
              <a:gd name="connsiteY50" fmla="*/ 217135 h 567148"/>
              <a:gd name="connsiteX51" fmla="*/ 89677 w 578928"/>
              <a:gd name="connsiteY51" fmla="*/ 208318 h 567148"/>
              <a:gd name="connsiteX52" fmla="*/ 294263 w 578928"/>
              <a:gd name="connsiteY52" fmla="*/ 115360 h 567148"/>
              <a:gd name="connsiteX53" fmla="*/ 294263 w 578928"/>
              <a:gd name="connsiteY53" fmla="*/ 395510 h 567148"/>
              <a:gd name="connsiteX54" fmla="*/ 337755 w 578928"/>
              <a:gd name="connsiteY54" fmla="*/ 395510 h 567148"/>
              <a:gd name="connsiteX55" fmla="*/ 337755 w 578928"/>
              <a:gd name="connsiteY55" fmla="*/ 115360 h 567148"/>
              <a:gd name="connsiteX56" fmla="*/ 285428 w 578928"/>
              <a:gd name="connsiteY56" fmla="*/ 97724 h 567148"/>
              <a:gd name="connsiteX57" fmla="*/ 346590 w 578928"/>
              <a:gd name="connsiteY57" fmla="*/ 97724 h 567148"/>
              <a:gd name="connsiteX58" fmla="*/ 356104 w 578928"/>
              <a:gd name="connsiteY58" fmla="*/ 106542 h 567148"/>
              <a:gd name="connsiteX59" fmla="*/ 356104 w 578928"/>
              <a:gd name="connsiteY59" fmla="*/ 404328 h 567148"/>
              <a:gd name="connsiteX60" fmla="*/ 346590 w 578928"/>
              <a:gd name="connsiteY60" fmla="*/ 413146 h 567148"/>
              <a:gd name="connsiteX61" fmla="*/ 285428 w 578928"/>
              <a:gd name="connsiteY61" fmla="*/ 413146 h 567148"/>
              <a:gd name="connsiteX62" fmla="*/ 276594 w 578928"/>
              <a:gd name="connsiteY62" fmla="*/ 404328 h 567148"/>
              <a:gd name="connsiteX63" fmla="*/ 276594 w 578928"/>
              <a:gd name="connsiteY63" fmla="*/ 106542 h 567148"/>
              <a:gd name="connsiteX64" fmla="*/ 285428 w 578928"/>
              <a:gd name="connsiteY64" fmla="*/ 97724 h 567148"/>
              <a:gd name="connsiteX65" fmla="*/ 18346 w 578928"/>
              <a:gd name="connsiteY65" fmla="*/ 18318 h 567148"/>
              <a:gd name="connsiteX66" fmla="*/ 18346 w 578928"/>
              <a:gd name="connsiteY66" fmla="*/ 453203 h 567148"/>
              <a:gd name="connsiteX67" fmla="*/ 561261 w 578928"/>
              <a:gd name="connsiteY67" fmla="*/ 453203 h 567148"/>
              <a:gd name="connsiteX68" fmla="*/ 561261 w 578928"/>
              <a:gd name="connsiteY68" fmla="*/ 18318 h 567148"/>
              <a:gd name="connsiteX69" fmla="*/ 8833 w 578928"/>
              <a:gd name="connsiteY69" fmla="*/ 0 h 567148"/>
              <a:gd name="connsiteX70" fmla="*/ 570095 w 578928"/>
              <a:gd name="connsiteY70" fmla="*/ 0 h 567148"/>
              <a:gd name="connsiteX71" fmla="*/ 578928 w 578928"/>
              <a:gd name="connsiteY71" fmla="*/ 9498 h 567148"/>
              <a:gd name="connsiteX72" fmla="*/ 578928 w 578928"/>
              <a:gd name="connsiteY72" fmla="*/ 462022 h 567148"/>
              <a:gd name="connsiteX73" fmla="*/ 570095 w 578928"/>
              <a:gd name="connsiteY73" fmla="*/ 470842 h 567148"/>
              <a:gd name="connsiteX74" fmla="*/ 8833 w 578928"/>
              <a:gd name="connsiteY74" fmla="*/ 470842 h 567148"/>
              <a:gd name="connsiteX75" fmla="*/ 0 w 578928"/>
              <a:gd name="connsiteY75" fmla="*/ 462022 h 567148"/>
              <a:gd name="connsiteX76" fmla="*/ 0 w 578928"/>
              <a:gd name="connsiteY76" fmla="*/ 9498 h 567148"/>
              <a:gd name="connsiteX77" fmla="*/ 8833 w 578928"/>
              <a:gd name="connsiteY77" fmla="*/ 0 h 56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78928" h="567148">
                <a:moveTo>
                  <a:pt x="217503" y="500708"/>
                </a:moveTo>
                <a:lnTo>
                  <a:pt x="217503" y="548843"/>
                </a:lnTo>
                <a:lnTo>
                  <a:pt x="361559" y="548843"/>
                </a:lnTo>
                <a:lnTo>
                  <a:pt x="361559" y="500708"/>
                </a:lnTo>
                <a:close/>
                <a:moveTo>
                  <a:pt x="208669" y="482403"/>
                </a:moveTo>
                <a:lnTo>
                  <a:pt x="370392" y="482403"/>
                </a:lnTo>
                <a:cubicBezTo>
                  <a:pt x="375149" y="482403"/>
                  <a:pt x="379226" y="486471"/>
                  <a:pt x="379226" y="491895"/>
                </a:cubicBezTo>
                <a:lnTo>
                  <a:pt x="379226" y="558335"/>
                </a:lnTo>
                <a:cubicBezTo>
                  <a:pt x="379226" y="563080"/>
                  <a:pt x="375149" y="567148"/>
                  <a:pt x="370392" y="567148"/>
                </a:cubicBezTo>
                <a:lnTo>
                  <a:pt x="208669" y="567148"/>
                </a:lnTo>
                <a:cubicBezTo>
                  <a:pt x="203233" y="567148"/>
                  <a:pt x="199156" y="563080"/>
                  <a:pt x="199156" y="558335"/>
                </a:cubicBezTo>
                <a:lnTo>
                  <a:pt x="199156" y="491895"/>
                </a:lnTo>
                <a:cubicBezTo>
                  <a:pt x="199156" y="486471"/>
                  <a:pt x="203233" y="482403"/>
                  <a:pt x="208669" y="482403"/>
                </a:cubicBezTo>
                <a:close/>
                <a:moveTo>
                  <a:pt x="397571" y="271353"/>
                </a:moveTo>
                <a:lnTo>
                  <a:pt x="397571" y="395506"/>
                </a:lnTo>
                <a:lnTo>
                  <a:pt x="453286" y="395506"/>
                </a:lnTo>
                <a:lnTo>
                  <a:pt x="453286" y="271353"/>
                </a:lnTo>
                <a:close/>
                <a:moveTo>
                  <a:pt x="209989" y="271353"/>
                </a:moveTo>
                <a:lnTo>
                  <a:pt x="209989" y="395506"/>
                </a:lnTo>
                <a:lnTo>
                  <a:pt x="249426" y="395506"/>
                </a:lnTo>
                <a:lnTo>
                  <a:pt x="249426" y="271353"/>
                </a:lnTo>
                <a:close/>
                <a:moveTo>
                  <a:pt x="388738" y="253035"/>
                </a:moveTo>
                <a:lnTo>
                  <a:pt x="462118" y="253035"/>
                </a:lnTo>
                <a:cubicBezTo>
                  <a:pt x="466875" y="253035"/>
                  <a:pt x="470951" y="257106"/>
                  <a:pt x="470951" y="261855"/>
                </a:cubicBezTo>
                <a:lnTo>
                  <a:pt x="470951" y="404326"/>
                </a:lnTo>
                <a:cubicBezTo>
                  <a:pt x="470951" y="409075"/>
                  <a:pt x="466875" y="413145"/>
                  <a:pt x="462118" y="413145"/>
                </a:cubicBezTo>
                <a:lnTo>
                  <a:pt x="388738" y="413145"/>
                </a:lnTo>
                <a:cubicBezTo>
                  <a:pt x="383303" y="413145"/>
                  <a:pt x="379226" y="409075"/>
                  <a:pt x="379226" y="404326"/>
                </a:cubicBezTo>
                <a:lnTo>
                  <a:pt x="379226" y="261855"/>
                </a:lnTo>
                <a:cubicBezTo>
                  <a:pt x="379226" y="257106"/>
                  <a:pt x="383303" y="253035"/>
                  <a:pt x="388738" y="253035"/>
                </a:cubicBezTo>
                <a:close/>
                <a:moveTo>
                  <a:pt x="201150" y="253035"/>
                </a:moveTo>
                <a:lnTo>
                  <a:pt x="258265" y="253035"/>
                </a:lnTo>
                <a:cubicBezTo>
                  <a:pt x="263025" y="253035"/>
                  <a:pt x="267105" y="257106"/>
                  <a:pt x="267105" y="261855"/>
                </a:cubicBezTo>
                <a:lnTo>
                  <a:pt x="267105" y="404326"/>
                </a:lnTo>
                <a:cubicBezTo>
                  <a:pt x="267105" y="409075"/>
                  <a:pt x="263025" y="413145"/>
                  <a:pt x="258265" y="413145"/>
                </a:cubicBezTo>
                <a:lnTo>
                  <a:pt x="201150" y="413145"/>
                </a:lnTo>
                <a:cubicBezTo>
                  <a:pt x="195710" y="413145"/>
                  <a:pt x="191631" y="409075"/>
                  <a:pt x="191631" y="404326"/>
                </a:cubicBezTo>
                <a:lnTo>
                  <a:pt x="191631" y="261855"/>
                </a:lnTo>
                <a:cubicBezTo>
                  <a:pt x="191631" y="257106"/>
                  <a:pt x="195710" y="253035"/>
                  <a:pt x="201150" y="253035"/>
                </a:cubicBezTo>
                <a:close/>
                <a:moveTo>
                  <a:pt x="98510" y="226630"/>
                </a:moveTo>
                <a:lnTo>
                  <a:pt x="98510" y="395512"/>
                </a:lnTo>
                <a:lnTo>
                  <a:pt x="138600" y="395512"/>
                </a:lnTo>
                <a:lnTo>
                  <a:pt x="138600" y="226630"/>
                </a:lnTo>
                <a:close/>
                <a:moveTo>
                  <a:pt x="89677" y="208318"/>
                </a:moveTo>
                <a:lnTo>
                  <a:pt x="148113" y="208318"/>
                </a:lnTo>
                <a:cubicBezTo>
                  <a:pt x="152870" y="208318"/>
                  <a:pt x="156947" y="212387"/>
                  <a:pt x="156947" y="217135"/>
                </a:cubicBezTo>
                <a:lnTo>
                  <a:pt x="156947" y="404329"/>
                </a:lnTo>
                <a:cubicBezTo>
                  <a:pt x="156947" y="409077"/>
                  <a:pt x="152870" y="413146"/>
                  <a:pt x="148113" y="413146"/>
                </a:cubicBezTo>
                <a:lnTo>
                  <a:pt x="89677" y="413146"/>
                </a:lnTo>
                <a:cubicBezTo>
                  <a:pt x="84241" y="413146"/>
                  <a:pt x="80164" y="409077"/>
                  <a:pt x="80164" y="404329"/>
                </a:cubicBezTo>
                <a:lnTo>
                  <a:pt x="80164" y="217135"/>
                </a:lnTo>
                <a:cubicBezTo>
                  <a:pt x="80164" y="212387"/>
                  <a:pt x="84241" y="208318"/>
                  <a:pt x="89677" y="208318"/>
                </a:cubicBezTo>
                <a:close/>
                <a:moveTo>
                  <a:pt x="294263" y="115360"/>
                </a:moveTo>
                <a:lnTo>
                  <a:pt x="294263" y="395510"/>
                </a:lnTo>
                <a:lnTo>
                  <a:pt x="337755" y="395510"/>
                </a:lnTo>
                <a:lnTo>
                  <a:pt x="337755" y="115360"/>
                </a:lnTo>
                <a:close/>
                <a:moveTo>
                  <a:pt x="285428" y="97724"/>
                </a:moveTo>
                <a:lnTo>
                  <a:pt x="346590" y="97724"/>
                </a:lnTo>
                <a:cubicBezTo>
                  <a:pt x="352026" y="97724"/>
                  <a:pt x="356104" y="101794"/>
                  <a:pt x="356104" y="106542"/>
                </a:cubicBezTo>
                <a:lnTo>
                  <a:pt x="356104" y="404328"/>
                </a:lnTo>
                <a:cubicBezTo>
                  <a:pt x="356104" y="409076"/>
                  <a:pt x="352026" y="413146"/>
                  <a:pt x="346590" y="413146"/>
                </a:cubicBezTo>
                <a:lnTo>
                  <a:pt x="285428" y="413146"/>
                </a:lnTo>
                <a:cubicBezTo>
                  <a:pt x="280671" y="413146"/>
                  <a:pt x="276594" y="409076"/>
                  <a:pt x="276594" y="404328"/>
                </a:cubicBezTo>
                <a:lnTo>
                  <a:pt x="276594" y="106542"/>
                </a:lnTo>
                <a:cubicBezTo>
                  <a:pt x="276594" y="101794"/>
                  <a:pt x="280671" y="97724"/>
                  <a:pt x="285428" y="97724"/>
                </a:cubicBezTo>
                <a:close/>
                <a:moveTo>
                  <a:pt x="18346" y="18318"/>
                </a:moveTo>
                <a:lnTo>
                  <a:pt x="18346" y="453203"/>
                </a:lnTo>
                <a:lnTo>
                  <a:pt x="561261" y="453203"/>
                </a:lnTo>
                <a:lnTo>
                  <a:pt x="561261" y="18318"/>
                </a:lnTo>
                <a:close/>
                <a:moveTo>
                  <a:pt x="8833" y="0"/>
                </a:moveTo>
                <a:lnTo>
                  <a:pt x="570095" y="0"/>
                </a:lnTo>
                <a:cubicBezTo>
                  <a:pt x="574851" y="0"/>
                  <a:pt x="578928" y="4070"/>
                  <a:pt x="578928" y="9498"/>
                </a:cubicBezTo>
                <a:lnTo>
                  <a:pt x="578928" y="462022"/>
                </a:lnTo>
                <a:cubicBezTo>
                  <a:pt x="578928" y="466772"/>
                  <a:pt x="574851" y="470842"/>
                  <a:pt x="570095" y="470842"/>
                </a:cubicBezTo>
                <a:lnTo>
                  <a:pt x="8833" y="470842"/>
                </a:lnTo>
                <a:cubicBezTo>
                  <a:pt x="4077" y="470842"/>
                  <a:pt x="0" y="466772"/>
                  <a:pt x="0" y="462022"/>
                </a:cubicBezTo>
                <a:lnTo>
                  <a:pt x="0" y="9498"/>
                </a:lnTo>
                <a:cubicBezTo>
                  <a:pt x="0" y="4070"/>
                  <a:pt x="4077" y="0"/>
                  <a:pt x="88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26" name="pie-chart_86048">
            <a:extLst>
              <a:ext uri="{FF2B5EF4-FFF2-40B4-BE49-F238E27FC236}">
                <a16:creationId xmlns:a16="http://schemas.microsoft.com/office/drawing/2014/main" id="{206DFE8F-297D-33F0-1523-38F3A7656390}"/>
              </a:ext>
            </a:extLst>
          </p:cNvPr>
          <p:cNvSpPr/>
          <p:nvPr/>
        </p:nvSpPr>
        <p:spPr>
          <a:xfrm>
            <a:off x="8334497" y="1944197"/>
            <a:ext cx="609685" cy="608762"/>
          </a:xfrm>
          <a:custGeom>
            <a:avLst/>
            <a:gdLst>
              <a:gd name="connsiteX0" fmla="*/ 77437 w 605804"/>
              <a:gd name="connsiteY0" fmla="*/ 172889 h 604887"/>
              <a:gd name="connsiteX1" fmla="*/ 26378 w 605804"/>
              <a:gd name="connsiteY1" fmla="*/ 325165 h 604887"/>
              <a:gd name="connsiteX2" fmla="*/ 280168 w 605804"/>
              <a:gd name="connsiteY2" fmla="*/ 578551 h 604887"/>
              <a:gd name="connsiteX3" fmla="*/ 533676 w 605804"/>
              <a:gd name="connsiteY3" fmla="*/ 338333 h 604887"/>
              <a:gd name="connsiteX4" fmla="*/ 280168 w 605804"/>
              <a:gd name="connsiteY4" fmla="*/ 338333 h 604887"/>
              <a:gd name="connsiteX5" fmla="*/ 271313 w 605804"/>
              <a:gd name="connsiteY5" fmla="*/ 334853 h 604887"/>
              <a:gd name="connsiteX6" fmla="*/ 266979 w 605804"/>
              <a:gd name="connsiteY6" fmla="*/ 72062 h 604887"/>
              <a:gd name="connsiteX7" fmla="*/ 94394 w 605804"/>
              <a:gd name="connsiteY7" fmla="*/ 152761 h 604887"/>
              <a:gd name="connsiteX8" fmla="*/ 266979 w 605804"/>
              <a:gd name="connsiteY8" fmla="*/ 296949 h 604887"/>
              <a:gd name="connsiteX9" fmla="*/ 280168 w 605804"/>
              <a:gd name="connsiteY9" fmla="*/ 45444 h 604887"/>
              <a:gd name="connsiteX10" fmla="*/ 293357 w 605804"/>
              <a:gd name="connsiteY10" fmla="*/ 58612 h 604887"/>
              <a:gd name="connsiteX11" fmla="*/ 293357 w 605804"/>
              <a:gd name="connsiteY11" fmla="*/ 311998 h 604887"/>
              <a:gd name="connsiteX12" fmla="*/ 547241 w 605804"/>
              <a:gd name="connsiteY12" fmla="*/ 311998 h 604887"/>
              <a:gd name="connsiteX13" fmla="*/ 560430 w 605804"/>
              <a:gd name="connsiteY13" fmla="*/ 325165 h 604887"/>
              <a:gd name="connsiteX14" fmla="*/ 478377 w 605804"/>
              <a:gd name="connsiteY14" fmla="*/ 522965 h 604887"/>
              <a:gd name="connsiteX15" fmla="*/ 280168 w 605804"/>
              <a:gd name="connsiteY15" fmla="*/ 604887 h 604887"/>
              <a:gd name="connsiteX16" fmla="*/ 82053 w 605804"/>
              <a:gd name="connsiteY16" fmla="*/ 522965 h 604887"/>
              <a:gd name="connsiteX17" fmla="*/ 0 w 605804"/>
              <a:gd name="connsiteY17" fmla="*/ 325165 h 604887"/>
              <a:gd name="connsiteX18" fmla="*/ 82053 w 605804"/>
              <a:gd name="connsiteY18" fmla="*/ 127366 h 604887"/>
              <a:gd name="connsiteX19" fmla="*/ 280168 w 605804"/>
              <a:gd name="connsiteY19" fmla="*/ 45444 h 604887"/>
              <a:gd name="connsiteX20" fmla="*/ 338840 w 605804"/>
              <a:gd name="connsiteY20" fmla="*/ 26714 h 604887"/>
              <a:gd name="connsiteX21" fmla="*/ 338840 w 605804"/>
              <a:gd name="connsiteY21" fmla="*/ 266579 h 604887"/>
              <a:gd name="connsiteX22" fmla="*/ 579145 w 605804"/>
              <a:gd name="connsiteY22" fmla="*/ 266579 h 604887"/>
              <a:gd name="connsiteX23" fmla="*/ 338840 w 605804"/>
              <a:gd name="connsiteY23" fmla="*/ 26714 h 604887"/>
              <a:gd name="connsiteX24" fmla="*/ 325652 w 605804"/>
              <a:gd name="connsiteY24" fmla="*/ 0 h 604887"/>
              <a:gd name="connsiteX25" fmla="*/ 523755 w 605804"/>
              <a:gd name="connsiteY25" fmla="*/ 81930 h 604887"/>
              <a:gd name="connsiteX26" fmla="*/ 605804 w 605804"/>
              <a:gd name="connsiteY26" fmla="*/ 278995 h 604887"/>
              <a:gd name="connsiteX27" fmla="*/ 605804 w 605804"/>
              <a:gd name="connsiteY27" fmla="*/ 279748 h 604887"/>
              <a:gd name="connsiteX28" fmla="*/ 592616 w 605804"/>
              <a:gd name="connsiteY28" fmla="*/ 292917 h 604887"/>
              <a:gd name="connsiteX29" fmla="*/ 325652 w 605804"/>
              <a:gd name="connsiteY29" fmla="*/ 292917 h 604887"/>
              <a:gd name="connsiteX30" fmla="*/ 312464 w 605804"/>
              <a:gd name="connsiteY30" fmla="*/ 279748 h 604887"/>
              <a:gd name="connsiteX31" fmla="*/ 312464 w 605804"/>
              <a:gd name="connsiteY31" fmla="*/ 13169 h 604887"/>
              <a:gd name="connsiteX32" fmla="*/ 325652 w 605804"/>
              <a:gd name="connsiteY32" fmla="*/ 0 h 60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5804" h="604887">
                <a:moveTo>
                  <a:pt x="77437" y="172889"/>
                </a:moveTo>
                <a:cubicBezTo>
                  <a:pt x="45407" y="215309"/>
                  <a:pt x="26378" y="268074"/>
                  <a:pt x="26378" y="325165"/>
                </a:cubicBezTo>
                <a:cubicBezTo>
                  <a:pt x="26378" y="464932"/>
                  <a:pt x="140272" y="578551"/>
                  <a:pt x="280168" y="578551"/>
                </a:cubicBezTo>
                <a:cubicBezTo>
                  <a:pt x="415730" y="578551"/>
                  <a:pt x="526799" y="471986"/>
                  <a:pt x="533676" y="338333"/>
                </a:cubicBezTo>
                <a:lnTo>
                  <a:pt x="280168" y="338333"/>
                </a:lnTo>
                <a:cubicBezTo>
                  <a:pt x="276776" y="338333"/>
                  <a:pt x="273668" y="337017"/>
                  <a:pt x="271313" y="334853"/>
                </a:cubicBezTo>
                <a:close/>
                <a:moveTo>
                  <a:pt x="266979" y="72062"/>
                </a:moveTo>
                <a:cubicBezTo>
                  <a:pt x="198963" y="75542"/>
                  <a:pt x="137917" y="105922"/>
                  <a:pt x="94394" y="152761"/>
                </a:cubicBezTo>
                <a:lnTo>
                  <a:pt x="266979" y="296949"/>
                </a:lnTo>
                <a:close/>
                <a:moveTo>
                  <a:pt x="280168" y="45444"/>
                </a:moveTo>
                <a:cubicBezTo>
                  <a:pt x="287516" y="45444"/>
                  <a:pt x="293357" y="51275"/>
                  <a:pt x="293357" y="58612"/>
                </a:cubicBezTo>
                <a:lnTo>
                  <a:pt x="293357" y="311998"/>
                </a:lnTo>
                <a:lnTo>
                  <a:pt x="547241" y="311998"/>
                </a:lnTo>
                <a:cubicBezTo>
                  <a:pt x="554495" y="311998"/>
                  <a:pt x="560430" y="317923"/>
                  <a:pt x="560430" y="325165"/>
                </a:cubicBezTo>
                <a:cubicBezTo>
                  <a:pt x="560430" y="399846"/>
                  <a:pt x="531226" y="470105"/>
                  <a:pt x="478377" y="522965"/>
                </a:cubicBezTo>
                <a:cubicBezTo>
                  <a:pt x="425433" y="575824"/>
                  <a:pt x="355061" y="604887"/>
                  <a:pt x="280168" y="604887"/>
                </a:cubicBezTo>
                <a:cubicBezTo>
                  <a:pt x="205369" y="604887"/>
                  <a:pt x="134997" y="575824"/>
                  <a:pt x="82053" y="522965"/>
                </a:cubicBezTo>
                <a:cubicBezTo>
                  <a:pt x="29110" y="470105"/>
                  <a:pt x="0" y="399846"/>
                  <a:pt x="0" y="325165"/>
                </a:cubicBezTo>
                <a:cubicBezTo>
                  <a:pt x="0" y="250391"/>
                  <a:pt x="29110" y="180226"/>
                  <a:pt x="82053" y="127366"/>
                </a:cubicBezTo>
                <a:cubicBezTo>
                  <a:pt x="134997" y="74507"/>
                  <a:pt x="205369" y="45444"/>
                  <a:pt x="280168" y="45444"/>
                </a:cubicBezTo>
                <a:close/>
                <a:moveTo>
                  <a:pt x="338840" y="26714"/>
                </a:moveTo>
                <a:lnTo>
                  <a:pt x="338840" y="266579"/>
                </a:lnTo>
                <a:lnTo>
                  <a:pt x="579145" y="266579"/>
                </a:lnTo>
                <a:cubicBezTo>
                  <a:pt x="572457" y="137334"/>
                  <a:pt x="468271" y="33299"/>
                  <a:pt x="338840" y="26714"/>
                </a:cubicBezTo>
                <a:close/>
                <a:moveTo>
                  <a:pt x="325652" y="0"/>
                </a:moveTo>
                <a:cubicBezTo>
                  <a:pt x="400447" y="0"/>
                  <a:pt x="470815" y="29160"/>
                  <a:pt x="523755" y="81930"/>
                </a:cubicBezTo>
                <a:cubicBezTo>
                  <a:pt x="576508" y="134606"/>
                  <a:pt x="605616" y="204496"/>
                  <a:pt x="605804" y="278995"/>
                </a:cubicBezTo>
                <a:cubicBezTo>
                  <a:pt x="605804" y="279278"/>
                  <a:pt x="605804" y="279466"/>
                  <a:pt x="605804" y="279748"/>
                </a:cubicBezTo>
                <a:cubicBezTo>
                  <a:pt x="605804" y="287085"/>
                  <a:pt x="599964" y="292917"/>
                  <a:pt x="592616" y="292917"/>
                </a:cubicBezTo>
                <a:lnTo>
                  <a:pt x="325652" y="292917"/>
                </a:lnTo>
                <a:cubicBezTo>
                  <a:pt x="318304" y="292917"/>
                  <a:pt x="312464" y="287085"/>
                  <a:pt x="312464" y="279748"/>
                </a:cubicBezTo>
                <a:lnTo>
                  <a:pt x="312464" y="13169"/>
                </a:lnTo>
                <a:cubicBezTo>
                  <a:pt x="312464" y="5926"/>
                  <a:pt x="318304" y="0"/>
                  <a:pt x="3256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  <p:sp>
        <p:nvSpPr>
          <p:cNvPr id="29" name="灯片编号占位符 28">
            <a:extLst>
              <a:ext uri="{FF2B5EF4-FFF2-40B4-BE49-F238E27FC236}">
                <a16:creationId xmlns:a16="http://schemas.microsoft.com/office/drawing/2014/main" id="{E19F7834-7C1A-54F0-320A-5E9CF749D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35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2" name="iconfont-1043-216816">
            <a:extLst>
              <a:ext uri="{FF2B5EF4-FFF2-40B4-BE49-F238E27FC236}">
                <a16:creationId xmlns:a16="http://schemas.microsoft.com/office/drawing/2014/main" id="{A94DDD86-E737-16CD-3126-3F42ECFC43F3}"/>
              </a:ext>
            </a:extLst>
          </p:cNvPr>
          <p:cNvSpPr/>
          <p:nvPr/>
        </p:nvSpPr>
        <p:spPr>
          <a:xfrm>
            <a:off x="638201" y="1953934"/>
            <a:ext cx="609587" cy="609685"/>
          </a:xfrm>
          <a:custGeom>
            <a:avLst/>
            <a:gdLst>
              <a:gd name="T0" fmla="*/ 7120 w 12800"/>
              <a:gd name="T1" fmla="*/ 8738 h 12800"/>
              <a:gd name="T2" fmla="*/ 6574 w 12800"/>
              <a:gd name="T3" fmla="*/ 8223 h 12800"/>
              <a:gd name="T4" fmla="*/ 5839 w 12800"/>
              <a:gd name="T5" fmla="*/ 7530 h 12800"/>
              <a:gd name="T6" fmla="*/ 5839 w 12800"/>
              <a:gd name="T7" fmla="*/ 11094 h 12800"/>
              <a:gd name="T8" fmla="*/ 7163 w 12800"/>
              <a:gd name="T9" fmla="*/ 11094 h 12800"/>
              <a:gd name="T10" fmla="*/ 7163 w 12800"/>
              <a:gd name="T11" fmla="*/ 8692 h 12800"/>
              <a:gd name="T12" fmla="*/ 7120 w 12800"/>
              <a:gd name="T13" fmla="*/ 8738 h 12800"/>
              <a:gd name="T14" fmla="*/ 3963 w 12800"/>
              <a:gd name="T15" fmla="*/ 8565 h 12800"/>
              <a:gd name="T16" fmla="*/ 3963 w 12800"/>
              <a:gd name="T17" fmla="*/ 11094 h 12800"/>
              <a:gd name="T18" fmla="*/ 5287 w 12800"/>
              <a:gd name="T19" fmla="*/ 11094 h 12800"/>
              <a:gd name="T20" fmla="*/ 5287 w 12800"/>
              <a:gd name="T21" fmla="*/ 7161 h 12800"/>
              <a:gd name="T22" fmla="*/ 3963 w 12800"/>
              <a:gd name="T23" fmla="*/ 8565 h 12800"/>
              <a:gd name="T24" fmla="*/ 2789 w 12800"/>
              <a:gd name="T25" fmla="*/ 9810 h 12800"/>
              <a:gd name="T26" fmla="*/ 2087 w 12800"/>
              <a:gd name="T27" fmla="*/ 9149 h 12800"/>
              <a:gd name="T28" fmla="*/ 2087 w 12800"/>
              <a:gd name="T29" fmla="*/ 11094 h 12800"/>
              <a:gd name="T30" fmla="*/ 3412 w 12800"/>
              <a:gd name="T31" fmla="*/ 11094 h 12800"/>
              <a:gd name="T32" fmla="*/ 3412 w 12800"/>
              <a:gd name="T33" fmla="*/ 9150 h 12800"/>
              <a:gd name="T34" fmla="*/ 2789 w 12800"/>
              <a:gd name="T35" fmla="*/ 9810 h 12800"/>
              <a:gd name="T36" fmla="*/ 10489 w 12800"/>
              <a:gd name="T37" fmla="*/ 5165 h 12800"/>
              <a:gd name="T38" fmla="*/ 9591 w 12800"/>
              <a:gd name="T39" fmla="*/ 6118 h 12800"/>
              <a:gd name="T40" fmla="*/ 9591 w 12800"/>
              <a:gd name="T41" fmla="*/ 11094 h 12800"/>
              <a:gd name="T42" fmla="*/ 10915 w 12800"/>
              <a:gd name="T43" fmla="*/ 11094 h 12800"/>
              <a:gd name="T44" fmla="*/ 10915 w 12800"/>
              <a:gd name="T45" fmla="*/ 5567 h 12800"/>
              <a:gd name="T46" fmla="*/ 10489 w 12800"/>
              <a:gd name="T47" fmla="*/ 5165 h 12800"/>
              <a:gd name="T48" fmla="*/ 7715 w 12800"/>
              <a:gd name="T49" fmla="*/ 8106 h 12800"/>
              <a:gd name="T50" fmla="*/ 7715 w 12800"/>
              <a:gd name="T51" fmla="*/ 11094 h 12800"/>
              <a:gd name="T52" fmla="*/ 9039 w 12800"/>
              <a:gd name="T53" fmla="*/ 11094 h 12800"/>
              <a:gd name="T54" fmla="*/ 9039 w 12800"/>
              <a:gd name="T55" fmla="*/ 6703 h 12800"/>
              <a:gd name="T56" fmla="*/ 7715 w 12800"/>
              <a:gd name="T57" fmla="*/ 8106 h 12800"/>
              <a:gd name="T58" fmla="*/ 7778 w 12800"/>
              <a:gd name="T59" fmla="*/ 1154 h 12800"/>
              <a:gd name="T60" fmla="*/ 11173 w 12800"/>
              <a:gd name="T61" fmla="*/ 1465 h 12800"/>
              <a:gd name="T62" fmla="*/ 11634 w 12800"/>
              <a:gd name="T63" fmla="*/ 4829 h 12800"/>
              <a:gd name="T64" fmla="*/ 10489 w 12800"/>
              <a:gd name="T65" fmla="*/ 3731 h 12800"/>
              <a:gd name="T66" fmla="*/ 7120 w 12800"/>
              <a:gd name="T67" fmla="*/ 7303 h 12800"/>
              <a:gd name="T68" fmla="*/ 6574 w 12800"/>
              <a:gd name="T69" fmla="*/ 6788 h 12800"/>
              <a:gd name="T70" fmla="*/ 5553 w 12800"/>
              <a:gd name="T71" fmla="*/ 5826 h 12800"/>
              <a:gd name="T72" fmla="*/ 5363 w 12800"/>
              <a:gd name="T73" fmla="*/ 5646 h 12800"/>
              <a:gd name="T74" fmla="*/ 2789 w 12800"/>
              <a:gd name="T75" fmla="*/ 8376 h 12800"/>
              <a:gd name="T76" fmla="*/ 1222 w 12800"/>
              <a:gd name="T77" fmla="*/ 6898 h 12800"/>
              <a:gd name="T78" fmla="*/ 3797 w 12800"/>
              <a:gd name="T79" fmla="*/ 4169 h 12800"/>
              <a:gd name="T80" fmla="*/ 4510 w 12800"/>
              <a:gd name="T81" fmla="*/ 3412 h 12800"/>
              <a:gd name="T82" fmla="*/ 5225 w 12800"/>
              <a:gd name="T83" fmla="*/ 2655 h 12800"/>
              <a:gd name="T84" fmla="*/ 6981 w 12800"/>
              <a:gd name="T85" fmla="*/ 4312 h 12800"/>
              <a:gd name="T86" fmla="*/ 8923 w 12800"/>
              <a:gd name="T87" fmla="*/ 2253 h 12800"/>
              <a:gd name="T88" fmla="*/ 7778 w 12800"/>
              <a:gd name="T89" fmla="*/ 1154 h 12800"/>
              <a:gd name="T90" fmla="*/ 552 w 12800"/>
              <a:gd name="T91" fmla="*/ 12248 h 12800"/>
              <a:gd name="T92" fmla="*/ 552 w 12800"/>
              <a:gd name="T93" fmla="*/ 0 h 12800"/>
              <a:gd name="T94" fmla="*/ 0 w 12800"/>
              <a:gd name="T95" fmla="*/ 0 h 12800"/>
              <a:gd name="T96" fmla="*/ 0 w 12800"/>
              <a:gd name="T97" fmla="*/ 12248 h 12800"/>
              <a:gd name="T98" fmla="*/ 0 w 12800"/>
              <a:gd name="T99" fmla="*/ 12800 h 12800"/>
              <a:gd name="T100" fmla="*/ 552 w 12800"/>
              <a:gd name="T101" fmla="*/ 12800 h 12800"/>
              <a:gd name="T102" fmla="*/ 12800 w 12800"/>
              <a:gd name="T103" fmla="*/ 12800 h 12800"/>
              <a:gd name="T104" fmla="*/ 12800 w 12800"/>
              <a:gd name="T105" fmla="*/ 12248 h 12800"/>
              <a:gd name="T106" fmla="*/ 552 w 12800"/>
              <a:gd name="T107" fmla="*/ 12248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800" h="12800">
                <a:moveTo>
                  <a:pt x="7120" y="8738"/>
                </a:moveTo>
                <a:lnTo>
                  <a:pt x="6574" y="8223"/>
                </a:lnTo>
                <a:lnTo>
                  <a:pt x="5839" y="7530"/>
                </a:lnTo>
                <a:lnTo>
                  <a:pt x="5839" y="11094"/>
                </a:lnTo>
                <a:lnTo>
                  <a:pt x="7163" y="11094"/>
                </a:lnTo>
                <a:lnTo>
                  <a:pt x="7163" y="8692"/>
                </a:lnTo>
                <a:lnTo>
                  <a:pt x="7120" y="8738"/>
                </a:lnTo>
                <a:close/>
                <a:moveTo>
                  <a:pt x="3963" y="8565"/>
                </a:moveTo>
                <a:lnTo>
                  <a:pt x="3963" y="11094"/>
                </a:lnTo>
                <a:lnTo>
                  <a:pt x="5287" y="11094"/>
                </a:lnTo>
                <a:lnTo>
                  <a:pt x="5287" y="7161"/>
                </a:lnTo>
                <a:lnTo>
                  <a:pt x="3963" y="8565"/>
                </a:lnTo>
                <a:close/>
                <a:moveTo>
                  <a:pt x="2789" y="9810"/>
                </a:moveTo>
                <a:lnTo>
                  <a:pt x="2087" y="9149"/>
                </a:lnTo>
                <a:lnTo>
                  <a:pt x="2087" y="11094"/>
                </a:lnTo>
                <a:lnTo>
                  <a:pt x="3412" y="11094"/>
                </a:lnTo>
                <a:lnTo>
                  <a:pt x="3412" y="9150"/>
                </a:lnTo>
                <a:lnTo>
                  <a:pt x="2789" y="9810"/>
                </a:lnTo>
                <a:close/>
                <a:moveTo>
                  <a:pt x="10489" y="5165"/>
                </a:moveTo>
                <a:lnTo>
                  <a:pt x="9591" y="6118"/>
                </a:lnTo>
                <a:lnTo>
                  <a:pt x="9591" y="11094"/>
                </a:lnTo>
                <a:lnTo>
                  <a:pt x="10915" y="11094"/>
                </a:lnTo>
                <a:lnTo>
                  <a:pt x="10915" y="5567"/>
                </a:lnTo>
                <a:lnTo>
                  <a:pt x="10489" y="5165"/>
                </a:lnTo>
                <a:close/>
                <a:moveTo>
                  <a:pt x="7715" y="8106"/>
                </a:moveTo>
                <a:lnTo>
                  <a:pt x="7715" y="11094"/>
                </a:lnTo>
                <a:lnTo>
                  <a:pt x="9039" y="11094"/>
                </a:lnTo>
                <a:lnTo>
                  <a:pt x="9039" y="6703"/>
                </a:lnTo>
                <a:lnTo>
                  <a:pt x="7715" y="8106"/>
                </a:lnTo>
                <a:close/>
                <a:moveTo>
                  <a:pt x="7778" y="1154"/>
                </a:moveTo>
                <a:lnTo>
                  <a:pt x="11173" y="1465"/>
                </a:lnTo>
                <a:lnTo>
                  <a:pt x="11634" y="4829"/>
                </a:lnTo>
                <a:lnTo>
                  <a:pt x="10489" y="3731"/>
                </a:lnTo>
                <a:lnTo>
                  <a:pt x="7120" y="7303"/>
                </a:lnTo>
                <a:lnTo>
                  <a:pt x="6574" y="6788"/>
                </a:lnTo>
                <a:lnTo>
                  <a:pt x="5553" y="5826"/>
                </a:lnTo>
                <a:lnTo>
                  <a:pt x="5363" y="5646"/>
                </a:lnTo>
                <a:lnTo>
                  <a:pt x="2789" y="8376"/>
                </a:lnTo>
                <a:lnTo>
                  <a:pt x="1222" y="6898"/>
                </a:lnTo>
                <a:lnTo>
                  <a:pt x="3797" y="4169"/>
                </a:lnTo>
                <a:lnTo>
                  <a:pt x="4510" y="3412"/>
                </a:lnTo>
                <a:lnTo>
                  <a:pt x="5225" y="2655"/>
                </a:lnTo>
                <a:lnTo>
                  <a:pt x="6981" y="4312"/>
                </a:lnTo>
                <a:lnTo>
                  <a:pt x="8923" y="2253"/>
                </a:lnTo>
                <a:lnTo>
                  <a:pt x="7778" y="1154"/>
                </a:lnTo>
                <a:close/>
                <a:moveTo>
                  <a:pt x="552" y="12248"/>
                </a:moveTo>
                <a:lnTo>
                  <a:pt x="552" y="0"/>
                </a:lnTo>
                <a:lnTo>
                  <a:pt x="0" y="0"/>
                </a:lnTo>
                <a:lnTo>
                  <a:pt x="0" y="12248"/>
                </a:lnTo>
                <a:lnTo>
                  <a:pt x="0" y="12800"/>
                </a:lnTo>
                <a:lnTo>
                  <a:pt x="552" y="12800"/>
                </a:lnTo>
                <a:lnTo>
                  <a:pt x="12800" y="12800"/>
                </a:lnTo>
                <a:lnTo>
                  <a:pt x="12800" y="12248"/>
                </a:lnTo>
                <a:lnTo>
                  <a:pt x="552" y="122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35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B000-01B3-9B1F-F3E8-A81A1215E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0">
            <a:extLst>
              <a:ext uri="{FF2B5EF4-FFF2-40B4-BE49-F238E27FC236}">
                <a16:creationId xmlns:a16="http://schemas.microsoft.com/office/drawing/2014/main" id="{0B2926F0-8AD6-E5B2-C4B7-A481432ABFBA}"/>
              </a:ext>
            </a:extLst>
          </p:cNvPr>
          <p:cNvSpPr/>
          <p:nvPr/>
        </p:nvSpPr>
        <p:spPr>
          <a:xfrm>
            <a:off x="629390" y="3081411"/>
            <a:ext cx="8309269" cy="3395187"/>
          </a:xfrm>
          <a:prstGeom prst="roundRect">
            <a:avLst>
              <a:gd name="adj" fmla="val 255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0E059E5-E64A-5474-D85E-3CF47C36DF15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sp>
        <p:nvSpPr>
          <p:cNvPr id="2" name="矩形: 圆角 10">
            <a:extLst>
              <a:ext uri="{FF2B5EF4-FFF2-40B4-BE49-F238E27FC236}">
                <a16:creationId xmlns:a16="http://schemas.microsoft.com/office/drawing/2014/main" id="{881E3E14-E4F3-3379-25FC-7B4774988BC5}"/>
              </a:ext>
            </a:extLst>
          </p:cNvPr>
          <p:cNvSpPr/>
          <p:nvPr/>
        </p:nvSpPr>
        <p:spPr>
          <a:xfrm>
            <a:off x="629390" y="1219792"/>
            <a:ext cx="2623949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4" name="文本框103">
            <a:extLst>
              <a:ext uri="{FF2B5EF4-FFF2-40B4-BE49-F238E27FC236}">
                <a16:creationId xmlns:a16="http://schemas.microsoft.com/office/drawing/2014/main" id="{3F25B985-D7BA-FF23-2647-989F563B59BF}"/>
              </a:ext>
            </a:extLst>
          </p:cNvPr>
          <p:cNvSpPr txBox="1"/>
          <p:nvPr/>
        </p:nvSpPr>
        <p:spPr>
          <a:xfrm>
            <a:off x="669459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本科生</a:t>
            </a:r>
          </a:p>
        </p:txBody>
      </p:sp>
      <p:sp>
        <p:nvSpPr>
          <p:cNvPr id="5" name="文本框103">
            <a:extLst>
              <a:ext uri="{FF2B5EF4-FFF2-40B4-BE49-F238E27FC236}">
                <a16:creationId xmlns:a16="http://schemas.microsoft.com/office/drawing/2014/main" id="{A85E0642-0259-97CF-6A11-13B71B67EE23}"/>
              </a:ext>
            </a:extLst>
          </p:cNvPr>
          <p:cNvSpPr txBox="1"/>
          <p:nvPr/>
        </p:nvSpPr>
        <p:spPr>
          <a:xfrm>
            <a:off x="2260680" y="1773178"/>
            <a:ext cx="992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人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文本框103">
            <a:extLst>
              <a:ext uri="{FF2B5EF4-FFF2-40B4-BE49-F238E27FC236}">
                <a16:creationId xmlns:a16="http://schemas.microsoft.com/office/drawing/2014/main" id="{BA6A7D43-3FA3-918B-E7F6-596272E37902}"/>
              </a:ext>
            </a:extLst>
          </p:cNvPr>
          <p:cNvSpPr txBox="1"/>
          <p:nvPr/>
        </p:nvSpPr>
        <p:spPr>
          <a:xfrm>
            <a:off x="669459" y="1783835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44" name="矩形: 圆角 10">
            <a:extLst>
              <a:ext uri="{FF2B5EF4-FFF2-40B4-BE49-F238E27FC236}">
                <a16:creationId xmlns:a16="http://schemas.microsoft.com/office/drawing/2014/main" id="{65534CFB-2862-0332-3EB0-7242EAB3C2F6}"/>
              </a:ext>
            </a:extLst>
          </p:cNvPr>
          <p:cNvSpPr/>
          <p:nvPr/>
        </p:nvSpPr>
        <p:spPr>
          <a:xfrm>
            <a:off x="9157373" y="1201502"/>
            <a:ext cx="2623949" cy="5275096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45" name="文本框103">
            <a:extLst>
              <a:ext uri="{FF2B5EF4-FFF2-40B4-BE49-F238E27FC236}">
                <a16:creationId xmlns:a16="http://schemas.microsoft.com/office/drawing/2014/main" id="{C64F53D0-4143-E113-B97C-11BEBA0ECC81}"/>
              </a:ext>
            </a:extLst>
          </p:cNvPr>
          <p:cNvSpPr txBox="1"/>
          <p:nvPr/>
        </p:nvSpPr>
        <p:spPr>
          <a:xfrm>
            <a:off x="9732371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46" name="文本框103">
            <a:extLst>
              <a:ext uri="{FF2B5EF4-FFF2-40B4-BE49-F238E27FC236}">
                <a16:creationId xmlns:a16="http://schemas.microsoft.com/office/drawing/2014/main" id="{FCCFA279-F0EF-4C8A-3A88-4528548F5281}"/>
              </a:ext>
            </a:extLst>
          </p:cNvPr>
          <p:cNvSpPr txBox="1"/>
          <p:nvPr/>
        </p:nvSpPr>
        <p:spPr>
          <a:xfrm>
            <a:off x="9732371" y="1809932"/>
            <a:ext cx="147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endParaRPr lang="zh-CN" altLang="en-US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47" name="文本框103">
            <a:extLst>
              <a:ext uri="{FF2B5EF4-FFF2-40B4-BE49-F238E27FC236}">
                <a16:creationId xmlns:a16="http://schemas.microsoft.com/office/drawing/2014/main" id="{312F00CB-4B93-58F2-2A68-578831FB8276}"/>
              </a:ext>
            </a:extLst>
          </p:cNvPr>
          <p:cNvSpPr txBox="1"/>
          <p:nvPr/>
        </p:nvSpPr>
        <p:spPr>
          <a:xfrm>
            <a:off x="9732371" y="2500598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cxnSp>
        <p:nvCxnSpPr>
          <p:cNvPr id="52" name="直接连接符 22">
            <a:extLst>
              <a:ext uri="{FF2B5EF4-FFF2-40B4-BE49-F238E27FC236}">
                <a16:creationId xmlns:a16="http://schemas.microsoft.com/office/drawing/2014/main" id="{C70CD8B1-89AF-C7ED-EE33-2F5ED0E4F18C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2202045" y="1335880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22">
            <a:extLst>
              <a:ext uri="{FF2B5EF4-FFF2-40B4-BE49-F238E27FC236}">
                <a16:creationId xmlns:a16="http://schemas.microsoft.com/office/drawing/2014/main" id="{5E2772D9-53D4-25A0-52D8-61F5836F76B9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 rot="16200000">
            <a:off x="10469347" y="2399625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100">
            <a:extLst>
              <a:ext uri="{FF2B5EF4-FFF2-40B4-BE49-F238E27FC236}">
                <a16:creationId xmlns:a16="http://schemas.microsoft.com/office/drawing/2014/main" id="{D9472E57-F10B-CA22-AD7D-2C6B7606FE17}"/>
              </a:ext>
            </a:extLst>
          </p:cNvPr>
          <p:cNvSpPr txBox="1"/>
          <p:nvPr/>
        </p:nvSpPr>
        <p:spPr>
          <a:xfrm>
            <a:off x="9277331" y="3331522"/>
            <a:ext cx="2384033" cy="1221873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8" name="文本框 100">
            <a:extLst>
              <a:ext uri="{FF2B5EF4-FFF2-40B4-BE49-F238E27FC236}">
                <a16:creationId xmlns:a16="http://schemas.microsoft.com/office/drawing/2014/main" id="{AFFFA38A-83C9-82F2-DF9B-48BACB12CD87}"/>
              </a:ext>
            </a:extLst>
          </p:cNvPr>
          <p:cNvSpPr txBox="1"/>
          <p:nvPr/>
        </p:nvSpPr>
        <p:spPr>
          <a:xfrm>
            <a:off x="9277331" y="4727471"/>
            <a:ext cx="2384033" cy="1221873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71" name="文本框103">
            <a:extLst>
              <a:ext uri="{FF2B5EF4-FFF2-40B4-BE49-F238E27FC236}">
                <a16:creationId xmlns:a16="http://schemas.microsoft.com/office/drawing/2014/main" id="{4A9630B1-112F-7D15-0844-FB621E22D10F}"/>
              </a:ext>
            </a:extLst>
          </p:cNvPr>
          <p:cNvSpPr txBox="1"/>
          <p:nvPr/>
        </p:nvSpPr>
        <p:spPr>
          <a:xfrm>
            <a:off x="669459" y="206244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72" name="文本框103">
            <a:extLst>
              <a:ext uri="{FF2B5EF4-FFF2-40B4-BE49-F238E27FC236}">
                <a16:creationId xmlns:a16="http://schemas.microsoft.com/office/drawing/2014/main" id="{0296C5DB-76AD-A632-202D-A95AC4E0ECF9}"/>
              </a:ext>
            </a:extLst>
          </p:cNvPr>
          <p:cNvSpPr txBox="1"/>
          <p:nvPr/>
        </p:nvSpPr>
        <p:spPr>
          <a:xfrm>
            <a:off x="669459" y="2341049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73" name="矩形: 圆角 10">
            <a:extLst>
              <a:ext uri="{FF2B5EF4-FFF2-40B4-BE49-F238E27FC236}">
                <a16:creationId xmlns:a16="http://schemas.microsoft.com/office/drawing/2014/main" id="{F85408BC-F6EF-D55D-EF01-E7837680DBD3}"/>
              </a:ext>
            </a:extLst>
          </p:cNvPr>
          <p:cNvSpPr/>
          <p:nvPr/>
        </p:nvSpPr>
        <p:spPr>
          <a:xfrm>
            <a:off x="3472053" y="1219792"/>
            <a:ext cx="2623949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74" name="文本框103">
            <a:extLst>
              <a:ext uri="{FF2B5EF4-FFF2-40B4-BE49-F238E27FC236}">
                <a16:creationId xmlns:a16="http://schemas.microsoft.com/office/drawing/2014/main" id="{45EB4C2D-26FE-DFC1-2CD5-BE3BF3AC74E0}"/>
              </a:ext>
            </a:extLst>
          </p:cNvPr>
          <p:cNvSpPr txBox="1"/>
          <p:nvPr/>
        </p:nvSpPr>
        <p:spPr>
          <a:xfrm>
            <a:off x="3512122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硕士生</a:t>
            </a:r>
          </a:p>
        </p:txBody>
      </p:sp>
      <p:sp>
        <p:nvSpPr>
          <p:cNvPr id="75" name="文本框103">
            <a:extLst>
              <a:ext uri="{FF2B5EF4-FFF2-40B4-BE49-F238E27FC236}">
                <a16:creationId xmlns:a16="http://schemas.microsoft.com/office/drawing/2014/main" id="{5AD83D8E-E610-E2F0-C4F6-DE473F124F14}"/>
              </a:ext>
            </a:extLst>
          </p:cNvPr>
          <p:cNvSpPr txBox="1"/>
          <p:nvPr/>
        </p:nvSpPr>
        <p:spPr>
          <a:xfrm>
            <a:off x="5103343" y="1773178"/>
            <a:ext cx="992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人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6" name="文本框103">
            <a:extLst>
              <a:ext uri="{FF2B5EF4-FFF2-40B4-BE49-F238E27FC236}">
                <a16:creationId xmlns:a16="http://schemas.microsoft.com/office/drawing/2014/main" id="{09930E78-E62F-D566-14B4-EAAE35EE4DF8}"/>
              </a:ext>
            </a:extLst>
          </p:cNvPr>
          <p:cNvSpPr txBox="1"/>
          <p:nvPr/>
        </p:nvSpPr>
        <p:spPr>
          <a:xfrm>
            <a:off x="3512122" y="1783835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cxnSp>
        <p:nvCxnSpPr>
          <p:cNvPr id="77" name="直接连接符 22">
            <a:extLst>
              <a:ext uri="{FF2B5EF4-FFF2-40B4-BE49-F238E27FC236}">
                <a16:creationId xmlns:a16="http://schemas.microsoft.com/office/drawing/2014/main" id="{90120198-0A73-F1D9-7DDD-B4AEA7563E59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5044708" y="1335880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文本框103">
            <a:extLst>
              <a:ext uri="{FF2B5EF4-FFF2-40B4-BE49-F238E27FC236}">
                <a16:creationId xmlns:a16="http://schemas.microsoft.com/office/drawing/2014/main" id="{3E14B970-3067-0542-8707-59332AF2F8B2}"/>
              </a:ext>
            </a:extLst>
          </p:cNvPr>
          <p:cNvSpPr txBox="1"/>
          <p:nvPr/>
        </p:nvSpPr>
        <p:spPr>
          <a:xfrm>
            <a:off x="3512122" y="206244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79" name="文本框103">
            <a:extLst>
              <a:ext uri="{FF2B5EF4-FFF2-40B4-BE49-F238E27FC236}">
                <a16:creationId xmlns:a16="http://schemas.microsoft.com/office/drawing/2014/main" id="{35BFC415-8C86-3250-4835-087C38694405}"/>
              </a:ext>
            </a:extLst>
          </p:cNvPr>
          <p:cNvSpPr txBox="1"/>
          <p:nvPr/>
        </p:nvSpPr>
        <p:spPr>
          <a:xfrm>
            <a:off x="3512122" y="2341049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80" name="矩形: 圆角 10">
            <a:extLst>
              <a:ext uri="{FF2B5EF4-FFF2-40B4-BE49-F238E27FC236}">
                <a16:creationId xmlns:a16="http://schemas.microsoft.com/office/drawing/2014/main" id="{F8FC9E39-69D1-172C-8C09-623584F706FA}"/>
              </a:ext>
            </a:extLst>
          </p:cNvPr>
          <p:cNvSpPr/>
          <p:nvPr/>
        </p:nvSpPr>
        <p:spPr>
          <a:xfrm>
            <a:off x="6314710" y="1219792"/>
            <a:ext cx="2623949" cy="1656757"/>
          </a:xfrm>
          <a:prstGeom prst="roundRect">
            <a:avLst>
              <a:gd name="adj" fmla="val 954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81" name="文本框103">
            <a:extLst>
              <a:ext uri="{FF2B5EF4-FFF2-40B4-BE49-F238E27FC236}">
                <a16:creationId xmlns:a16="http://schemas.microsoft.com/office/drawing/2014/main" id="{E8BEE2F4-50A0-C85B-A470-CB2564E12FAA}"/>
              </a:ext>
            </a:extLst>
          </p:cNvPr>
          <p:cNvSpPr txBox="1"/>
          <p:nvPr/>
        </p:nvSpPr>
        <p:spPr>
          <a:xfrm>
            <a:off x="6354785" y="1396265"/>
            <a:ext cx="1473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博士生</a:t>
            </a:r>
          </a:p>
        </p:txBody>
      </p:sp>
      <p:sp>
        <p:nvSpPr>
          <p:cNvPr id="82" name="文本框103">
            <a:extLst>
              <a:ext uri="{FF2B5EF4-FFF2-40B4-BE49-F238E27FC236}">
                <a16:creationId xmlns:a16="http://schemas.microsoft.com/office/drawing/2014/main" id="{897B4BAF-1472-1EF7-08FE-48666E4B1B90}"/>
              </a:ext>
            </a:extLst>
          </p:cNvPr>
          <p:cNvSpPr txBox="1"/>
          <p:nvPr/>
        </p:nvSpPr>
        <p:spPr>
          <a:xfrm>
            <a:off x="7946006" y="1773178"/>
            <a:ext cx="992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1"/>
                </a:solidFill>
                <a:cs typeface="+mn-ea"/>
                <a:sym typeface="+mn-lt"/>
              </a:rPr>
              <a:t>XX</a:t>
            </a:r>
            <a:r>
              <a:rPr lang="zh-CN" altLang="en-US" b="1" dirty="0">
                <a:solidFill>
                  <a:schemeClr val="accent5">
                    <a:lumMod val="50000"/>
                  </a:schemeClr>
                </a:solidFill>
                <a:cs typeface="+mn-ea"/>
                <a:sym typeface="+mn-lt"/>
              </a:rPr>
              <a:t>人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3" name="文本框103">
            <a:extLst>
              <a:ext uri="{FF2B5EF4-FFF2-40B4-BE49-F238E27FC236}">
                <a16:creationId xmlns:a16="http://schemas.microsoft.com/office/drawing/2014/main" id="{FDA72A41-4C7F-5E78-BE39-46FA3025FBD3}"/>
              </a:ext>
            </a:extLst>
          </p:cNvPr>
          <p:cNvSpPr txBox="1"/>
          <p:nvPr/>
        </p:nvSpPr>
        <p:spPr>
          <a:xfrm>
            <a:off x="6354785" y="1783835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cxnSp>
        <p:nvCxnSpPr>
          <p:cNvPr id="84" name="直接连接符 22">
            <a:extLst>
              <a:ext uri="{FF2B5EF4-FFF2-40B4-BE49-F238E27FC236}">
                <a16:creationId xmlns:a16="http://schemas.microsoft.com/office/drawing/2014/main" id="{87CB7C18-4E60-B55A-B089-66EEE04E2F12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7887371" y="1335880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本框103">
            <a:extLst>
              <a:ext uri="{FF2B5EF4-FFF2-40B4-BE49-F238E27FC236}">
                <a16:creationId xmlns:a16="http://schemas.microsoft.com/office/drawing/2014/main" id="{6876A6B5-BC01-AC75-8135-20968C1B1DA1}"/>
              </a:ext>
            </a:extLst>
          </p:cNvPr>
          <p:cNvSpPr txBox="1"/>
          <p:nvPr/>
        </p:nvSpPr>
        <p:spPr>
          <a:xfrm>
            <a:off x="6354785" y="2062442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sp>
        <p:nvSpPr>
          <p:cNvPr id="87" name="文本框103">
            <a:extLst>
              <a:ext uri="{FF2B5EF4-FFF2-40B4-BE49-F238E27FC236}">
                <a16:creationId xmlns:a16="http://schemas.microsoft.com/office/drawing/2014/main" id="{239471E7-8743-09CF-3629-DD5359B7EEB8}"/>
              </a:ext>
            </a:extLst>
          </p:cNvPr>
          <p:cNvSpPr txBox="1"/>
          <p:nvPr/>
        </p:nvSpPr>
        <p:spPr>
          <a:xfrm>
            <a:off x="6354785" y="2341049"/>
            <a:ext cx="1473952" cy="30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这里可输入文本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ACFE960D-DC3F-3BEE-CE22-AF521997B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584687"/>
              </p:ext>
            </p:extLst>
          </p:nvPr>
        </p:nvGraphicFramePr>
        <p:xfrm>
          <a:off x="1017071" y="3296103"/>
          <a:ext cx="7533905" cy="296580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22565">
                  <a:extLst>
                    <a:ext uri="{9D8B030D-6E8A-4147-A177-3AD203B41FA5}">
                      <a16:colId xmlns:a16="http://schemas.microsoft.com/office/drawing/2014/main" val="493350382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590617600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1918211875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1512379538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2909916351"/>
                    </a:ext>
                  </a:extLst>
                </a:gridCol>
                <a:gridCol w="1082268">
                  <a:extLst>
                    <a:ext uri="{9D8B030D-6E8A-4147-A177-3AD203B41FA5}">
                      <a16:colId xmlns:a16="http://schemas.microsoft.com/office/drawing/2014/main" val="1619327528"/>
                    </a:ext>
                  </a:extLst>
                </a:gridCol>
              </a:tblGrid>
              <a:tr h="4879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项目</a:t>
                      </a:r>
                    </a:p>
                  </a:txBody>
                  <a:tcPr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16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783259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698290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079468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226698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575212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920209"/>
                  </a:ext>
                </a:extLst>
              </a:tr>
              <a:tr h="41296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可在此输入正文内容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939853"/>
                  </a:ext>
                </a:extLst>
              </a:tr>
            </a:tbl>
          </a:graphicData>
        </a:graphic>
      </p:graphicFrame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E4E37A09-0BD1-8F1E-AEA3-C6264AC76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36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798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E6E36-C6F1-C65C-E7AB-496EC4F2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: 圆角 6">
            <a:extLst>
              <a:ext uri="{FF2B5EF4-FFF2-40B4-BE49-F238E27FC236}">
                <a16:creationId xmlns:a16="http://schemas.microsoft.com/office/drawing/2014/main" id="{76245676-59DD-1EF7-A270-AD6CE0A0FA0A}"/>
              </a:ext>
            </a:extLst>
          </p:cNvPr>
          <p:cNvSpPr/>
          <p:nvPr/>
        </p:nvSpPr>
        <p:spPr>
          <a:xfrm>
            <a:off x="298793" y="1286093"/>
            <a:ext cx="3266961" cy="5095208"/>
          </a:xfrm>
          <a:prstGeom prst="roundRect">
            <a:avLst>
              <a:gd name="adj" fmla="val 4462"/>
            </a:avLst>
          </a:prstGeom>
          <a:gradFill>
            <a:gsLst>
              <a:gs pos="33000">
                <a:schemeClr val="accent1"/>
              </a:gs>
              <a:gs pos="100000">
                <a:schemeClr val="accent6"/>
              </a:gs>
            </a:gsLst>
            <a:lin ang="8100000" scaled="1"/>
          </a:gradFill>
          <a:ln>
            <a:noFill/>
          </a:ln>
          <a:effectLst>
            <a:outerShdw blurRad="2032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F6A0544C-5A54-9A67-E310-F0930AABAA13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F5F51FF-E6D7-C7B4-D137-297BC4F01907}"/>
              </a:ext>
            </a:extLst>
          </p:cNvPr>
          <p:cNvGrpSpPr/>
          <p:nvPr/>
        </p:nvGrpSpPr>
        <p:grpSpPr>
          <a:xfrm>
            <a:off x="3837506" y="1287433"/>
            <a:ext cx="4027709" cy="2332668"/>
            <a:chOff x="1811982" y="1489956"/>
            <a:chExt cx="4027709" cy="2332668"/>
          </a:xfrm>
        </p:grpSpPr>
        <p:sp>
          <p:nvSpPr>
            <p:cNvPr id="19" name="矩形: 圆角 10">
              <a:extLst>
                <a:ext uri="{FF2B5EF4-FFF2-40B4-BE49-F238E27FC236}">
                  <a16:creationId xmlns:a16="http://schemas.microsoft.com/office/drawing/2014/main" id="{0C823132-758F-9C90-23AB-9D8642C80178}"/>
                </a:ext>
              </a:extLst>
            </p:cNvPr>
            <p:cNvSpPr/>
            <p:nvPr/>
          </p:nvSpPr>
          <p:spPr>
            <a:xfrm>
              <a:off x="1811982" y="1489956"/>
              <a:ext cx="4027709" cy="2332668"/>
            </a:xfrm>
            <a:prstGeom prst="roundRect">
              <a:avLst>
                <a:gd name="adj" fmla="val 6659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cs typeface="+mn-ea"/>
                <a:sym typeface="+mn-lt"/>
              </a:endParaRPr>
            </a:p>
          </p:txBody>
        </p:sp>
        <p:sp>
          <p:nvSpPr>
            <p:cNvPr id="17" name="文本框 17">
              <a:extLst>
                <a:ext uri="{FF2B5EF4-FFF2-40B4-BE49-F238E27FC236}">
                  <a16:creationId xmlns:a16="http://schemas.microsoft.com/office/drawing/2014/main" id="{B39CED2C-E649-D4E0-DA08-E171C28CCCA0}"/>
                </a:ext>
              </a:extLst>
            </p:cNvPr>
            <p:cNvSpPr txBox="1"/>
            <p:nvPr/>
          </p:nvSpPr>
          <p:spPr>
            <a:xfrm>
              <a:off x="2441535" y="1609109"/>
              <a:ext cx="27686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/</a:t>
              </a:r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关键信息</a:t>
              </a:r>
            </a:p>
          </p:txBody>
        </p:sp>
        <p:graphicFrame>
          <p:nvGraphicFramePr>
            <p:cNvPr id="18" name="图表 22">
              <a:extLst>
                <a:ext uri="{FF2B5EF4-FFF2-40B4-BE49-F238E27FC236}">
                  <a16:creationId xmlns:a16="http://schemas.microsoft.com/office/drawing/2014/main" id="{B23FC258-92A0-F26B-8D75-2493B890EA1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112692"/>
                </p:ext>
              </p:extLst>
            </p:nvPr>
          </p:nvGraphicFramePr>
          <p:xfrm>
            <a:off x="2169784" y="1948051"/>
            <a:ext cx="3260620" cy="18745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76F5AA79-BBC7-0E69-ED20-A4EC4F5D0677}"/>
              </a:ext>
            </a:extLst>
          </p:cNvPr>
          <p:cNvGrpSpPr/>
          <p:nvPr/>
        </p:nvGrpSpPr>
        <p:grpSpPr>
          <a:xfrm>
            <a:off x="3837506" y="4048633"/>
            <a:ext cx="4027709" cy="2332668"/>
            <a:chOff x="1811982" y="1489956"/>
            <a:chExt cx="4027709" cy="2332668"/>
          </a:xfrm>
        </p:grpSpPr>
        <p:sp>
          <p:nvSpPr>
            <p:cNvPr id="22" name="矩形: 圆角 10">
              <a:extLst>
                <a:ext uri="{FF2B5EF4-FFF2-40B4-BE49-F238E27FC236}">
                  <a16:creationId xmlns:a16="http://schemas.microsoft.com/office/drawing/2014/main" id="{A2D84AF7-4505-CA2D-2FAA-37C8DC22FA71}"/>
                </a:ext>
              </a:extLst>
            </p:cNvPr>
            <p:cNvSpPr/>
            <p:nvPr/>
          </p:nvSpPr>
          <p:spPr>
            <a:xfrm>
              <a:off x="1811982" y="1489956"/>
              <a:ext cx="4027709" cy="2332668"/>
            </a:xfrm>
            <a:prstGeom prst="roundRect">
              <a:avLst>
                <a:gd name="adj" fmla="val 6659"/>
              </a:avLst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cs typeface="+mn-ea"/>
                <a:sym typeface="+mn-lt"/>
              </a:endParaRPr>
            </a:p>
          </p:txBody>
        </p:sp>
        <p:sp>
          <p:nvSpPr>
            <p:cNvPr id="23" name="文本框 17">
              <a:extLst>
                <a:ext uri="{FF2B5EF4-FFF2-40B4-BE49-F238E27FC236}">
                  <a16:creationId xmlns:a16="http://schemas.microsoft.com/office/drawing/2014/main" id="{7E4AA707-E8F8-79D2-7AA3-5C428C9EDF9C}"/>
                </a:ext>
              </a:extLst>
            </p:cNvPr>
            <p:cNvSpPr txBox="1"/>
            <p:nvPr/>
          </p:nvSpPr>
          <p:spPr>
            <a:xfrm>
              <a:off x="2441535" y="1609109"/>
              <a:ext cx="27686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这里输入小标题</a:t>
              </a:r>
              <a:r>
                <a:rPr lang="en-US" altLang="zh-CN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/</a:t>
              </a:r>
              <a:r>
                <a:rPr lang="zh-CN" altLang="en-US" sz="1600" b="1" dirty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关键信息</a:t>
              </a:r>
            </a:p>
          </p:txBody>
        </p:sp>
        <p:graphicFrame>
          <p:nvGraphicFramePr>
            <p:cNvPr id="24" name="图表 22">
              <a:extLst>
                <a:ext uri="{FF2B5EF4-FFF2-40B4-BE49-F238E27FC236}">
                  <a16:creationId xmlns:a16="http://schemas.microsoft.com/office/drawing/2014/main" id="{C562D4BB-AFFE-C51C-C542-EDF587E118F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8112692"/>
                </p:ext>
              </p:extLst>
            </p:nvPr>
          </p:nvGraphicFramePr>
          <p:xfrm>
            <a:off x="2169784" y="1948051"/>
            <a:ext cx="3260620" cy="18745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E4AC434F-85C5-5EA4-144B-89233494E36F}"/>
              </a:ext>
            </a:extLst>
          </p:cNvPr>
          <p:cNvSpPr txBox="1"/>
          <p:nvPr/>
        </p:nvSpPr>
        <p:spPr>
          <a:xfrm>
            <a:off x="8223017" y="1745140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1151372-3BB6-E3C5-E6E2-9A2E32D13A93}"/>
              </a:ext>
            </a:extLst>
          </p:cNvPr>
          <p:cNvSpPr txBox="1"/>
          <p:nvPr/>
        </p:nvSpPr>
        <p:spPr>
          <a:xfrm>
            <a:off x="8223016" y="2279414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E7F13722-4F85-FAC0-AF57-214E54B5283C}"/>
              </a:ext>
            </a:extLst>
          </p:cNvPr>
          <p:cNvSpPr txBox="1"/>
          <p:nvPr/>
        </p:nvSpPr>
        <p:spPr>
          <a:xfrm>
            <a:off x="8270394" y="4506340"/>
            <a:ext cx="3266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CE96B09-AE82-EDE0-413E-4E48DB41E6CF}"/>
              </a:ext>
            </a:extLst>
          </p:cNvPr>
          <p:cNvSpPr txBox="1"/>
          <p:nvPr/>
        </p:nvSpPr>
        <p:spPr>
          <a:xfrm>
            <a:off x="8270393" y="5040614"/>
            <a:ext cx="3503317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486E58C6-C37C-F0BB-0940-9110F6786ECB}"/>
              </a:ext>
            </a:extLst>
          </p:cNvPr>
          <p:cNvGrpSpPr/>
          <p:nvPr/>
        </p:nvGrpSpPr>
        <p:grpSpPr>
          <a:xfrm>
            <a:off x="8270393" y="2204304"/>
            <a:ext cx="3460584" cy="0"/>
            <a:chOff x="1211072" y="2722880"/>
            <a:chExt cx="3688721" cy="0"/>
          </a:xfrm>
        </p:grpSpPr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E836EA00-CC03-E582-8955-6FA0A797524B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867D4F18-862C-E54F-77D5-F6713EA5C550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6BC0C45-F917-6425-44D4-D39539974E90}"/>
              </a:ext>
            </a:extLst>
          </p:cNvPr>
          <p:cNvGrpSpPr/>
          <p:nvPr/>
        </p:nvGrpSpPr>
        <p:grpSpPr>
          <a:xfrm>
            <a:off x="8313126" y="4965504"/>
            <a:ext cx="3460584" cy="0"/>
            <a:chOff x="1211072" y="2722880"/>
            <a:chExt cx="3688721" cy="0"/>
          </a:xfrm>
        </p:grpSpPr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6B371999-4E0C-5CE0-34F2-6C8F29C7E369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688721" cy="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C55D5197-9260-F760-45D9-256F545CC241}"/>
                </a:ext>
              </a:extLst>
            </p:cNvPr>
            <p:cNvCxnSpPr>
              <a:cxnSpLocks/>
            </p:cNvCxnSpPr>
            <p:nvPr/>
          </p:nvCxnSpPr>
          <p:spPr>
            <a:xfrm>
              <a:off x="1211072" y="2722880"/>
              <a:ext cx="338328" cy="0"/>
            </a:xfrm>
            <a:prstGeom prst="line">
              <a:avLst/>
            </a:prstGeom>
            <a:ln w="508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8" name="表格 37">
            <a:extLst>
              <a:ext uri="{FF2B5EF4-FFF2-40B4-BE49-F238E27FC236}">
                <a16:creationId xmlns:a16="http://schemas.microsoft.com/office/drawing/2014/main" id="{692DA99A-39B0-1EC9-01AD-C19435018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26127"/>
              </p:ext>
            </p:extLst>
          </p:nvPr>
        </p:nvGraphicFramePr>
        <p:xfrm>
          <a:off x="635849" y="1525063"/>
          <a:ext cx="2592848" cy="466534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307512">
                  <a:extLst>
                    <a:ext uri="{9D8B030D-6E8A-4147-A177-3AD203B41FA5}">
                      <a16:colId xmlns:a16="http://schemas.microsoft.com/office/drawing/2014/main" val="493350382"/>
                    </a:ext>
                  </a:extLst>
                </a:gridCol>
                <a:gridCol w="642668">
                  <a:extLst>
                    <a:ext uri="{9D8B030D-6E8A-4147-A177-3AD203B41FA5}">
                      <a16:colId xmlns:a16="http://schemas.microsoft.com/office/drawing/2014/main" val="590617600"/>
                    </a:ext>
                  </a:extLst>
                </a:gridCol>
                <a:gridCol w="642668">
                  <a:extLst>
                    <a:ext uri="{9D8B030D-6E8A-4147-A177-3AD203B41FA5}">
                      <a16:colId xmlns:a16="http://schemas.microsoft.com/office/drawing/2014/main" val="3371281792"/>
                    </a:ext>
                  </a:extLst>
                </a:gridCol>
              </a:tblGrid>
              <a:tr h="5414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项目</a:t>
                      </a: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16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名称</a:t>
                      </a:r>
                      <a:endParaRPr lang="en-US" sz="1600" b="1" i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78325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698290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07946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22669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575212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46377" marR="46377" marT="46377" marB="463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920209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939853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7194247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061908"/>
                  </a:ext>
                </a:extLst>
              </a:tr>
              <a:tr h="4582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正文内容</a:t>
                      </a:r>
                      <a:endParaRPr kumimoji="0" lang="zh-CN" alt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anchor="ctr" anchorCtr="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ea"/>
                          <a:sym typeface="+mn-lt"/>
                        </a:rPr>
                        <a:t>XX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045" marR="89045" marT="44522" marB="4452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346565"/>
                  </a:ext>
                </a:extLst>
              </a:tr>
            </a:tbl>
          </a:graphicData>
        </a:graphic>
      </p:graphicFrame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6CD1F3E7-C5DE-683C-0E6D-7FFF9228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3177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B5004-3820-B21E-0BAB-2C264E888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C926738E-29B5-927C-2B94-7C284423BE31}"/>
              </a:ext>
            </a:extLst>
          </p:cNvPr>
          <p:cNvGrpSpPr/>
          <p:nvPr/>
        </p:nvGrpSpPr>
        <p:grpSpPr>
          <a:xfrm>
            <a:off x="3911165" y="5334175"/>
            <a:ext cx="4369670" cy="423165"/>
            <a:chOff x="1057350" y="5743465"/>
            <a:chExt cx="2874346" cy="42316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D73A2734-290A-2851-377D-BB4B95022B13}"/>
                </a:ext>
              </a:extLst>
            </p:cNvPr>
            <p:cNvSpPr/>
            <p:nvPr/>
          </p:nvSpPr>
          <p:spPr>
            <a:xfrm>
              <a:off x="1057350" y="5743465"/>
              <a:ext cx="2874346" cy="423165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自由形状">
              <a:extLst>
                <a:ext uri="{FF2B5EF4-FFF2-40B4-BE49-F238E27FC236}">
                  <a16:creationId xmlns:a16="http://schemas.microsoft.com/office/drawing/2014/main" id="{9F18A0B0-BF2A-565D-7160-96F5BC42DCD3}"/>
                </a:ext>
              </a:extLst>
            </p:cNvPr>
            <p:cNvSpPr/>
            <p:nvPr/>
          </p:nvSpPr>
          <p:spPr>
            <a:xfrm>
              <a:off x="1391519" y="5794266"/>
              <a:ext cx="2206008" cy="283464"/>
            </a:xfrm>
            <a:prstGeom prst="ellipse">
              <a:avLst/>
            </a:prstGeom>
            <a:noFill/>
            <a:ln>
              <a:gradFill>
                <a:gsLst>
                  <a:gs pos="10000">
                    <a:schemeClr val="accent2">
                      <a:alpha val="0"/>
                    </a:schemeClr>
                  </a:gs>
                  <a:gs pos="100000">
                    <a:schemeClr val="accent1">
                      <a:alpha val="25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5" name="自由形状">
              <a:extLst>
                <a:ext uri="{FF2B5EF4-FFF2-40B4-BE49-F238E27FC236}">
                  <a16:creationId xmlns:a16="http://schemas.microsoft.com/office/drawing/2014/main" id="{7F5EF0C1-3C14-56F4-A7EC-EC59BA0353C4}"/>
                </a:ext>
              </a:extLst>
            </p:cNvPr>
            <p:cNvSpPr/>
            <p:nvPr/>
          </p:nvSpPr>
          <p:spPr>
            <a:xfrm flipV="1">
              <a:off x="1716087" y="5859981"/>
              <a:ext cx="1524972" cy="152034"/>
            </a:xfrm>
            <a:prstGeom prst="ellipse">
              <a:avLst/>
            </a:prstGeom>
            <a:gradFill flip="none" rotWithShape="1">
              <a:gsLst>
                <a:gs pos="10000">
                  <a:schemeClr val="accent1">
                    <a:alpha val="0"/>
                  </a:schemeClr>
                </a:gs>
                <a:gs pos="100000">
                  <a:schemeClr val="accent2">
                    <a:alpha val="63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4CCDD183-0A99-E9AF-3855-5E6B672FDCD3}"/>
              </a:ext>
            </a:extLst>
          </p:cNvPr>
          <p:cNvSpPr/>
          <p:nvPr/>
        </p:nvSpPr>
        <p:spPr>
          <a:xfrm flipV="1">
            <a:off x="7948641" y="3650094"/>
            <a:ext cx="4243357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AD0FCBB-C91B-825F-2588-E656A241A932}"/>
              </a:ext>
            </a:extLst>
          </p:cNvPr>
          <p:cNvSpPr/>
          <p:nvPr/>
        </p:nvSpPr>
        <p:spPr>
          <a:xfrm flipV="1">
            <a:off x="7948641" y="1190299"/>
            <a:ext cx="4243357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7C9B972B-7E14-0FAF-0B29-47327E9A88DE}"/>
              </a:ext>
            </a:extLst>
          </p:cNvPr>
          <p:cNvSpPr/>
          <p:nvPr/>
        </p:nvSpPr>
        <p:spPr>
          <a:xfrm rot="10800000" flipV="1">
            <a:off x="-2" y="3650094"/>
            <a:ext cx="4273982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67E9E623-C452-EBE2-C30F-B8B7ADDF5888}"/>
              </a:ext>
            </a:extLst>
          </p:cNvPr>
          <p:cNvSpPr/>
          <p:nvPr/>
        </p:nvSpPr>
        <p:spPr>
          <a:xfrm rot="10800000" flipV="1">
            <a:off x="-1" y="1190299"/>
            <a:ext cx="4273981" cy="2158634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CCB3C3E-0CA3-6C8B-DE18-767A1E0D7B65}"/>
              </a:ext>
            </a:extLst>
          </p:cNvPr>
          <p:cNvSpPr txBox="1"/>
          <p:nvPr/>
        </p:nvSpPr>
        <p:spPr>
          <a:xfrm>
            <a:off x="381570" y="142877"/>
            <a:ext cx="3892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2.3 </a:t>
            </a:r>
            <a:r>
              <a:rPr lang="zh-CN" altLang="en-US" sz="3200" b="1" spc="100" dirty="0">
                <a:solidFill>
                  <a:schemeClr val="bg1"/>
                </a:solidFill>
                <a:cs typeface="+mn-ea"/>
                <a:sym typeface="+mn-lt"/>
              </a:rPr>
              <a:t>数据型成果展示</a:t>
            </a:r>
          </a:p>
        </p:txBody>
      </p:sp>
      <p:graphicFrame>
        <p:nvGraphicFramePr>
          <p:cNvPr id="2" name="图表 1">
            <a:extLst>
              <a:ext uri="{FF2B5EF4-FFF2-40B4-BE49-F238E27FC236}">
                <a16:creationId xmlns:a16="http://schemas.microsoft.com/office/drawing/2014/main" id="{40EC4699-916B-B0E6-145E-A98B678B63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2543876"/>
              </p:ext>
            </p:extLst>
          </p:nvPr>
        </p:nvGraphicFramePr>
        <p:xfrm>
          <a:off x="3455356" y="1697024"/>
          <a:ext cx="5281289" cy="3520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8" name="文本框 47">
            <a:extLst>
              <a:ext uri="{FF2B5EF4-FFF2-40B4-BE49-F238E27FC236}">
                <a16:creationId xmlns:a16="http://schemas.microsoft.com/office/drawing/2014/main" id="{001B60FD-45DD-8B58-F48F-86D0BE5E95B2}"/>
              </a:ext>
            </a:extLst>
          </p:cNvPr>
          <p:cNvSpPr txBox="1"/>
          <p:nvPr/>
        </p:nvSpPr>
        <p:spPr>
          <a:xfrm>
            <a:off x="598711" y="1550597"/>
            <a:ext cx="344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CA1A279F-44C7-5994-0224-E45702D43A15}"/>
              </a:ext>
            </a:extLst>
          </p:cNvPr>
          <p:cNvSpPr txBox="1"/>
          <p:nvPr/>
        </p:nvSpPr>
        <p:spPr>
          <a:xfrm>
            <a:off x="530976" y="1966011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65" name="直接连接符 22">
            <a:extLst>
              <a:ext uri="{FF2B5EF4-FFF2-40B4-BE49-F238E27FC236}">
                <a16:creationId xmlns:a16="http://schemas.microsoft.com/office/drawing/2014/main" id="{FC1541D7-7F8A-3741-47AB-3CB1684024BE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 rot="16200000">
            <a:off x="3357151" y="1284225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本框 68">
            <a:extLst>
              <a:ext uri="{FF2B5EF4-FFF2-40B4-BE49-F238E27FC236}">
                <a16:creationId xmlns:a16="http://schemas.microsoft.com/office/drawing/2014/main" id="{671B0C71-D9FE-4434-55A3-D2880462EF59}"/>
              </a:ext>
            </a:extLst>
          </p:cNvPr>
          <p:cNvSpPr txBox="1"/>
          <p:nvPr/>
        </p:nvSpPr>
        <p:spPr>
          <a:xfrm>
            <a:off x="598711" y="4075700"/>
            <a:ext cx="344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94C6D832-F7CF-42DF-EF2D-16D22FF8B51C}"/>
              </a:ext>
            </a:extLst>
          </p:cNvPr>
          <p:cNvSpPr txBox="1"/>
          <p:nvPr/>
        </p:nvSpPr>
        <p:spPr>
          <a:xfrm>
            <a:off x="530976" y="4491114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71" name="直接连接符 22">
            <a:extLst>
              <a:ext uri="{FF2B5EF4-FFF2-40B4-BE49-F238E27FC236}">
                <a16:creationId xmlns:a16="http://schemas.microsoft.com/office/drawing/2014/main" id="{0F4148F8-67E4-1519-8C98-F3180FE2A687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 rot="16200000">
            <a:off x="3357151" y="3809328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>
            <a:extLst>
              <a:ext uri="{FF2B5EF4-FFF2-40B4-BE49-F238E27FC236}">
                <a16:creationId xmlns:a16="http://schemas.microsoft.com/office/drawing/2014/main" id="{80F2A5AD-5796-F62D-3EE1-EA5915397D4A}"/>
              </a:ext>
            </a:extLst>
          </p:cNvPr>
          <p:cNvSpPr txBox="1"/>
          <p:nvPr/>
        </p:nvSpPr>
        <p:spPr>
          <a:xfrm>
            <a:off x="8171853" y="1550597"/>
            <a:ext cx="350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62B874FA-7913-CC12-C31E-3622D8624F59}"/>
              </a:ext>
            </a:extLst>
          </p:cNvPr>
          <p:cNvSpPr txBox="1"/>
          <p:nvPr/>
        </p:nvSpPr>
        <p:spPr>
          <a:xfrm>
            <a:off x="8171853" y="1966011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74" name="直接连接符 22">
            <a:extLst>
              <a:ext uri="{FF2B5EF4-FFF2-40B4-BE49-F238E27FC236}">
                <a16:creationId xmlns:a16="http://schemas.microsoft.com/office/drawing/2014/main" id="{E824D629-AF08-4D1E-B68F-CBB01C0724EB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 rot="16200000">
            <a:off x="8853639" y="1284225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文本框 74">
            <a:extLst>
              <a:ext uri="{FF2B5EF4-FFF2-40B4-BE49-F238E27FC236}">
                <a16:creationId xmlns:a16="http://schemas.microsoft.com/office/drawing/2014/main" id="{BD6AA3C2-AEF4-174B-6CC9-87EA3DEFC3F2}"/>
              </a:ext>
            </a:extLst>
          </p:cNvPr>
          <p:cNvSpPr txBox="1"/>
          <p:nvPr/>
        </p:nvSpPr>
        <p:spPr>
          <a:xfrm>
            <a:off x="8171853" y="4075700"/>
            <a:ext cx="3507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07E20437-AADC-A8CD-B8A0-347C13CC00B0}"/>
              </a:ext>
            </a:extLst>
          </p:cNvPr>
          <p:cNvSpPr txBox="1"/>
          <p:nvPr/>
        </p:nvSpPr>
        <p:spPr>
          <a:xfrm>
            <a:off x="8171853" y="4491114"/>
            <a:ext cx="3507961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200">
                <a:solidFill>
                  <a:schemeClr val="accent1">
                    <a:lumMod val="50000"/>
                    <a:alpha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16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倍行距，两端对齐，关键信息可用</a:t>
            </a:r>
            <a:r>
              <a:rPr lang="zh-CN" altLang="en-US" sz="1600" b="1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77" name="直接连接符 22">
            <a:extLst>
              <a:ext uri="{FF2B5EF4-FFF2-40B4-BE49-F238E27FC236}">
                <a16:creationId xmlns:a16="http://schemas.microsoft.com/office/drawing/2014/main" id="{DFAE1905-5C21-18B3-033E-3090B62322EB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 rot="16200000">
            <a:off x="8853639" y="3809328"/>
            <a:ext cx="0" cy="1363572"/>
          </a:xfrm>
          <a:prstGeom prst="line">
            <a:avLst/>
          </a:prstGeom>
          <a:ln w="12224">
            <a:gradFill>
              <a:gsLst>
                <a:gs pos="0">
                  <a:schemeClr val="accent1">
                    <a:alpha val="0"/>
                  </a:schemeClr>
                </a:gs>
                <a:gs pos="5000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80">
            <a:extLst>
              <a:ext uri="{FF2B5EF4-FFF2-40B4-BE49-F238E27FC236}">
                <a16:creationId xmlns:a16="http://schemas.microsoft.com/office/drawing/2014/main" id="{4719A5B8-008D-CB57-6013-8631419F53DF}"/>
              </a:ext>
            </a:extLst>
          </p:cNvPr>
          <p:cNvSpPr txBox="1"/>
          <p:nvPr/>
        </p:nvSpPr>
        <p:spPr>
          <a:xfrm>
            <a:off x="986418" y="6129116"/>
            <a:ext cx="102191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可在此输入关键信息，加粗高亮，</a:t>
            </a:r>
            <a:r>
              <a:rPr lang="en-US" altLang="zh-CN" sz="2000" b="1" dirty="0">
                <a:solidFill>
                  <a:schemeClr val="accent1"/>
                </a:solidFill>
                <a:cs typeface="+mn-ea"/>
                <a:sym typeface="+mn-lt"/>
              </a:rPr>
              <a:t>20-24</a:t>
            </a:r>
            <a:r>
              <a:rPr lang="zh-CN" altLang="en-US" sz="2000" b="1" dirty="0">
                <a:solidFill>
                  <a:schemeClr val="accent1"/>
                </a:solidFill>
                <a:cs typeface="+mn-ea"/>
                <a:sym typeface="+mn-lt"/>
              </a:rPr>
              <a:t>号字体，居中对齐</a:t>
            </a:r>
            <a:endParaRPr lang="en-US" altLang="zh-CN" sz="20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52A7FE7A-0D19-BEAE-CC52-B292E503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070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0CB3D-5AF5-803F-81D7-A347844A1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矩形: 圆角 91">
            <a:extLst>
              <a:ext uri="{FF2B5EF4-FFF2-40B4-BE49-F238E27FC236}">
                <a16:creationId xmlns:a16="http://schemas.microsoft.com/office/drawing/2014/main" id="{0470DB13-B355-7EAA-10F8-A4330C53AE61}"/>
              </a:ext>
            </a:extLst>
          </p:cNvPr>
          <p:cNvSpPr/>
          <p:nvPr/>
        </p:nvSpPr>
        <p:spPr>
          <a:xfrm rot="10800000" flipH="1" flipV="1">
            <a:off x="7281337" y="1367364"/>
            <a:ext cx="4258730" cy="4969933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198AB9A-BA33-2C13-9D7A-7EF53F797A5A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两项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0" name="矩形: 圆角 79">
            <a:extLst>
              <a:ext uri="{FF2B5EF4-FFF2-40B4-BE49-F238E27FC236}">
                <a16:creationId xmlns:a16="http://schemas.microsoft.com/office/drawing/2014/main" id="{872CE20D-E5F8-35DD-03D5-7BE5A1507C9F}"/>
              </a:ext>
            </a:extLst>
          </p:cNvPr>
          <p:cNvSpPr/>
          <p:nvPr/>
        </p:nvSpPr>
        <p:spPr>
          <a:xfrm flipV="1">
            <a:off x="651933" y="1367362"/>
            <a:ext cx="4258732" cy="4969933"/>
          </a:xfrm>
          <a:prstGeom prst="roundRect">
            <a:avLst>
              <a:gd name="adj" fmla="val 4414"/>
            </a:avLst>
          </a:prstGeom>
          <a:gradFill flip="none" rotWithShape="1">
            <a:gsLst>
              <a:gs pos="48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72E5F07B-0FC5-44ED-729A-493DA8826035}"/>
              </a:ext>
            </a:extLst>
          </p:cNvPr>
          <p:cNvSpPr/>
          <p:nvPr/>
        </p:nvSpPr>
        <p:spPr>
          <a:xfrm>
            <a:off x="3920066" y="2861734"/>
            <a:ext cx="1981199" cy="1981199"/>
          </a:xfrm>
          <a:prstGeom prst="ellipse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小标题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83" name="椭圆 82">
            <a:extLst>
              <a:ext uri="{FF2B5EF4-FFF2-40B4-BE49-F238E27FC236}">
                <a16:creationId xmlns:a16="http://schemas.microsoft.com/office/drawing/2014/main" id="{DB175493-272A-6E13-A895-6AF7D366D020}"/>
              </a:ext>
            </a:extLst>
          </p:cNvPr>
          <p:cNvSpPr/>
          <p:nvPr/>
        </p:nvSpPr>
        <p:spPr>
          <a:xfrm>
            <a:off x="6290737" y="2861734"/>
            <a:ext cx="1981199" cy="1981199"/>
          </a:xfrm>
          <a:prstGeom prst="ellipse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cs typeface="+mn-ea"/>
                <a:sym typeface="+mn-lt"/>
              </a:rPr>
              <a:t>小标题</a:t>
            </a:r>
            <a:endParaRPr lang="en-US" altLang="zh-CN" sz="2800" b="1" dirty="0">
              <a:cs typeface="+mn-ea"/>
              <a:sym typeface="+mn-lt"/>
            </a:endParaRPr>
          </a:p>
        </p:txBody>
      </p:sp>
      <p:sp>
        <p:nvSpPr>
          <p:cNvPr id="86" name="文本框 100">
            <a:extLst>
              <a:ext uri="{FF2B5EF4-FFF2-40B4-BE49-F238E27FC236}">
                <a16:creationId xmlns:a16="http://schemas.microsoft.com/office/drawing/2014/main" id="{2F1E5044-E293-F61D-9FCE-2FEEB3970F69}"/>
              </a:ext>
            </a:extLst>
          </p:cNvPr>
          <p:cNvSpPr txBox="1"/>
          <p:nvPr/>
        </p:nvSpPr>
        <p:spPr>
          <a:xfrm>
            <a:off x="1219465" y="2139622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倍行距，左对齐，关键信息可用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7" name="文本框 100">
            <a:extLst>
              <a:ext uri="{FF2B5EF4-FFF2-40B4-BE49-F238E27FC236}">
                <a16:creationId xmlns:a16="http://schemas.microsoft.com/office/drawing/2014/main" id="{B70A5440-8087-37FF-D52D-7E98EC89EDD2}"/>
              </a:ext>
            </a:extLst>
          </p:cNvPr>
          <p:cNvSpPr txBox="1"/>
          <p:nvPr/>
        </p:nvSpPr>
        <p:spPr>
          <a:xfrm>
            <a:off x="1219465" y="3655014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倍行距，左对齐，关键信息可用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9" name="文本框 100">
            <a:extLst>
              <a:ext uri="{FF2B5EF4-FFF2-40B4-BE49-F238E27FC236}">
                <a16:creationId xmlns:a16="http://schemas.microsoft.com/office/drawing/2014/main" id="{D3AEA540-ED2B-1697-5E85-2CFBD1271D99}"/>
              </a:ext>
            </a:extLst>
          </p:cNvPr>
          <p:cNvSpPr txBox="1"/>
          <p:nvPr/>
        </p:nvSpPr>
        <p:spPr>
          <a:xfrm>
            <a:off x="1219465" y="5170406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倍行距，左对齐，关键信息可用</a:t>
            </a:r>
            <a:r>
              <a:rPr lang="zh-CN" altLang="en-US" sz="14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81ADC7E7-9858-E061-3CBF-86D6BAAC7AF8}"/>
              </a:ext>
            </a:extLst>
          </p:cNvPr>
          <p:cNvSpPr txBox="1"/>
          <p:nvPr/>
        </p:nvSpPr>
        <p:spPr>
          <a:xfrm>
            <a:off x="8588504" y="2139622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倍行距，右对齐，关键信息可用</a:t>
            </a:r>
            <a:r>
              <a:rPr lang="zh-CN" altLang="en-US" sz="1400" b="1" dirty="0">
                <a:solidFill>
                  <a:schemeClr val="accent3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3"/>
              </a:solidFill>
              <a:cs typeface="+mn-ea"/>
              <a:sym typeface="+mn-lt"/>
            </a:endParaRPr>
          </a:p>
        </p:txBody>
      </p:sp>
      <p:sp>
        <p:nvSpPr>
          <p:cNvPr id="102" name="矩形: 圆角 101">
            <a:extLst>
              <a:ext uri="{FF2B5EF4-FFF2-40B4-BE49-F238E27FC236}">
                <a16:creationId xmlns:a16="http://schemas.microsoft.com/office/drawing/2014/main" id="{742D4836-6009-FB97-F16D-8C2DF54388DF}"/>
              </a:ext>
            </a:extLst>
          </p:cNvPr>
          <p:cNvSpPr/>
          <p:nvPr/>
        </p:nvSpPr>
        <p:spPr>
          <a:xfrm>
            <a:off x="9208535" y="1745046"/>
            <a:ext cx="1764000" cy="33712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3" name="文本框 100">
            <a:extLst>
              <a:ext uri="{FF2B5EF4-FFF2-40B4-BE49-F238E27FC236}">
                <a16:creationId xmlns:a16="http://schemas.microsoft.com/office/drawing/2014/main" id="{0B2BD224-3612-F5C3-3A79-49D88D99C181}"/>
              </a:ext>
            </a:extLst>
          </p:cNvPr>
          <p:cNvSpPr txBox="1"/>
          <p:nvPr/>
        </p:nvSpPr>
        <p:spPr>
          <a:xfrm>
            <a:off x="8588504" y="3655014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倍行距，右对齐，关键信息可用</a:t>
            </a:r>
            <a:r>
              <a:rPr lang="zh-CN" altLang="en-US" sz="1400" b="1" dirty="0">
                <a:solidFill>
                  <a:schemeClr val="accent3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3"/>
              </a:solidFill>
              <a:cs typeface="+mn-ea"/>
              <a:sym typeface="+mn-lt"/>
            </a:endParaRPr>
          </a:p>
        </p:txBody>
      </p:sp>
      <p:sp>
        <p:nvSpPr>
          <p:cNvPr id="104" name="矩形: 圆角 103">
            <a:extLst>
              <a:ext uri="{FF2B5EF4-FFF2-40B4-BE49-F238E27FC236}">
                <a16:creationId xmlns:a16="http://schemas.microsoft.com/office/drawing/2014/main" id="{F9E01739-CFC5-63D9-5578-8A996B11BE12}"/>
              </a:ext>
            </a:extLst>
          </p:cNvPr>
          <p:cNvSpPr/>
          <p:nvPr/>
        </p:nvSpPr>
        <p:spPr>
          <a:xfrm>
            <a:off x="9208535" y="3260438"/>
            <a:ext cx="1764000" cy="33712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5" name="文本框 100">
            <a:extLst>
              <a:ext uri="{FF2B5EF4-FFF2-40B4-BE49-F238E27FC236}">
                <a16:creationId xmlns:a16="http://schemas.microsoft.com/office/drawing/2014/main" id="{6D190155-AF93-D78E-6C32-71BD95E93B90}"/>
              </a:ext>
            </a:extLst>
          </p:cNvPr>
          <p:cNvSpPr txBox="1"/>
          <p:nvPr/>
        </p:nvSpPr>
        <p:spPr>
          <a:xfrm>
            <a:off x="8588504" y="5170406"/>
            <a:ext cx="2384033" cy="875624"/>
          </a:xfrm>
          <a:prstGeom prst="rect">
            <a:avLst/>
          </a:prstGeom>
          <a:noFill/>
        </p:spPr>
        <p:txBody>
          <a:bodyPr wrap="square" lIns="0" rIns="0" anchor="ctr">
            <a:spAutoFit/>
          </a:bodyPr>
          <a:lstStyle/>
          <a:p>
            <a:pPr algn="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倍行距，右对齐，关键信息可用</a:t>
            </a:r>
            <a:r>
              <a:rPr lang="zh-CN" altLang="en-US" sz="1400" b="1" dirty="0">
                <a:solidFill>
                  <a:schemeClr val="accent3"/>
                </a:solidFill>
                <a:cs typeface="+mn-ea"/>
                <a:sym typeface="+mn-lt"/>
              </a:rPr>
              <a:t>加粗高亮</a:t>
            </a:r>
            <a:endParaRPr lang="en-US" altLang="zh-CN" sz="1400" b="1" dirty="0">
              <a:solidFill>
                <a:schemeClr val="accent3"/>
              </a:solidFill>
              <a:cs typeface="+mn-ea"/>
              <a:sym typeface="+mn-lt"/>
            </a:endParaRPr>
          </a:p>
        </p:txBody>
      </p:sp>
      <p:sp>
        <p:nvSpPr>
          <p:cNvPr id="106" name="矩形: 圆角 105">
            <a:extLst>
              <a:ext uri="{FF2B5EF4-FFF2-40B4-BE49-F238E27FC236}">
                <a16:creationId xmlns:a16="http://schemas.microsoft.com/office/drawing/2014/main" id="{7555158F-11AD-61D4-7E4D-621E421CA2AE}"/>
              </a:ext>
            </a:extLst>
          </p:cNvPr>
          <p:cNvSpPr/>
          <p:nvPr/>
        </p:nvSpPr>
        <p:spPr>
          <a:xfrm>
            <a:off x="9208535" y="4775830"/>
            <a:ext cx="1764000" cy="337124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7" name="矩形: 圆角 106">
            <a:extLst>
              <a:ext uri="{FF2B5EF4-FFF2-40B4-BE49-F238E27FC236}">
                <a16:creationId xmlns:a16="http://schemas.microsoft.com/office/drawing/2014/main" id="{97F93924-2248-BB25-4EF3-ECC7F44E9004}"/>
              </a:ext>
            </a:extLst>
          </p:cNvPr>
          <p:cNvSpPr/>
          <p:nvPr/>
        </p:nvSpPr>
        <p:spPr>
          <a:xfrm>
            <a:off x="1219467" y="1745046"/>
            <a:ext cx="1764000" cy="33712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8" name="矩形: 圆角 107">
            <a:extLst>
              <a:ext uri="{FF2B5EF4-FFF2-40B4-BE49-F238E27FC236}">
                <a16:creationId xmlns:a16="http://schemas.microsoft.com/office/drawing/2014/main" id="{1D68F839-AACD-C7D2-C62C-4527E8A9CAD2}"/>
              </a:ext>
            </a:extLst>
          </p:cNvPr>
          <p:cNvSpPr/>
          <p:nvPr/>
        </p:nvSpPr>
        <p:spPr>
          <a:xfrm>
            <a:off x="1219467" y="3260438"/>
            <a:ext cx="1764000" cy="33712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9" name="矩形: 圆角 108">
            <a:extLst>
              <a:ext uri="{FF2B5EF4-FFF2-40B4-BE49-F238E27FC236}">
                <a16:creationId xmlns:a16="http://schemas.microsoft.com/office/drawing/2014/main" id="{D2B57C7D-6368-1D79-0D9C-36661D00663C}"/>
              </a:ext>
            </a:extLst>
          </p:cNvPr>
          <p:cNvSpPr/>
          <p:nvPr/>
        </p:nvSpPr>
        <p:spPr>
          <a:xfrm>
            <a:off x="1219467" y="4775830"/>
            <a:ext cx="1764000" cy="337124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127000" dist="38100" dir="2700000" algn="tl" rotWithShape="0">
              <a:schemeClr val="accent2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>
              <a:defRPr/>
            </a:pPr>
            <a:r>
              <a:rPr lang="zh-CN" altLang="en-US" sz="1600" b="1" dirty="0">
                <a:solidFill>
                  <a:prstClr val="white"/>
                </a:solidFill>
                <a:cs typeface="+mn-ea"/>
                <a:sym typeface="+mn-lt"/>
              </a:rPr>
              <a:t>关键词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47DCCE27-D1DA-D4BD-9184-EA6551390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39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782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B020-20B6-2A1C-0505-88DDD9D82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2F93ED46-B159-AEE5-D9F1-84D3745A1CF2}"/>
              </a:ext>
            </a:extLst>
          </p:cNvPr>
          <p:cNvGrpSpPr/>
          <p:nvPr/>
        </p:nvGrpSpPr>
        <p:grpSpPr>
          <a:xfrm>
            <a:off x="5923176" y="1465502"/>
            <a:ext cx="4745345" cy="606390"/>
            <a:chOff x="5982443" y="1660236"/>
            <a:chExt cx="4745345" cy="606390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59426569-DBDE-B39D-3A40-09DDA172EF7F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83" name="矩形: 圆角 82">
              <a:extLst>
                <a:ext uri="{FF2B5EF4-FFF2-40B4-BE49-F238E27FC236}">
                  <a16:creationId xmlns:a16="http://schemas.microsoft.com/office/drawing/2014/main" id="{1065D3EF-2520-E17A-6DFA-D1F0E5133AC4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1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0688F70-F321-42EC-1C8A-C3DF065F9023}"/>
              </a:ext>
            </a:extLst>
          </p:cNvPr>
          <p:cNvGrpSpPr/>
          <p:nvPr/>
        </p:nvGrpSpPr>
        <p:grpSpPr>
          <a:xfrm>
            <a:off x="5923176" y="2642286"/>
            <a:ext cx="4745345" cy="606390"/>
            <a:chOff x="5982443" y="1660236"/>
            <a:chExt cx="4745345" cy="606390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4FC78CBA-F48C-1145-096B-11E9AC4A7474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BD4903B5-18DC-50A6-06E4-2BE0B77FB44D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2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711218BF-7188-5391-4CA9-57256835A97E}"/>
              </a:ext>
            </a:extLst>
          </p:cNvPr>
          <p:cNvGrpSpPr/>
          <p:nvPr/>
        </p:nvGrpSpPr>
        <p:grpSpPr>
          <a:xfrm>
            <a:off x="5923176" y="3819070"/>
            <a:ext cx="4745345" cy="606390"/>
            <a:chOff x="5982443" y="1660236"/>
            <a:chExt cx="4745345" cy="606390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521F5397-B505-9595-0941-641CA36A77D8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29" name="矩形: 圆角 28">
              <a:extLst>
                <a:ext uri="{FF2B5EF4-FFF2-40B4-BE49-F238E27FC236}">
                  <a16:creationId xmlns:a16="http://schemas.microsoft.com/office/drawing/2014/main" id="{7C59A28E-3090-4AD0-E84F-3B30AF84A7CC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3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F18B804-5496-DA34-2D9C-20CE1C663783}"/>
              </a:ext>
            </a:extLst>
          </p:cNvPr>
          <p:cNvGrpSpPr/>
          <p:nvPr/>
        </p:nvGrpSpPr>
        <p:grpSpPr>
          <a:xfrm>
            <a:off x="5923176" y="4995854"/>
            <a:ext cx="4745345" cy="606390"/>
            <a:chOff x="5982443" y="1660236"/>
            <a:chExt cx="4745345" cy="606390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E4B9256-EA03-97E2-8665-3BFA902A8518}"/>
                </a:ext>
              </a:extLst>
            </p:cNvPr>
            <p:cNvSpPr txBox="1"/>
            <p:nvPr/>
          </p:nvSpPr>
          <p:spPr>
            <a:xfrm>
              <a:off x="7157580" y="1671044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bg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F5C6FE8D-B5DD-5801-AA1B-AC8FF860C0BD}"/>
                </a:ext>
              </a:extLst>
            </p:cNvPr>
            <p:cNvSpPr/>
            <p:nvPr/>
          </p:nvSpPr>
          <p:spPr>
            <a:xfrm>
              <a:off x="5982443" y="1660236"/>
              <a:ext cx="606390" cy="60639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200" b="1" dirty="0">
                  <a:solidFill>
                    <a:schemeClr val="accent1"/>
                  </a:solidFill>
                  <a:cs typeface="+mn-ea"/>
                  <a:sym typeface="+mn-lt"/>
                </a:rPr>
                <a:t>4</a:t>
              </a:r>
              <a:endParaRPr lang="zh-CN" altLang="en-US" sz="32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420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1C85F-B0E7-F9D4-A021-B0C881F56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1F352B0-D961-47E5-7C83-BB33D3EC9B2B}"/>
              </a:ext>
            </a:extLst>
          </p:cNvPr>
          <p:cNvSpPr/>
          <p:nvPr/>
        </p:nvSpPr>
        <p:spPr>
          <a:xfrm>
            <a:off x="302045" y="1074961"/>
            <a:ext cx="5528039" cy="5624835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 w="3175">
            <a:solidFill>
              <a:schemeClr val="tx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2BC333E-9ADA-2B3F-EBD6-3CD5DA8FD248}"/>
              </a:ext>
            </a:extLst>
          </p:cNvPr>
          <p:cNvSpPr/>
          <p:nvPr/>
        </p:nvSpPr>
        <p:spPr>
          <a:xfrm>
            <a:off x="302045" y="1074961"/>
            <a:ext cx="5528039" cy="523540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ABFD302-92A9-9682-9982-603D77D5DD69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两项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灯片编号占位符 13">
            <a:extLst>
              <a:ext uri="{FF2B5EF4-FFF2-40B4-BE49-F238E27FC236}">
                <a16:creationId xmlns:a16="http://schemas.microsoft.com/office/drawing/2014/main" id="{69E308FF-EFCD-DB80-616D-851143A6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40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74D10D7-256C-F812-0562-27804E5120F5}"/>
              </a:ext>
            </a:extLst>
          </p:cNvPr>
          <p:cNvSpPr/>
          <p:nvPr/>
        </p:nvSpPr>
        <p:spPr>
          <a:xfrm>
            <a:off x="6345319" y="1074961"/>
            <a:ext cx="5528040" cy="5624835"/>
          </a:xfrm>
          <a:prstGeom prst="rect">
            <a:avLst/>
          </a:prstGeom>
          <a:solidFill>
            <a:schemeClr val="accent2">
              <a:alpha val="5000"/>
            </a:schemeClr>
          </a:solidFill>
          <a:ln w="3175">
            <a:solidFill>
              <a:schemeClr val="tx2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7" name="矩形 5">
            <a:extLst>
              <a:ext uri="{FF2B5EF4-FFF2-40B4-BE49-F238E27FC236}">
                <a16:creationId xmlns:a16="http://schemas.microsoft.com/office/drawing/2014/main" id="{0A57171B-3651-7863-B9BC-461C98988FDE}"/>
              </a:ext>
            </a:extLst>
          </p:cNvPr>
          <p:cNvSpPr/>
          <p:nvPr/>
        </p:nvSpPr>
        <p:spPr>
          <a:xfrm>
            <a:off x="531373" y="1856937"/>
            <a:ext cx="5087962" cy="4740277"/>
          </a:xfrm>
          <a:prstGeom prst="roundRect">
            <a:avLst>
              <a:gd name="adj" fmla="val 41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" name="矩形 5">
            <a:extLst>
              <a:ext uri="{FF2B5EF4-FFF2-40B4-BE49-F238E27FC236}">
                <a16:creationId xmlns:a16="http://schemas.microsoft.com/office/drawing/2014/main" id="{C9083237-69E1-4952-0CCF-E2E38DBAB5A6}"/>
              </a:ext>
            </a:extLst>
          </p:cNvPr>
          <p:cNvSpPr/>
          <p:nvPr/>
        </p:nvSpPr>
        <p:spPr>
          <a:xfrm>
            <a:off x="666545" y="1856937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67FEF47-9CDB-AC94-711A-03727AE4CDB7}"/>
              </a:ext>
            </a:extLst>
          </p:cNvPr>
          <p:cNvSpPr txBox="1"/>
          <p:nvPr/>
        </p:nvSpPr>
        <p:spPr>
          <a:xfrm>
            <a:off x="822253" y="2092949"/>
            <a:ext cx="3574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7C42085-9A60-72B5-5F4F-E4A1A15D86F3}"/>
              </a:ext>
            </a:extLst>
          </p:cNvPr>
          <p:cNvSpPr txBox="1"/>
          <p:nvPr/>
        </p:nvSpPr>
        <p:spPr>
          <a:xfrm>
            <a:off x="822252" y="2611345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b="0" i="0" dirty="0">
                <a:solidFill>
                  <a:schemeClr val="bg2">
                    <a:lumMod val="25000"/>
                  </a:schemeClr>
                </a:solidFill>
                <a:effectLst/>
                <a:cs typeface="+mn-ea"/>
                <a:sym typeface="+mn-lt"/>
              </a:rPr>
              <a:t>16-18</a:t>
            </a:r>
            <a:r>
              <a:rPr lang="zh-CN" altLang="en-US" sz="1400" b="0" i="0" dirty="0">
                <a:solidFill>
                  <a:schemeClr val="bg2">
                    <a:lumMod val="25000"/>
                  </a:schemeClr>
                </a:solidFill>
                <a:effectLst/>
                <a:cs typeface="+mn-ea"/>
                <a:sym typeface="+mn-lt"/>
              </a:rPr>
              <a:t>号字体，微软雅黑，</a:t>
            </a:r>
            <a:r>
              <a:rPr lang="en-US" altLang="zh-CN" sz="1400" b="0" i="0" dirty="0">
                <a:solidFill>
                  <a:schemeClr val="bg2">
                    <a:lumMod val="25000"/>
                  </a:schemeClr>
                </a:solidFill>
                <a:effectLst/>
                <a:cs typeface="+mn-ea"/>
                <a:sym typeface="+mn-lt"/>
              </a:rPr>
              <a:t>1.25</a:t>
            </a:r>
            <a:r>
              <a:rPr lang="zh-CN" altLang="en-US" sz="1400" b="0" i="0" dirty="0">
                <a:solidFill>
                  <a:schemeClr val="bg2">
                    <a:lumMod val="25000"/>
                  </a:schemeClr>
                </a:solidFill>
                <a:effectLst/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A921342F-F4AE-6B01-98E6-BA6B705F4A56}"/>
              </a:ext>
            </a:extLst>
          </p:cNvPr>
          <p:cNvCxnSpPr>
            <a:cxnSpLocks/>
          </p:cNvCxnSpPr>
          <p:nvPr/>
        </p:nvCxnSpPr>
        <p:spPr>
          <a:xfrm>
            <a:off x="916520" y="2517651"/>
            <a:ext cx="784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5">
            <a:extLst>
              <a:ext uri="{FF2B5EF4-FFF2-40B4-BE49-F238E27FC236}">
                <a16:creationId xmlns:a16="http://schemas.microsoft.com/office/drawing/2014/main" id="{26694500-5568-6FAB-80C9-FCB53E47C9F9}"/>
              </a:ext>
            </a:extLst>
          </p:cNvPr>
          <p:cNvSpPr/>
          <p:nvPr/>
        </p:nvSpPr>
        <p:spPr>
          <a:xfrm>
            <a:off x="666545" y="3497955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E45B319-371D-E3CF-6287-B3CD15BDB569}"/>
              </a:ext>
            </a:extLst>
          </p:cNvPr>
          <p:cNvSpPr txBox="1"/>
          <p:nvPr/>
        </p:nvSpPr>
        <p:spPr>
          <a:xfrm>
            <a:off x="822252" y="3708566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F60D34D-9E59-D391-1D98-FA9D37638475}"/>
              </a:ext>
            </a:extLst>
          </p:cNvPr>
          <p:cNvSpPr txBox="1"/>
          <p:nvPr/>
        </p:nvSpPr>
        <p:spPr>
          <a:xfrm>
            <a:off x="822252" y="4227578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5F97A1BC-4158-AC59-A7D1-34DAB0619D7E}"/>
              </a:ext>
            </a:extLst>
          </p:cNvPr>
          <p:cNvCxnSpPr>
            <a:cxnSpLocks/>
          </p:cNvCxnSpPr>
          <p:nvPr/>
        </p:nvCxnSpPr>
        <p:spPr>
          <a:xfrm>
            <a:off x="916520" y="4141209"/>
            <a:ext cx="784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5">
            <a:extLst>
              <a:ext uri="{FF2B5EF4-FFF2-40B4-BE49-F238E27FC236}">
                <a16:creationId xmlns:a16="http://schemas.microsoft.com/office/drawing/2014/main" id="{763EACBA-3CAF-F713-D32B-8DF4C6B37953}"/>
              </a:ext>
            </a:extLst>
          </p:cNvPr>
          <p:cNvSpPr/>
          <p:nvPr/>
        </p:nvSpPr>
        <p:spPr>
          <a:xfrm>
            <a:off x="666545" y="5120611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1B0F56A-2FDB-6212-5A77-C1F022A3FC20}"/>
              </a:ext>
            </a:extLst>
          </p:cNvPr>
          <p:cNvSpPr txBox="1"/>
          <p:nvPr/>
        </p:nvSpPr>
        <p:spPr>
          <a:xfrm>
            <a:off x="822252" y="5350395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182AB3A-C889-EC04-1F39-0B211F43CB4A}"/>
              </a:ext>
            </a:extLst>
          </p:cNvPr>
          <p:cNvSpPr txBox="1"/>
          <p:nvPr/>
        </p:nvSpPr>
        <p:spPr>
          <a:xfrm>
            <a:off x="822252" y="5869407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1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FD4EB11B-397E-F74E-C616-D289B0A3D47C}"/>
              </a:ext>
            </a:extLst>
          </p:cNvPr>
          <p:cNvCxnSpPr>
            <a:cxnSpLocks/>
          </p:cNvCxnSpPr>
          <p:nvPr/>
        </p:nvCxnSpPr>
        <p:spPr>
          <a:xfrm>
            <a:off x="916520" y="5783038"/>
            <a:ext cx="78422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5">
            <a:extLst>
              <a:ext uri="{FF2B5EF4-FFF2-40B4-BE49-F238E27FC236}">
                <a16:creationId xmlns:a16="http://schemas.microsoft.com/office/drawing/2014/main" id="{B73A9F4B-8317-99E4-A9B9-CFF1743FAFA5}"/>
              </a:ext>
            </a:extLst>
          </p:cNvPr>
          <p:cNvSpPr/>
          <p:nvPr/>
        </p:nvSpPr>
        <p:spPr>
          <a:xfrm>
            <a:off x="6565358" y="1856937"/>
            <a:ext cx="5087962" cy="4740277"/>
          </a:xfrm>
          <a:prstGeom prst="roundRect">
            <a:avLst>
              <a:gd name="adj" fmla="val 41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2" name="矩形 5">
            <a:extLst>
              <a:ext uri="{FF2B5EF4-FFF2-40B4-BE49-F238E27FC236}">
                <a16:creationId xmlns:a16="http://schemas.microsoft.com/office/drawing/2014/main" id="{7E16B326-6FA1-1F96-5AF0-68EA53029621}"/>
              </a:ext>
            </a:extLst>
          </p:cNvPr>
          <p:cNvSpPr/>
          <p:nvPr/>
        </p:nvSpPr>
        <p:spPr>
          <a:xfrm>
            <a:off x="6697299" y="1856937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03AF602-5AD8-ABBA-792B-379CDD911F7D}"/>
              </a:ext>
            </a:extLst>
          </p:cNvPr>
          <p:cNvSpPr txBox="1"/>
          <p:nvPr/>
        </p:nvSpPr>
        <p:spPr>
          <a:xfrm>
            <a:off x="6853007" y="2092949"/>
            <a:ext cx="35748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3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4F2C80D-9220-89FC-EE97-77A4D42DB522}"/>
              </a:ext>
            </a:extLst>
          </p:cNvPr>
          <p:cNvSpPr txBox="1"/>
          <p:nvPr/>
        </p:nvSpPr>
        <p:spPr>
          <a:xfrm>
            <a:off x="6853006" y="2611345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3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964B3208-4A2F-49F0-0A85-3588521AFD71}"/>
              </a:ext>
            </a:extLst>
          </p:cNvPr>
          <p:cNvCxnSpPr>
            <a:cxnSpLocks/>
          </p:cNvCxnSpPr>
          <p:nvPr/>
        </p:nvCxnSpPr>
        <p:spPr>
          <a:xfrm>
            <a:off x="6947274" y="2517651"/>
            <a:ext cx="78422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5">
            <a:extLst>
              <a:ext uri="{FF2B5EF4-FFF2-40B4-BE49-F238E27FC236}">
                <a16:creationId xmlns:a16="http://schemas.microsoft.com/office/drawing/2014/main" id="{D376E803-2D2D-B444-72A5-BD56D4F8E807}"/>
              </a:ext>
            </a:extLst>
          </p:cNvPr>
          <p:cNvSpPr/>
          <p:nvPr/>
        </p:nvSpPr>
        <p:spPr>
          <a:xfrm>
            <a:off x="6697299" y="3497955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A840B25-F13A-4FB5-38C6-9F98E96C2A1D}"/>
              </a:ext>
            </a:extLst>
          </p:cNvPr>
          <p:cNvSpPr txBox="1"/>
          <p:nvPr/>
        </p:nvSpPr>
        <p:spPr>
          <a:xfrm>
            <a:off x="6853006" y="3708566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3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F007221A-81CE-5871-6D47-90017C26AD13}"/>
              </a:ext>
            </a:extLst>
          </p:cNvPr>
          <p:cNvSpPr txBox="1"/>
          <p:nvPr/>
        </p:nvSpPr>
        <p:spPr>
          <a:xfrm>
            <a:off x="6853006" y="4227578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dirty="0">
                <a:solidFill>
                  <a:schemeClr val="accent3"/>
                </a:solidFill>
                <a:cs typeface="+mn-ea"/>
                <a:sym typeface="+mn-lt"/>
              </a:rPr>
              <a:t>加粗高亮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F1E83EF-2D9D-69CD-60B8-6E54EB17104D}"/>
              </a:ext>
            </a:extLst>
          </p:cNvPr>
          <p:cNvCxnSpPr>
            <a:cxnSpLocks/>
          </p:cNvCxnSpPr>
          <p:nvPr/>
        </p:nvCxnSpPr>
        <p:spPr>
          <a:xfrm>
            <a:off x="6947274" y="4141209"/>
            <a:ext cx="78422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5">
            <a:extLst>
              <a:ext uri="{FF2B5EF4-FFF2-40B4-BE49-F238E27FC236}">
                <a16:creationId xmlns:a16="http://schemas.microsoft.com/office/drawing/2014/main" id="{AF5410B8-B7D3-6035-B25E-4C8E6F64707F}"/>
              </a:ext>
            </a:extLst>
          </p:cNvPr>
          <p:cNvSpPr/>
          <p:nvPr/>
        </p:nvSpPr>
        <p:spPr>
          <a:xfrm>
            <a:off x="6697299" y="5120611"/>
            <a:ext cx="4824080" cy="1476603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8E58A29-DE49-31BF-EECE-0A3E59F8ADD6}"/>
              </a:ext>
            </a:extLst>
          </p:cNvPr>
          <p:cNvSpPr txBox="1"/>
          <p:nvPr/>
        </p:nvSpPr>
        <p:spPr>
          <a:xfrm>
            <a:off x="6853006" y="5350395"/>
            <a:ext cx="39145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accent3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3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0200267-5350-6C88-0F32-5CCC86BFE536}"/>
              </a:ext>
            </a:extLst>
          </p:cNvPr>
          <p:cNvSpPr txBox="1"/>
          <p:nvPr/>
        </p:nvSpPr>
        <p:spPr>
          <a:xfrm>
            <a:off x="6853006" y="5869407"/>
            <a:ext cx="3914586" cy="5874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倍行距，两端对齐，关键信息可用</a:t>
            </a:r>
            <a:r>
              <a:rPr lang="zh-CN" altLang="en-US" sz="1400" b="1" i="0" dirty="0">
                <a:solidFill>
                  <a:schemeClr val="accent3"/>
                </a:solidFill>
                <a:effectLst/>
                <a:cs typeface="+mn-ea"/>
                <a:sym typeface="+mn-lt"/>
              </a:rPr>
              <a:t>加粗高亮</a:t>
            </a: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EFCD57F4-4F62-0841-BE83-943E50A512A8}"/>
              </a:ext>
            </a:extLst>
          </p:cNvPr>
          <p:cNvCxnSpPr>
            <a:cxnSpLocks/>
          </p:cNvCxnSpPr>
          <p:nvPr/>
        </p:nvCxnSpPr>
        <p:spPr>
          <a:xfrm>
            <a:off x="6947274" y="5783038"/>
            <a:ext cx="784225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A815D6E1-5DD7-0500-D29A-33CB1921E5E9}"/>
              </a:ext>
            </a:extLst>
          </p:cNvPr>
          <p:cNvSpPr/>
          <p:nvPr/>
        </p:nvSpPr>
        <p:spPr>
          <a:xfrm>
            <a:off x="6345319" y="1077482"/>
            <a:ext cx="5528039" cy="523540"/>
          </a:xfrm>
          <a:prstGeom prst="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</p:spTree>
    <p:extLst>
      <p:ext uri="{BB962C8B-B14F-4D97-AF65-F5344CB8AC3E}">
        <p14:creationId xmlns:p14="http://schemas.microsoft.com/office/powerpoint/2010/main" val="86617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91104-6F46-6F05-F6F6-AE19F1A2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1D68541-D5BB-07DF-7AE3-1B52104839DA}"/>
              </a:ext>
            </a:extLst>
          </p:cNvPr>
          <p:cNvSpPr/>
          <p:nvPr/>
        </p:nvSpPr>
        <p:spPr>
          <a:xfrm>
            <a:off x="513722" y="2199453"/>
            <a:ext cx="3448461" cy="3826363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3AA6DA84-30A5-541E-7EF1-E6DE352B2AE5}"/>
              </a:ext>
            </a:extLst>
          </p:cNvPr>
          <p:cNvSpPr/>
          <p:nvPr/>
        </p:nvSpPr>
        <p:spPr>
          <a:xfrm>
            <a:off x="513723" y="1675915"/>
            <a:ext cx="3448461" cy="523540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BEF4BB4-9120-917D-7F8F-AD28286C116D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三项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02FDB8D-CFBB-0A0A-4836-2AA1F45ECB96}"/>
              </a:ext>
            </a:extLst>
          </p:cNvPr>
          <p:cNvSpPr/>
          <p:nvPr/>
        </p:nvSpPr>
        <p:spPr>
          <a:xfrm>
            <a:off x="4371769" y="2199453"/>
            <a:ext cx="3448461" cy="3826363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64834BB-0347-47ED-4862-3E8BF83A9D29}"/>
              </a:ext>
            </a:extLst>
          </p:cNvPr>
          <p:cNvSpPr/>
          <p:nvPr/>
        </p:nvSpPr>
        <p:spPr>
          <a:xfrm>
            <a:off x="8207285" y="2199453"/>
            <a:ext cx="3461726" cy="3826363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32" name="矩形 565">
            <a:extLst>
              <a:ext uri="{FF2B5EF4-FFF2-40B4-BE49-F238E27FC236}">
                <a16:creationId xmlns:a16="http://schemas.microsoft.com/office/drawing/2014/main" id="{BC624E24-8AB2-4262-4FDB-B600AB34B1ED}"/>
              </a:ext>
            </a:extLst>
          </p:cNvPr>
          <p:cNvSpPr/>
          <p:nvPr/>
        </p:nvSpPr>
        <p:spPr>
          <a:xfrm>
            <a:off x="801663" y="2928062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" name="矩形 565">
            <a:extLst>
              <a:ext uri="{FF2B5EF4-FFF2-40B4-BE49-F238E27FC236}">
                <a16:creationId xmlns:a16="http://schemas.microsoft.com/office/drawing/2014/main" id="{8E226976-7019-8802-8DD8-295E2250441C}"/>
              </a:ext>
            </a:extLst>
          </p:cNvPr>
          <p:cNvSpPr/>
          <p:nvPr/>
        </p:nvSpPr>
        <p:spPr>
          <a:xfrm>
            <a:off x="1891705" y="2465939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1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304FB1DE-8480-4960-4C9D-CA2511BC497F}"/>
              </a:ext>
            </a:extLst>
          </p:cNvPr>
          <p:cNvSpPr/>
          <p:nvPr/>
        </p:nvSpPr>
        <p:spPr>
          <a:xfrm>
            <a:off x="4371769" y="1675914"/>
            <a:ext cx="3448461" cy="523540"/>
          </a:xfrm>
          <a:prstGeom prst="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33E8A49-FD0C-EC70-46D6-30AC525EB64A}"/>
              </a:ext>
            </a:extLst>
          </p:cNvPr>
          <p:cNvSpPr/>
          <p:nvPr/>
        </p:nvSpPr>
        <p:spPr>
          <a:xfrm>
            <a:off x="8219953" y="1675913"/>
            <a:ext cx="3448461" cy="523540"/>
          </a:xfrm>
          <a:prstGeom prst="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20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20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ED8BA371-378D-00D9-08AD-43082CD219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513554" y="3408316"/>
            <a:ext cx="3448800" cy="36644"/>
          </a:xfrm>
          <a:prstGeom prst="rect">
            <a:avLst/>
          </a:prstGeom>
        </p:spPr>
      </p:pic>
      <p:sp>
        <p:nvSpPr>
          <p:cNvPr id="57" name="矩形 565">
            <a:extLst>
              <a:ext uri="{FF2B5EF4-FFF2-40B4-BE49-F238E27FC236}">
                <a16:creationId xmlns:a16="http://schemas.microsoft.com/office/drawing/2014/main" id="{7FD54017-56BC-196C-9369-30D32B341C75}"/>
              </a:ext>
            </a:extLst>
          </p:cNvPr>
          <p:cNvSpPr/>
          <p:nvPr/>
        </p:nvSpPr>
        <p:spPr>
          <a:xfrm>
            <a:off x="801663" y="4088643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8" name="矩形 565">
            <a:extLst>
              <a:ext uri="{FF2B5EF4-FFF2-40B4-BE49-F238E27FC236}">
                <a16:creationId xmlns:a16="http://schemas.microsoft.com/office/drawing/2014/main" id="{16B364C6-9785-2948-CA40-60476D9D0527}"/>
              </a:ext>
            </a:extLst>
          </p:cNvPr>
          <p:cNvSpPr/>
          <p:nvPr/>
        </p:nvSpPr>
        <p:spPr>
          <a:xfrm>
            <a:off x="1891705" y="3626520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1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1"/>
              </a:solidFill>
              <a:cs typeface="+mn-ea"/>
              <a:sym typeface="+mn-lt"/>
            </a:endParaRPr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6FA48D2B-B6C3-6531-728A-1D633A8FD1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513554" y="4568897"/>
            <a:ext cx="3448800" cy="36644"/>
          </a:xfrm>
          <a:prstGeom prst="rect">
            <a:avLst/>
          </a:prstGeom>
        </p:spPr>
      </p:pic>
      <p:sp>
        <p:nvSpPr>
          <p:cNvPr id="60" name="矩形 565">
            <a:extLst>
              <a:ext uri="{FF2B5EF4-FFF2-40B4-BE49-F238E27FC236}">
                <a16:creationId xmlns:a16="http://schemas.microsoft.com/office/drawing/2014/main" id="{3E1ED0A3-04E8-93B3-33A4-E627CC91EE9B}"/>
              </a:ext>
            </a:extLst>
          </p:cNvPr>
          <p:cNvSpPr/>
          <p:nvPr/>
        </p:nvSpPr>
        <p:spPr>
          <a:xfrm>
            <a:off x="801663" y="5249224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1" name="矩形 565">
            <a:extLst>
              <a:ext uri="{FF2B5EF4-FFF2-40B4-BE49-F238E27FC236}">
                <a16:creationId xmlns:a16="http://schemas.microsoft.com/office/drawing/2014/main" id="{76EADD34-EF56-D7DC-C1ED-ED80E99BD53A}"/>
              </a:ext>
            </a:extLst>
          </p:cNvPr>
          <p:cNvSpPr/>
          <p:nvPr/>
        </p:nvSpPr>
        <p:spPr>
          <a:xfrm>
            <a:off x="1891705" y="4787101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1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5" name="矩形 565">
            <a:extLst>
              <a:ext uri="{FF2B5EF4-FFF2-40B4-BE49-F238E27FC236}">
                <a16:creationId xmlns:a16="http://schemas.microsoft.com/office/drawing/2014/main" id="{58C05573-2262-D67D-4026-10B9EA58CA5D}"/>
              </a:ext>
            </a:extLst>
          </p:cNvPr>
          <p:cNvSpPr/>
          <p:nvPr/>
        </p:nvSpPr>
        <p:spPr>
          <a:xfrm>
            <a:off x="4659709" y="2928062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6" name="矩形 565">
            <a:extLst>
              <a:ext uri="{FF2B5EF4-FFF2-40B4-BE49-F238E27FC236}">
                <a16:creationId xmlns:a16="http://schemas.microsoft.com/office/drawing/2014/main" id="{FB79AFB4-DDF6-D4E2-6C5E-7297E939C568}"/>
              </a:ext>
            </a:extLst>
          </p:cNvPr>
          <p:cNvSpPr/>
          <p:nvPr/>
        </p:nvSpPr>
        <p:spPr>
          <a:xfrm>
            <a:off x="5749751" y="2465939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2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2"/>
              </a:solidFill>
              <a:cs typeface="+mn-ea"/>
              <a:sym typeface="+mn-lt"/>
            </a:endParaRP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0D395D10-B6F6-2EBF-22C8-C46C58FE09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4371600" y="3408316"/>
            <a:ext cx="3448800" cy="36644"/>
          </a:xfrm>
          <a:prstGeom prst="rect">
            <a:avLst/>
          </a:prstGeom>
        </p:spPr>
      </p:pic>
      <p:sp>
        <p:nvSpPr>
          <p:cNvPr id="68" name="矩形 565">
            <a:extLst>
              <a:ext uri="{FF2B5EF4-FFF2-40B4-BE49-F238E27FC236}">
                <a16:creationId xmlns:a16="http://schemas.microsoft.com/office/drawing/2014/main" id="{9DB92BAB-6907-E330-5427-6B00EE3716AE}"/>
              </a:ext>
            </a:extLst>
          </p:cNvPr>
          <p:cNvSpPr/>
          <p:nvPr/>
        </p:nvSpPr>
        <p:spPr>
          <a:xfrm>
            <a:off x="4659709" y="4088643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9" name="矩形 565">
            <a:extLst>
              <a:ext uri="{FF2B5EF4-FFF2-40B4-BE49-F238E27FC236}">
                <a16:creationId xmlns:a16="http://schemas.microsoft.com/office/drawing/2014/main" id="{3047656E-0A88-06DA-9F5C-215EAE626257}"/>
              </a:ext>
            </a:extLst>
          </p:cNvPr>
          <p:cNvSpPr/>
          <p:nvPr/>
        </p:nvSpPr>
        <p:spPr>
          <a:xfrm>
            <a:off x="5749751" y="3626520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2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2"/>
              </a:solidFill>
              <a:cs typeface="+mn-ea"/>
              <a:sym typeface="+mn-lt"/>
            </a:endParaRPr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4FD4CF34-BE6B-151C-C872-D1F8E4219A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4371600" y="4568897"/>
            <a:ext cx="3448800" cy="36644"/>
          </a:xfrm>
          <a:prstGeom prst="rect">
            <a:avLst/>
          </a:prstGeom>
        </p:spPr>
      </p:pic>
      <p:sp>
        <p:nvSpPr>
          <p:cNvPr id="71" name="矩形 565">
            <a:extLst>
              <a:ext uri="{FF2B5EF4-FFF2-40B4-BE49-F238E27FC236}">
                <a16:creationId xmlns:a16="http://schemas.microsoft.com/office/drawing/2014/main" id="{BDAF720C-0813-C435-C9CE-24110CF17EF2}"/>
              </a:ext>
            </a:extLst>
          </p:cNvPr>
          <p:cNvSpPr/>
          <p:nvPr/>
        </p:nvSpPr>
        <p:spPr>
          <a:xfrm>
            <a:off x="4659709" y="5249224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2" name="矩形 565">
            <a:extLst>
              <a:ext uri="{FF2B5EF4-FFF2-40B4-BE49-F238E27FC236}">
                <a16:creationId xmlns:a16="http://schemas.microsoft.com/office/drawing/2014/main" id="{9EEBB6DF-6E55-596B-1C9D-76C1E987B01A}"/>
              </a:ext>
            </a:extLst>
          </p:cNvPr>
          <p:cNvSpPr/>
          <p:nvPr/>
        </p:nvSpPr>
        <p:spPr>
          <a:xfrm>
            <a:off x="5749751" y="4787101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2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2"/>
              </a:solidFill>
              <a:cs typeface="+mn-ea"/>
              <a:sym typeface="+mn-lt"/>
            </a:endParaRPr>
          </a:p>
        </p:txBody>
      </p:sp>
      <p:sp>
        <p:nvSpPr>
          <p:cNvPr id="73" name="矩形 565">
            <a:extLst>
              <a:ext uri="{FF2B5EF4-FFF2-40B4-BE49-F238E27FC236}">
                <a16:creationId xmlns:a16="http://schemas.microsoft.com/office/drawing/2014/main" id="{7FEE7B16-6C6F-37A5-CADD-4522D9F4224E}"/>
              </a:ext>
            </a:extLst>
          </p:cNvPr>
          <p:cNvSpPr/>
          <p:nvPr/>
        </p:nvSpPr>
        <p:spPr>
          <a:xfrm>
            <a:off x="8517755" y="2928062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4" name="矩形 565">
            <a:extLst>
              <a:ext uri="{FF2B5EF4-FFF2-40B4-BE49-F238E27FC236}">
                <a16:creationId xmlns:a16="http://schemas.microsoft.com/office/drawing/2014/main" id="{6785FE46-9A00-A0E0-9F41-5622C44C387F}"/>
              </a:ext>
            </a:extLst>
          </p:cNvPr>
          <p:cNvSpPr/>
          <p:nvPr/>
        </p:nvSpPr>
        <p:spPr>
          <a:xfrm>
            <a:off x="9607797" y="2465939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3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3"/>
              </a:solidFill>
              <a:cs typeface="+mn-ea"/>
              <a:sym typeface="+mn-lt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7147E42A-CA0E-2F77-BACF-F19FB7FF83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8229646" y="3408316"/>
            <a:ext cx="3448800" cy="36644"/>
          </a:xfrm>
          <a:prstGeom prst="rect">
            <a:avLst/>
          </a:prstGeom>
        </p:spPr>
      </p:pic>
      <p:sp>
        <p:nvSpPr>
          <p:cNvPr id="76" name="矩形 565">
            <a:extLst>
              <a:ext uri="{FF2B5EF4-FFF2-40B4-BE49-F238E27FC236}">
                <a16:creationId xmlns:a16="http://schemas.microsoft.com/office/drawing/2014/main" id="{9B85C1BD-CA8B-24F2-3AE0-1B239FCF687D}"/>
              </a:ext>
            </a:extLst>
          </p:cNvPr>
          <p:cNvSpPr/>
          <p:nvPr/>
        </p:nvSpPr>
        <p:spPr>
          <a:xfrm>
            <a:off x="8517755" y="4088643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7" name="矩形 565">
            <a:extLst>
              <a:ext uri="{FF2B5EF4-FFF2-40B4-BE49-F238E27FC236}">
                <a16:creationId xmlns:a16="http://schemas.microsoft.com/office/drawing/2014/main" id="{EA3B3021-D0C6-AF5F-8E83-ACA03128518B}"/>
              </a:ext>
            </a:extLst>
          </p:cNvPr>
          <p:cNvSpPr/>
          <p:nvPr/>
        </p:nvSpPr>
        <p:spPr>
          <a:xfrm>
            <a:off x="9607797" y="3626520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3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3"/>
              </a:solidFill>
              <a:cs typeface="+mn-ea"/>
              <a:sym typeface="+mn-lt"/>
            </a:endParaRPr>
          </a:p>
        </p:txBody>
      </p:sp>
      <p:pic>
        <p:nvPicPr>
          <p:cNvPr id="78" name="图片 77">
            <a:extLst>
              <a:ext uri="{FF2B5EF4-FFF2-40B4-BE49-F238E27FC236}">
                <a16:creationId xmlns:a16="http://schemas.microsoft.com/office/drawing/2014/main" id="{781C2AAB-146F-6416-E40D-F0694177063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83016" r="-393" b="-132"/>
          <a:stretch/>
        </p:blipFill>
        <p:spPr>
          <a:xfrm rot="10800000" flipV="1">
            <a:off x="8229646" y="4568897"/>
            <a:ext cx="3448800" cy="36644"/>
          </a:xfrm>
          <a:prstGeom prst="rect">
            <a:avLst/>
          </a:prstGeom>
        </p:spPr>
      </p:pic>
      <p:sp>
        <p:nvSpPr>
          <p:cNvPr id="79" name="矩形 565">
            <a:extLst>
              <a:ext uri="{FF2B5EF4-FFF2-40B4-BE49-F238E27FC236}">
                <a16:creationId xmlns:a16="http://schemas.microsoft.com/office/drawing/2014/main" id="{0412D723-541B-7C84-0D70-B0BB931DB66C}"/>
              </a:ext>
            </a:extLst>
          </p:cNvPr>
          <p:cNvSpPr/>
          <p:nvPr/>
        </p:nvSpPr>
        <p:spPr>
          <a:xfrm>
            <a:off x="8517755" y="5249224"/>
            <a:ext cx="2872581" cy="2462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正文内容，微软雅黑，居中对齐</a:t>
            </a:r>
            <a:endParaRPr lang="en-US" sz="1600" b="0" i="0" spc="0" baseline="0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2" name="矩形 565">
            <a:extLst>
              <a:ext uri="{FF2B5EF4-FFF2-40B4-BE49-F238E27FC236}">
                <a16:creationId xmlns:a16="http://schemas.microsoft.com/office/drawing/2014/main" id="{4E8D125B-537D-C54B-5176-7F9376AC416D}"/>
              </a:ext>
            </a:extLst>
          </p:cNvPr>
          <p:cNvSpPr/>
          <p:nvPr/>
        </p:nvSpPr>
        <p:spPr>
          <a:xfrm>
            <a:off x="9607797" y="4787101"/>
            <a:ext cx="692497" cy="277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/>
            <a:r>
              <a:rPr lang="zh-CN" altLang="en-US" sz="1802" b="1" i="0" spc="0" baseline="0" dirty="0">
                <a:ln w="6540">
                  <a:noFill/>
                  <a:prstDash val="solid"/>
                </a:ln>
                <a:solidFill>
                  <a:schemeClr val="accent3"/>
                </a:solidFill>
                <a:cs typeface="+mn-ea"/>
                <a:sym typeface="+mn-lt"/>
              </a:rPr>
              <a:t>关键词</a:t>
            </a:r>
            <a:endParaRPr lang="en-US" sz="1802" b="1" i="0" spc="0" baseline="0" dirty="0">
              <a:ln w="6540">
                <a:noFill/>
                <a:prstDash val="solid"/>
              </a:ln>
              <a:solidFill>
                <a:schemeClr val="accent3"/>
              </a:solidFill>
              <a:cs typeface="+mn-ea"/>
              <a:sym typeface="+mn-lt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7B3E87-4A0B-8DEC-87B8-162A74FA1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41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932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4C3E-509F-789C-00EF-1FF617DB5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376EB618-75B0-56A5-1559-CAAEAF27ED9F}"/>
              </a:ext>
            </a:extLst>
          </p:cNvPr>
          <p:cNvGrpSpPr/>
          <p:nvPr/>
        </p:nvGrpSpPr>
        <p:grpSpPr>
          <a:xfrm>
            <a:off x="7315304" y="1781264"/>
            <a:ext cx="4681946" cy="4681946"/>
            <a:chOff x="3857353" y="1007960"/>
            <a:chExt cx="4681946" cy="4681946"/>
          </a:xfrm>
        </p:grpSpPr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DFB3AFF0-93DE-31B5-FEE2-C22C17CC3B6F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2700">
              <a:gradFill>
                <a:gsLst>
                  <a:gs pos="67000">
                    <a:schemeClr val="accent1">
                      <a:alpha val="50000"/>
                    </a:schemeClr>
                  </a:gs>
                  <a:gs pos="30000">
                    <a:schemeClr val="accent1">
                      <a:alpha val="50000"/>
                    </a:schemeClr>
                  </a:gs>
                  <a:gs pos="94000">
                    <a:schemeClr val="accent1">
                      <a:alpha val="0"/>
                    </a:schemeClr>
                  </a:gs>
                  <a:gs pos="6000">
                    <a:schemeClr val="accent1">
                      <a:alpha val="0"/>
                    </a:schemeClr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338EB37B-2654-28AD-317E-657418EFE486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90500">
              <a:gradFill>
                <a:gsLst>
                  <a:gs pos="71450">
                    <a:schemeClr val="accent1">
                      <a:alpha val="3000"/>
                    </a:schemeClr>
                  </a:gs>
                  <a:gs pos="32000">
                    <a:schemeClr val="accent1">
                      <a:alpha val="3000"/>
                    </a:schemeClr>
                  </a:gs>
                  <a:gs pos="98639">
                    <a:schemeClr val="accent1">
                      <a:alpha val="0"/>
                    </a:schemeClr>
                  </a:gs>
                  <a:gs pos="2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F1384148-15DC-07F1-6493-99D96320281D}"/>
                </a:ext>
              </a:extLst>
            </p:cNvPr>
            <p:cNvSpPr/>
            <p:nvPr/>
          </p:nvSpPr>
          <p:spPr>
            <a:xfrm>
              <a:off x="4257293" y="1407900"/>
              <a:ext cx="3882066" cy="388206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37000"/>
                  </a:schemeClr>
                </a:gs>
                <a:gs pos="100000">
                  <a:schemeClr val="bg1">
                    <a:alpha val="25000"/>
                  </a:schemeClr>
                </a:gs>
              </a:gsLst>
              <a:lin ang="5400000" scaled="0"/>
              <a:tileRect/>
            </a:gradFill>
            <a:ln w="266700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lin ang="5400000" scaled="1"/>
              </a:gradFill>
            </a:ln>
            <a:effectLst>
              <a:outerShdw blurRad="1270000" dist="762000" dir="5400000" algn="t" rotWithShape="0">
                <a:srgbClr val="050C26">
                  <a:alpha val="9804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51FBCD9E-508C-765A-0252-A4E7794B9019}"/>
                </a:ext>
              </a:extLst>
            </p:cNvPr>
            <p:cNvSpPr/>
            <p:nvPr/>
          </p:nvSpPr>
          <p:spPr>
            <a:xfrm>
              <a:off x="4478630" y="1629237"/>
              <a:ext cx="3439392" cy="3439392"/>
            </a:xfrm>
            <a:prstGeom prst="ellipse">
              <a:avLst/>
            </a:prstGeom>
            <a:solidFill>
              <a:schemeClr val="accent1">
                <a:alpha val="3000"/>
              </a:schemeClr>
            </a:solidFill>
            <a:ln w="19050" cap="flat" cmpd="sng" algn="ctr">
              <a:solidFill>
                <a:schemeClr val="accent1">
                  <a:alpha val="15000"/>
                </a:schemeClr>
              </a:solidFill>
              <a:prstDash val="solid"/>
              <a:miter lim="800000"/>
            </a:ln>
            <a:effectLst/>
          </p:spPr>
          <p:txBody>
            <a:bodyPr lIns="82296" tIns="41148" rIns="82296" bIns="41148" rtlCol="0" anchor="ctr"/>
            <a:lstStyle/>
            <a:p>
              <a:pPr algn="ctr"/>
              <a:endParaRPr lang="zh-CN" altLang="en-US" sz="1620" kern="0" dirty="0">
                <a:solidFill>
                  <a:srgbClr val="3370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85" name="文本框 84">
            <a:extLst>
              <a:ext uri="{FF2B5EF4-FFF2-40B4-BE49-F238E27FC236}">
                <a16:creationId xmlns:a16="http://schemas.microsoft.com/office/drawing/2014/main" id="{79854F69-CB8D-41BC-5399-C9781D6494D6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三项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72F933C2-6FDB-3B4E-E67D-FD15BF74D158}"/>
              </a:ext>
            </a:extLst>
          </p:cNvPr>
          <p:cNvSpPr/>
          <p:nvPr/>
        </p:nvSpPr>
        <p:spPr>
          <a:xfrm>
            <a:off x="-1518278" y="1515819"/>
            <a:ext cx="8503278" cy="1379781"/>
          </a:xfrm>
          <a:prstGeom prst="round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4999B8A4-0AA1-5D32-F599-35859F27F3AB}"/>
              </a:ext>
            </a:extLst>
          </p:cNvPr>
          <p:cNvSpPr/>
          <p:nvPr/>
        </p:nvSpPr>
        <p:spPr>
          <a:xfrm>
            <a:off x="-1518279" y="3175285"/>
            <a:ext cx="8503278" cy="1379781"/>
          </a:xfrm>
          <a:prstGeom prst="round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8F8371B-93FD-ABA8-D6CA-0DDE1A0C82C8}"/>
              </a:ext>
            </a:extLst>
          </p:cNvPr>
          <p:cNvSpPr/>
          <p:nvPr/>
        </p:nvSpPr>
        <p:spPr>
          <a:xfrm>
            <a:off x="-1518280" y="4834751"/>
            <a:ext cx="8503278" cy="1379781"/>
          </a:xfrm>
          <a:prstGeom prst="round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07EA524C-9608-AC07-77CE-55CDC5442811}"/>
              </a:ext>
            </a:extLst>
          </p:cNvPr>
          <p:cNvSpPr/>
          <p:nvPr/>
        </p:nvSpPr>
        <p:spPr>
          <a:xfrm flipH="1">
            <a:off x="506438" y="1781264"/>
            <a:ext cx="848891" cy="848891"/>
          </a:xfrm>
          <a:prstGeom prst="round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7A2B6B4-A2D3-B79A-A66E-575853DD2F7D}"/>
              </a:ext>
            </a:extLst>
          </p:cNvPr>
          <p:cNvSpPr/>
          <p:nvPr/>
        </p:nvSpPr>
        <p:spPr>
          <a:xfrm flipH="1">
            <a:off x="506438" y="3440729"/>
            <a:ext cx="848891" cy="848891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2C0BECC-74FB-0797-B259-A3B74BF5FAEF}"/>
              </a:ext>
            </a:extLst>
          </p:cNvPr>
          <p:cNvSpPr/>
          <p:nvPr/>
        </p:nvSpPr>
        <p:spPr>
          <a:xfrm flipH="1">
            <a:off x="506438" y="5100195"/>
            <a:ext cx="848891" cy="848891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EA789EA-7A8C-3E2A-2054-820F5591BC1B}"/>
              </a:ext>
            </a:extLst>
          </p:cNvPr>
          <p:cNvSpPr txBox="1"/>
          <p:nvPr/>
        </p:nvSpPr>
        <p:spPr>
          <a:xfrm>
            <a:off x="1642002" y="1652694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14060C3-C869-DCE7-7983-777CDF7025BF}"/>
              </a:ext>
            </a:extLst>
          </p:cNvPr>
          <p:cNvSpPr txBox="1"/>
          <p:nvPr/>
        </p:nvSpPr>
        <p:spPr>
          <a:xfrm>
            <a:off x="1642001" y="2072827"/>
            <a:ext cx="5055130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8D04FB3B-7FFD-DFAE-C6DE-2FA2695B8633}"/>
              </a:ext>
            </a:extLst>
          </p:cNvPr>
          <p:cNvSpPr txBox="1"/>
          <p:nvPr/>
        </p:nvSpPr>
        <p:spPr>
          <a:xfrm>
            <a:off x="1642002" y="3308130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EC1F09F-D617-8C63-8A96-9E36D4A9945F}"/>
              </a:ext>
            </a:extLst>
          </p:cNvPr>
          <p:cNvSpPr txBox="1"/>
          <p:nvPr/>
        </p:nvSpPr>
        <p:spPr>
          <a:xfrm>
            <a:off x="1642001" y="3728263"/>
            <a:ext cx="5055130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0D3C8E6-6DF7-D030-07E0-8B97FFCFCAA5}"/>
              </a:ext>
            </a:extLst>
          </p:cNvPr>
          <p:cNvSpPr txBox="1"/>
          <p:nvPr/>
        </p:nvSpPr>
        <p:spPr>
          <a:xfrm>
            <a:off x="1642002" y="4961042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5B17047-378F-7D94-CC6A-8EA84410BC39}"/>
              </a:ext>
            </a:extLst>
          </p:cNvPr>
          <p:cNvSpPr txBox="1"/>
          <p:nvPr/>
        </p:nvSpPr>
        <p:spPr>
          <a:xfrm>
            <a:off x="1642001" y="5381175"/>
            <a:ext cx="5055130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EC071B1D-4D91-F921-9867-D835BF4F2B23}"/>
              </a:ext>
            </a:extLst>
          </p:cNvPr>
          <p:cNvGrpSpPr/>
          <p:nvPr/>
        </p:nvGrpSpPr>
        <p:grpSpPr>
          <a:xfrm>
            <a:off x="6865857" y="1994890"/>
            <a:ext cx="5326143" cy="3588222"/>
            <a:chOff x="6860033" y="2071063"/>
            <a:chExt cx="5326143" cy="3588222"/>
          </a:xfrm>
        </p:grpSpPr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2EEBADFA-0FB9-9037-6DA9-1491C7209749}"/>
                </a:ext>
              </a:extLst>
            </p:cNvPr>
            <p:cNvSpPr/>
            <p:nvPr/>
          </p:nvSpPr>
          <p:spPr>
            <a:xfrm>
              <a:off x="8200999" y="2859282"/>
              <a:ext cx="2799131" cy="2799131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30" name="弧形 29">
              <a:extLst>
                <a:ext uri="{FF2B5EF4-FFF2-40B4-BE49-F238E27FC236}">
                  <a16:creationId xmlns:a16="http://schemas.microsoft.com/office/drawing/2014/main" id="{4E77E507-FFA4-73D3-09FD-8FE45B1EFA20}"/>
                </a:ext>
              </a:extLst>
            </p:cNvPr>
            <p:cNvSpPr/>
            <p:nvPr/>
          </p:nvSpPr>
          <p:spPr>
            <a:xfrm>
              <a:off x="8200999" y="2859282"/>
              <a:ext cx="2800003" cy="2800003"/>
            </a:xfrm>
            <a:prstGeom prst="arc">
              <a:avLst>
                <a:gd name="adj1" fmla="val 17661778"/>
                <a:gd name="adj2" fmla="val 273077"/>
              </a:avLst>
            </a:prstGeom>
            <a:ln w="12700"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 scaled="1"/>
              </a:gra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77CB2D46-498B-5EFE-8957-93BC3C937CF6}"/>
                </a:ext>
              </a:extLst>
            </p:cNvPr>
            <p:cNvSpPr/>
            <p:nvPr/>
          </p:nvSpPr>
          <p:spPr>
            <a:xfrm>
              <a:off x="9055682" y="2377576"/>
              <a:ext cx="1089768" cy="108976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56C957A-5BE2-2F29-5532-139DE95C8831}"/>
                </a:ext>
              </a:extLst>
            </p:cNvPr>
            <p:cNvSpPr txBox="1"/>
            <p:nvPr/>
          </p:nvSpPr>
          <p:spPr>
            <a:xfrm>
              <a:off x="8959404" y="2568157"/>
              <a:ext cx="1260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关键</a:t>
              </a:r>
              <a:endParaRPr lang="en-US" altLang="zh-CN" b="1" dirty="0">
                <a:solidFill>
                  <a:prstClr val="white"/>
                </a:solidFill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信息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D22BB7D4-5EF8-F0B2-481D-2983DF112FB0}"/>
                </a:ext>
              </a:extLst>
            </p:cNvPr>
            <p:cNvSpPr txBox="1"/>
            <p:nvPr/>
          </p:nvSpPr>
          <p:spPr>
            <a:xfrm>
              <a:off x="8495060" y="3997237"/>
              <a:ext cx="23107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5400">
                  <a:gradFill>
                    <a:gsLst>
                      <a:gs pos="0">
                        <a:srgbClr val="171B26"/>
                      </a:gs>
                      <a:gs pos="100000">
                        <a:srgbClr val="325682"/>
                      </a:gs>
                    </a:gsLst>
                    <a:lin ang="2700000" scaled="1"/>
                  </a:gradFill>
                  <a:effectLst>
                    <a:outerShdw blurRad="127000" dist="88900" dir="2700000" algn="tl" rotWithShape="0">
                      <a:srgbClr val="325682">
                        <a:alpha val="40000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chemeClr val="accent1">
                          <a:lumMod val="75000"/>
                        </a:schemeClr>
                      </a:gs>
                      <a:gs pos="100000">
                        <a:schemeClr val="accent1"/>
                      </a:gs>
                    </a:gsLst>
                    <a:lin ang="2700000" scaled="1"/>
                  </a:gradFill>
                  <a:effectLst/>
                  <a:uLnTx/>
                  <a:uFillTx/>
                  <a:latin typeface="+mn-lt"/>
                  <a:ea typeface="+mn-ea"/>
                  <a:cs typeface="+mn-ea"/>
                  <a:sym typeface="+mn-lt"/>
                </a:rPr>
                <a:t>标题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F5EA49EA-8959-3AA4-5E91-8E8FEDD2AF39}"/>
                </a:ext>
              </a:extLst>
            </p:cNvPr>
            <p:cNvSpPr txBox="1"/>
            <p:nvPr/>
          </p:nvSpPr>
          <p:spPr>
            <a:xfrm>
              <a:off x="9055682" y="2071063"/>
              <a:ext cx="1089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关键词</a:t>
              </a:r>
            </a:p>
          </p:txBody>
        </p:sp>
        <p:sp>
          <p:nvSpPr>
            <p:cNvPr id="37" name="弧线 54+">
              <a:extLst>
                <a:ext uri="{FF2B5EF4-FFF2-40B4-BE49-F238E27FC236}">
                  <a16:creationId xmlns:a16="http://schemas.microsoft.com/office/drawing/2014/main" id="{65D662AA-AD50-CF5B-2A01-E335D44C2F99}"/>
                </a:ext>
              </a:extLst>
            </p:cNvPr>
            <p:cNvSpPr/>
            <p:nvPr/>
          </p:nvSpPr>
          <p:spPr>
            <a:xfrm>
              <a:off x="8200999" y="2859282"/>
              <a:ext cx="2800003" cy="2800003"/>
            </a:xfrm>
            <a:prstGeom prst="arc">
              <a:avLst>
                <a:gd name="adj1" fmla="val 3126766"/>
                <a:gd name="adj2" fmla="val 7674152"/>
              </a:avLst>
            </a:prstGeom>
            <a:ln w="12700"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0800000" scaled="1"/>
                <a:tileRect/>
              </a:gra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8" name="椭圆 37">
              <a:extLst>
                <a:ext uri="{FF2B5EF4-FFF2-40B4-BE49-F238E27FC236}">
                  <a16:creationId xmlns:a16="http://schemas.microsoft.com/office/drawing/2014/main" id="{3E11152A-E567-1C9E-DB86-CE245C4B1FA7}"/>
                </a:ext>
              </a:extLst>
            </p:cNvPr>
            <p:cNvSpPr/>
            <p:nvPr/>
          </p:nvSpPr>
          <p:spPr>
            <a:xfrm>
              <a:off x="10241728" y="4353571"/>
              <a:ext cx="1089768" cy="1089768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7AFC1ACA-08E0-B605-7F8C-7956427B1D5C}"/>
                </a:ext>
              </a:extLst>
            </p:cNvPr>
            <p:cNvSpPr txBox="1"/>
            <p:nvPr/>
          </p:nvSpPr>
          <p:spPr>
            <a:xfrm>
              <a:off x="11258575" y="4739501"/>
              <a:ext cx="9276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cs typeface="+mn-ea"/>
                  <a:sym typeface="+mn-lt"/>
                </a:rPr>
                <a:t>关键词</a:t>
              </a:r>
            </a:p>
          </p:txBody>
        </p:sp>
        <p:sp>
          <p:nvSpPr>
            <p:cNvPr id="40" name="弧线 54++">
              <a:extLst>
                <a:ext uri="{FF2B5EF4-FFF2-40B4-BE49-F238E27FC236}">
                  <a16:creationId xmlns:a16="http://schemas.microsoft.com/office/drawing/2014/main" id="{B71B0AA4-9CB9-2840-3132-800C9B45E458}"/>
                </a:ext>
              </a:extLst>
            </p:cNvPr>
            <p:cNvSpPr/>
            <p:nvPr/>
          </p:nvSpPr>
          <p:spPr>
            <a:xfrm>
              <a:off x="8200999" y="2859282"/>
              <a:ext cx="2800003" cy="2800003"/>
            </a:xfrm>
            <a:prstGeom prst="arc">
              <a:avLst>
                <a:gd name="adj1" fmla="val 10550600"/>
                <a:gd name="adj2" fmla="val 14759546"/>
              </a:avLst>
            </a:prstGeom>
            <a:ln w="12700">
              <a:gradFill flip="none" rotWithShape="1">
                <a:gsLst>
                  <a:gs pos="0">
                    <a:schemeClr val="accent1"/>
                  </a:gs>
                  <a:gs pos="100000">
                    <a:schemeClr val="accent1"/>
                  </a:gs>
                </a:gsLst>
                <a:lin ang="16200000" scaled="1"/>
                <a:tileRect/>
              </a:gra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B1CB051A-2D93-7F41-8DE4-7915382882C2}"/>
                </a:ext>
              </a:extLst>
            </p:cNvPr>
            <p:cNvSpPr/>
            <p:nvPr/>
          </p:nvSpPr>
          <p:spPr>
            <a:xfrm>
              <a:off x="7869636" y="4353571"/>
              <a:ext cx="1089768" cy="108976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prstDash val="dash"/>
            </a:ln>
            <a:effectLst>
              <a:outerShdw blurRad="203200" algn="ctr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b="1" dirty="0">
                <a:cs typeface="+mn-ea"/>
                <a:sym typeface="+mn-lt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532AD70F-915B-3052-2D21-B3D0B51CA862}"/>
                </a:ext>
              </a:extLst>
            </p:cNvPr>
            <p:cNvSpPr txBox="1"/>
            <p:nvPr/>
          </p:nvSpPr>
          <p:spPr>
            <a:xfrm>
              <a:off x="6860033" y="4739501"/>
              <a:ext cx="1089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cs typeface="+mn-ea"/>
                  <a:sym typeface="+mn-lt"/>
                </a:rPr>
                <a:t>关键词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E9AFA609-66F6-92A2-73BD-C466384E40A9}"/>
                </a:ext>
              </a:extLst>
            </p:cNvPr>
            <p:cNvSpPr txBox="1"/>
            <p:nvPr/>
          </p:nvSpPr>
          <p:spPr>
            <a:xfrm>
              <a:off x="7784075" y="4588851"/>
              <a:ext cx="1260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关键</a:t>
              </a:r>
              <a:endParaRPr lang="en-US" altLang="zh-CN" b="1" dirty="0">
                <a:solidFill>
                  <a:prstClr val="white"/>
                </a:solidFill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信息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33A25498-BBFE-435E-CD0B-BC4ED15FE223}"/>
                </a:ext>
              </a:extLst>
            </p:cNvPr>
            <p:cNvSpPr txBox="1"/>
            <p:nvPr/>
          </p:nvSpPr>
          <p:spPr>
            <a:xfrm>
              <a:off x="10175403" y="4592333"/>
              <a:ext cx="12608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关键</a:t>
              </a:r>
              <a:endParaRPr lang="en-US" altLang="zh-CN" b="1" dirty="0">
                <a:solidFill>
                  <a:prstClr val="white"/>
                </a:solidFill>
                <a:cs typeface="+mn-ea"/>
                <a:sym typeface="+mn-lt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b="1" dirty="0">
                  <a:solidFill>
                    <a:prstClr val="white"/>
                  </a:solidFill>
                  <a:cs typeface="+mn-ea"/>
                  <a:sym typeface="+mn-lt"/>
                </a:rPr>
                <a:t>信息</a:t>
              </a:r>
              <a:endPara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112C268-5564-900F-8BE6-4AF81878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42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049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E997E-AEA7-5932-5A38-4D6E2180A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矩形: 圆角 151">
            <a:extLst>
              <a:ext uri="{FF2B5EF4-FFF2-40B4-BE49-F238E27FC236}">
                <a16:creationId xmlns:a16="http://schemas.microsoft.com/office/drawing/2014/main" id="{035F49C2-E294-29FF-DC6F-EF341AB117C9}"/>
              </a:ext>
            </a:extLst>
          </p:cNvPr>
          <p:cNvSpPr/>
          <p:nvPr/>
        </p:nvSpPr>
        <p:spPr>
          <a:xfrm>
            <a:off x="6422" y="4970574"/>
            <a:ext cx="12185577" cy="137978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7F2D205B-D901-9A02-CD8F-60E2A1AC5A05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四项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433569EB-9133-33E5-BE02-94CA12B11DA1}"/>
              </a:ext>
            </a:extLst>
          </p:cNvPr>
          <p:cNvSpPr/>
          <p:nvPr/>
        </p:nvSpPr>
        <p:spPr>
          <a:xfrm>
            <a:off x="817021" y="5283855"/>
            <a:ext cx="10700783" cy="75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grpSp>
        <p:nvGrpSpPr>
          <p:cNvPr id="133" name="组合 132">
            <a:extLst>
              <a:ext uri="{FF2B5EF4-FFF2-40B4-BE49-F238E27FC236}">
                <a16:creationId xmlns:a16="http://schemas.microsoft.com/office/drawing/2014/main" id="{B34EFD2B-EE7D-9BED-212D-684D3CA2B3C1}"/>
              </a:ext>
            </a:extLst>
          </p:cNvPr>
          <p:cNvGrpSpPr/>
          <p:nvPr/>
        </p:nvGrpSpPr>
        <p:grpSpPr>
          <a:xfrm>
            <a:off x="313751" y="1346249"/>
            <a:ext cx="2796958" cy="3185717"/>
            <a:chOff x="432284" y="1411684"/>
            <a:chExt cx="2796958" cy="3185717"/>
          </a:xfrm>
        </p:grpSpPr>
        <p:sp>
          <p:nvSpPr>
            <p:cNvPr id="82" name="圆角矩形 3">
              <a:extLst>
                <a:ext uri="{FF2B5EF4-FFF2-40B4-BE49-F238E27FC236}">
                  <a16:creationId xmlns:a16="http://schemas.microsoft.com/office/drawing/2014/main" id="{AE59FDBD-627A-D921-1337-3F43DC36B7DE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1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84" name="文本框 83">
              <a:extLst>
                <a:ext uri="{FF2B5EF4-FFF2-40B4-BE49-F238E27FC236}">
                  <a16:creationId xmlns:a16="http://schemas.microsoft.com/office/drawing/2014/main" id="{56139E71-65C8-E950-F976-DE16B50DC011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98" name="椭圆 97">
              <a:extLst>
                <a:ext uri="{FF2B5EF4-FFF2-40B4-BE49-F238E27FC236}">
                  <a16:creationId xmlns:a16="http://schemas.microsoft.com/office/drawing/2014/main" id="{71DFDFE4-A521-76F4-9631-F4854C17FC11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1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08" name="文本框 107">
              <a:extLst>
                <a:ext uri="{FF2B5EF4-FFF2-40B4-BE49-F238E27FC236}">
                  <a16:creationId xmlns:a16="http://schemas.microsoft.com/office/drawing/2014/main" id="{7F695A40-545F-D2E7-4B6A-9E0410E7897A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10" name="直接连接符 109">
              <a:extLst>
                <a:ext uri="{FF2B5EF4-FFF2-40B4-BE49-F238E27FC236}">
                  <a16:creationId xmlns:a16="http://schemas.microsoft.com/office/drawing/2014/main" id="{436169DE-C271-D718-934E-F9A3EF4A7794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2E08518F-36CB-99D0-69FE-9779ED2967F5}"/>
              </a:ext>
            </a:extLst>
          </p:cNvPr>
          <p:cNvGrpSpPr/>
          <p:nvPr/>
        </p:nvGrpSpPr>
        <p:grpSpPr>
          <a:xfrm>
            <a:off x="3148115" y="1346249"/>
            <a:ext cx="2796958" cy="3185717"/>
            <a:chOff x="432284" y="1411684"/>
            <a:chExt cx="2796958" cy="3185717"/>
          </a:xfrm>
        </p:grpSpPr>
        <p:sp>
          <p:nvSpPr>
            <p:cNvPr id="135" name="圆角矩形 3">
              <a:extLst>
                <a:ext uri="{FF2B5EF4-FFF2-40B4-BE49-F238E27FC236}">
                  <a16:creationId xmlns:a16="http://schemas.microsoft.com/office/drawing/2014/main" id="{9635D075-1E7E-4EF3-9E5E-0E729438B834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2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6" name="文本框 135">
              <a:extLst>
                <a:ext uri="{FF2B5EF4-FFF2-40B4-BE49-F238E27FC236}">
                  <a16:creationId xmlns:a16="http://schemas.microsoft.com/office/drawing/2014/main" id="{3E4FEF62-50C4-97F5-E09F-44F081F3E590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37" name="椭圆 136">
              <a:extLst>
                <a:ext uri="{FF2B5EF4-FFF2-40B4-BE49-F238E27FC236}">
                  <a16:creationId xmlns:a16="http://schemas.microsoft.com/office/drawing/2014/main" id="{52E02ED2-A0F2-867B-D7A8-5970F828CE25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2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57B2709C-7B7B-C5FD-D23E-0F8B54D48C92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39" name="直接连接符 138">
              <a:extLst>
                <a:ext uri="{FF2B5EF4-FFF2-40B4-BE49-F238E27FC236}">
                  <a16:creationId xmlns:a16="http://schemas.microsoft.com/office/drawing/2014/main" id="{2F7BF5E5-C3C8-076C-F6F9-4DB209EEA537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55FD0C07-5A87-28C6-3C58-3B04E9C3C919}"/>
              </a:ext>
            </a:extLst>
          </p:cNvPr>
          <p:cNvGrpSpPr/>
          <p:nvPr/>
        </p:nvGrpSpPr>
        <p:grpSpPr>
          <a:xfrm>
            <a:off x="5982479" y="1346249"/>
            <a:ext cx="2796958" cy="3185717"/>
            <a:chOff x="432284" y="1411684"/>
            <a:chExt cx="2796958" cy="3185717"/>
          </a:xfrm>
        </p:grpSpPr>
        <p:sp>
          <p:nvSpPr>
            <p:cNvPr id="141" name="圆角矩形 3">
              <a:extLst>
                <a:ext uri="{FF2B5EF4-FFF2-40B4-BE49-F238E27FC236}">
                  <a16:creationId xmlns:a16="http://schemas.microsoft.com/office/drawing/2014/main" id="{B3BD109D-87E2-27D2-87FA-957436966CEA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3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2" name="文本框 141">
              <a:extLst>
                <a:ext uri="{FF2B5EF4-FFF2-40B4-BE49-F238E27FC236}">
                  <a16:creationId xmlns:a16="http://schemas.microsoft.com/office/drawing/2014/main" id="{1776FBB7-9BB3-3044-55EB-71E0B0AF9F9D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43" name="椭圆 142">
              <a:extLst>
                <a:ext uri="{FF2B5EF4-FFF2-40B4-BE49-F238E27FC236}">
                  <a16:creationId xmlns:a16="http://schemas.microsoft.com/office/drawing/2014/main" id="{B69F8926-D443-D53A-9655-7940C7E9D586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3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44" name="文本框 143">
              <a:extLst>
                <a:ext uri="{FF2B5EF4-FFF2-40B4-BE49-F238E27FC236}">
                  <a16:creationId xmlns:a16="http://schemas.microsoft.com/office/drawing/2014/main" id="{38BBB53E-F3BC-EB80-D90A-313A6A0D7BE5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45" name="直接连接符 144">
              <a:extLst>
                <a:ext uri="{FF2B5EF4-FFF2-40B4-BE49-F238E27FC236}">
                  <a16:creationId xmlns:a16="http://schemas.microsoft.com/office/drawing/2014/main" id="{EA35FC6D-9CB4-C43C-93EA-96020315A6E5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组合 145">
            <a:extLst>
              <a:ext uri="{FF2B5EF4-FFF2-40B4-BE49-F238E27FC236}">
                <a16:creationId xmlns:a16="http://schemas.microsoft.com/office/drawing/2014/main" id="{70B10070-90F8-9491-3711-F137F8D907A4}"/>
              </a:ext>
            </a:extLst>
          </p:cNvPr>
          <p:cNvGrpSpPr/>
          <p:nvPr/>
        </p:nvGrpSpPr>
        <p:grpSpPr>
          <a:xfrm>
            <a:off x="8816842" y="1346249"/>
            <a:ext cx="2796958" cy="3185717"/>
            <a:chOff x="432284" y="1411684"/>
            <a:chExt cx="2796958" cy="3185717"/>
          </a:xfrm>
        </p:grpSpPr>
        <p:sp>
          <p:nvSpPr>
            <p:cNvPr id="147" name="圆角矩形 3">
              <a:extLst>
                <a:ext uri="{FF2B5EF4-FFF2-40B4-BE49-F238E27FC236}">
                  <a16:creationId xmlns:a16="http://schemas.microsoft.com/office/drawing/2014/main" id="{4591C358-2E29-EC12-65A6-63410F838F6C}"/>
                </a:ext>
              </a:extLst>
            </p:cNvPr>
            <p:cNvSpPr/>
            <p:nvPr/>
          </p:nvSpPr>
          <p:spPr>
            <a:xfrm>
              <a:off x="789191" y="1768591"/>
              <a:ext cx="2332496" cy="2828810"/>
            </a:xfrm>
            <a:prstGeom prst="roundRect">
              <a:avLst>
                <a:gd name="adj" fmla="val 4577"/>
              </a:avLst>
            </a:prstGeom>
            <a:solidFill>
              <a:schemeClr val="accent6"/>
            </a:solidFill>
            <a:ln>
              <a:noFill/>
            </a:ln>
            <a:effectLst>
              <a:outerShdw blurRad="2032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8" name="文本框 147">
              <a:extLst>
                <a:ext uri="{FF2B5EF4-FFF2-40B4-BE49-F238E27FC236}">
                  <a16:creationId xmlns:a16="http://schemas.microsoft.com/office/drawing/2014/main" id="{E48C1EC7-E825-8279-0099-5624A88A7D91}"/>
                </a:ext>
              </a:extLst>
            </p:cNvPr>
            <p:cNvSpPr txBox="1"/>
            <p:nvPr/>
          </p:nvSpPr>
          <p:spPr>
            <a:xfrm>
              <a:off x="856883" y="2612163"/>
              <a:ext cx="2197112" cy="1791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可在此输入正文</a:t>
              </a:r>
              <a:endParaRPr lang="en-US" altLang="zh-CN" dirty="0">
                <a:solidFill>
                  <a:schemeClr val="bg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25000"/>
                </a:lnSpc>
                <a:buClr>
                  <a:srgbClr val="6A005F"/>
                </a:buClr>
              </a:pP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16-18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号字体，微软雅黑，</a:t>
              </a:r>
              <a:r>
                <a:rPr lang="en-US" altLang="zh-CN" dirty="0">
                  <a:solidFill>
                    <a:schemeClr val="bg1"/>
                  </a:solidFill>
                  <a:cs typeface="+mn-ea"/>
                  <a:sym typeface="+mn-lt"/>
                </a:rPr>
                <a:t>1.25</a:t>
              </a:r>
              <a:r>
                <a:rPr lang="zh-CN" altLang="en-US" dirty="0">
                  <a:solidFill>
                    <a:schemeClr val="bg1"/>
                  </a:solidFill>
                  <a:cs typeface="+mn-ea"/>
                  <a:sym typeface="+mn-lt"/>
                </a:rPr>
                <a:t>倍行距，居中对齐，关键信息可用</a:t>
              </a:r>
              <a:r>
                <a:rPr lang="zh-CN" altLang="en-US" b="1" dirty="0">
                  <a:solidFill>
                    <a:srgbClr val="FFC000"/>
                  </a:solidFill>
                  <a:cs typeface="+mn-ea"/>
                  <a:sym typeface="+mn-lt"/>
                </a:rPr>
                <a:t>加粗高亮</a:t>
              </a:r>
              <a:endParaRPr lang="en-US" altLang="zh-CN" b="1" dirty="0">
                <a:solidFill>
                  <a:srgbClr val="FFC000"/>
                </a:solidFill>
                <a:cs typeface="+mn-ea"/>
                <a:sym typeface="+mn-lt"/>
              </a:endParaRPr>
            </a:p>
          </p:txBody>
        </p:sp>
        <p:sp>
          <p:nvSpPr>
            <p:cNvPr id="149" name="椭圆 148">
              <a:extLst>
                <a:ext uri="{FF2B5EF4-FFF2-40B4-BE49-F238E27FC236}">
                  <a16:creationId xmlns:a16="http://schemas.microsoft.com/office/drawing/2014/main" id="{4D4E9CF5-5169-C6C9-64FD-CA3B6792EED9}"/>
                </a:ext>
              </a:extLst>
            </p:cNvPr>
            <p:cNvSpPr/>
            <p:nvPr/>
          </p:nvSpPr>
          <p:spPr>
            <a:xfrm>
              <a:off x="432284" y="1411684"/>
              <a:ext cx="713814" cy="713814"/>
            </a:xfrm>
            <a:prstGeom prst="ellipse">
              <a:avLst/>
            </a:prstGeom>
            <a:gradFill flip="none" rotWithShape="1">
              <a:gsLst>
                <a:gs pos="20000">
                  <a:schemeClr val="bg2"/>
                </a:gs>
                <a:gs pos="80000">
                  <a:srgbClr val="FFFFFF"/>
                </a:gs>
                <a:gs pos="100000">
                  <a:schemeClr val="bg1">
                    <a:tint val="0"/>
                  </a:schemeClr>
                </a:gs>
              </a:gsLst>
              <a:lin ang="2700000" scaled="1"/>
              <a:tileRect/>
            </a:gradFill>
            <a:ln w="28575">
              <a:solidFill>
                <a:srgbClr val="F2F2F2"/>
              </a:solidFill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chemeClr val="accent1"/>
                  </a:solidFill>
                  <a:cs typeface="+mn-ea"/>
                  <a:sym typeface="+mn-lt"/>
                </a:rPr>
                <a:t>4</a:t>
              </a:r>
              <a:endParaRPr lang="zh-CN" altLang="en-US" sz="2800" b="1" dirty="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0FC58EDF-FE06-C3E6-645A-6FFD9A101D1E}"/>
                </a:ext>
              </a:extLst>
            </p:cNvPr>
            <p:cNvSpPr txBox="1"/>
            <p:nvPr/>
          </p:nvSpPr>
          <p:spPr>
            <a:xfrm>
              <a:off x="681637" y="1971072"/>
              <a:ext cx="25476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这里输入小标题</a:t>
              </a:r>
            </a:p>
          </p:txBody>
        </p:sp>
        <p:cxnSp>
          <p:nvCxnSpPr>
            <p:cNvPr id="151" name="直接连接符 150">
              <a:extLst>
                <a:ext uri="{FF2B5EF4-FFF2-40B4-BE49-F238E27FC236}">
                  <a16:creationId xmlns:a16="http://schemas.microsoft.com/office/drawing/2014/main" id="{01EFA169-8BEC-3ECC-1952-69DE4D32D511}"/>
                </a:ext>
              </a:extLst>
            </p:cNvPr>
            <p:cNvCxnSpPr>
              <a:cxnSpLocks/>
            </p:cNvCxnSpPr>
            <p:nvPr/>
          </p:nvCxnSpPr>
          <p:spPr>
            <a:xfrm>
              <a:off x="1064871" y="2468880"/>
              <a:ext cx="1781137" cy="0"/>
            </a:xfrm>
            <a:prstGeom prst="line">
              <a:avLst/>
            </a:prstGeom>
            <a:ln w="6350">
              <a:solidFill>
                <a:schemeClr val="bg1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灯片编号占位符 155">
            <a:extLst>
              <a:ext uri="{FF2B5EF4-FFF2-40B4-BE49-F238E27FC236}">
                <a16:creationId xmlns:a16="http://schemas.microsoft.com/office/drawing/2014/main" id="{2EBC4341-6194-C146-8E7D-8824B9C3A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43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761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5B052-0C0A-0F0F-E6EE-5054DA135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9000F1A4-8492-CCCD-565B-0B8E2CD623B0}"/>
              </a:ext>
            </a:extLst>
          </p:cNvPr>
          <p:cNvGrpSpPr/>
          <p:nvPr/>
        </p:nvGrpSpPr>
        <p:grpSpPr>
          <a:xfrm>
            <a:off x="271922" y="1508569"/>
            <a:ext cx="11648156" cy="4877387"/>
            <a:chOff x="271922" y="1508569"/>
            <a:chExt cx="11648156" cy="4877387"/>
          </a:xfrm>
        </p:grpSpPr>
        <p:sp>
          <p:nvSpPr>
            <p:cNvPr id="12" name="梯形 11">
              <a:extLst>
                <a:ext uri="{FF2B5EF4-FFF2-40B4-BE49-F238E27FC236}">
                  <a16:creationId xmlns:a16="http://schemas.microsoft.com/office/drawing/2014/main" id="{349DE30C-62F5-0E54-75F2-07E1105CEC57}"/>
                </a:ext>
              </a:extLst>
            </p:cNvPr>
            <p:cNvSpPr/>
            <p:nvPr/>
          </p:nvSpPr>
          <p:spPr>
            <a:xfrm rot="10800000" flipV="1">
              <a:off x="271922" y="3955438"/>
              <a:ext cx="11648156" cy="2430518"/>
            </a:xfrm>
            <a:prstGeom prst="trapezoid">
              <a:avLst>
                <a:gd name="adj" fmla="val 1194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2">
                    <a:alpha val="31000"/>
                    <a:lumMod val="23000"/>
                    <a:lumOff val="77000"/>
                  </a:schemeClr>
                </a:gs>
              </a:gsLst>
              <a:lin ang="5400000" scaled="1"/>
            </a:gradFill>
            <a:ln w="12700">
              <a:gradFill>
                <a:gsLst>
                  <a:gs pos="67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  <a:effectLst>
              <a:outerShdw blurRad="411480" dist="123444" dir="5400000" sx="108000" sy="108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8755" tIns="49378" rIns="98755" bIns="49378" rtlCol="0" anchor="ctr"/>
            <a:lstStyle/>
            <a:p>
              <a:pPr algn="ctr"/>
              <a:endParaRPr lang="zh-CN" altLang="en-US" sz="1944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sp>
          <p:nvSpPr>
            <p:cNvPr id="9" name="梯形 8">
              <a:extLst>
                <a:ext uri="{FF2B5EF4-FFF2-40B4-BE49-F238E27FC236}">
                  <a16:creationId xmlns:a16="http://schemas.microsoft.com/office/drawing/2014/main" id="{AA1B8084-D7B8-5C53-9F7A-E002899AECDA}"/>
                </a:ext>
              </a:extLst>
            </p:cNvPr>
            <p:cNvSpPr/>
            <p:nvPr/>
          </p:nvSpPr>
          <p:spPr>
            <a:xfrm rot="10800000">
              <a:off x="271922" y="1508569"/>
              <a:ext cx="11648156" cy="2446867"/>
            </a:xfrm>
            <a:prstGeom prst="trapezoid">
              <a:avLst>
                <a:gd name="adj" fmla="val 1194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2">
                    <a:alpha val="31000"/>
                    <a:lumMod val="23000"/>
                    <a:lumOff val="77000"/>
                  </a:schemeClr>
                </a:gs>
              </a:gsLst>
              <a:lin ang="5400000" scaled="1"/>
            </a:gradFill>
            <a:ln w="12700">
              <a:gradFill>
                <a:gsLst>
                  <a:gs pos="67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ln>
            <a:effectLst>
              <a:outerShdw blurRad="411480" dist="123444" dir="5400000" sx="108000" sy="108000" algn="ctr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8755" tIns="49378" rIns="98755" bIns="49378" rtlCol="0" anchor="ctr"/>
            <a:lstStyle/>
            <a:p>
              <a:pPr algn="ctr"/>
              <a:endParaRPr lang="zh-CN" altLang="en-US" sz="1944">
                <a:solidFill>
                  <a:schemeClr val="bg1"/>
                </a:solidFill>
                <a:effectLst>
                  <a:outerShdw blurRad="137160" dist="41148" dir="2699997" algn="tl">
                    <a:srgbClr val="000000">
                      <a:alpha val="40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</p:grpSp>
      <p:sp>
        <p:nvSpPr>
          <p:cNvPr id="85" name="文本框 84">
            <a:extLst>
              <a:ext uri="{FF2B5EF4-FFF2-40B4-BE49-F238E27FC236}">
                <a16:creationId xmlns:a16="http://schemas.microsoft.com/office/drawing/2014/main" id="{63E16B8D-FB72-7A56-C836-C7F5698CB157}"/>
              </a:ext>
            </a:extLst>
          </p:cNvPr>
          <p:cNvSpPr txBox="1"/>
          <p:nvPr/>
        </p:nvSpPr>
        <p:spPr>
          <a:xfrm>
            <a:off x="381570" y="142877"/>
            <a:ext cx="38154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2.4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关键内容 </a:t>
            </a:r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-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四项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8B4D6F62-6322-7E8C-9094-4703AB0675DC}"/>
              </a:ext>
            </a:extLst>
          </p:cNvPr>
          <p:cNvSpPr/>
          <p:nvPr/>
        </p:nvSpPr>
        <p:spPr>
          <a:xfrm>
            <a:off x="1167207" y="1781593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A2195FC-AD11-B25E-41E4-FF98AEE5070A}"/>
              </a:ext>
            </a:extLst>
          </p:cNvPr>
          <p:cNvSpPr txBox="1"/>
          <p:nvPr/>
        </p:nvSpPr>
        <p:spPr>
          <a:xfrm>
            <a:off x="1266766" y="2441422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8" name="矩形: 圆角 239">
            <a:extLst>
              <a:ext uri="{FF2B5EF4-FFF2-40B4-BE49-F238E27FC236}">
                <a16:creationId xmlns:a16="http://schemas.microsoft.com/office/drawing/2014/main" id="{2F927F64-4ADB-750B-F0BC-EA9261BB720F}"/>
              </a:ext>
            </a:extLst>
          </p:cNvPr>
          <p:cNvSpPr/>
          <p:nvPr/>
        </p:nvSpPr>
        <p:spPr>
          <a:xfrm>
            <a:off x="2583033" y="1781594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1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1EE4DE0E-85C1-7010-4BB9-AD62388D772D}"/>
              </a:ext>
            </a:extLst>
          </p:cNvPr>
          <p:cNvSpPr/>
          <p:nvPr/>
        </p:nvSpPr>
        <p:spPr>
          <a:xfrm>
            <a:off x="6380221" y="1781593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2152B2D-ABD5-A7C6-905C-830DEA4F45F2}"/>
              </a:ext>
            </a:extLst>
          </p:cNvPr>
          <p:cNvSpPr txBox="1"/>
          <p:nvPr/>
        </p:nvSpPr>
        <p:spPr>
          <a:xfrm>
            <a:off x="6479780" y="2441422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19" name="矩形: 圆角 239">
            <a:extLst>
              <a:ext uri="{FF2B5EF4-FFF2-40B4-BE49-F238E27FC236}">
                <a16:creationId xmlns:a16="http://schemas.microsoft.com/office/drawing/2014/main" id="{D70FA39A-AEA0-C46A-7F37-F738583B199B}"/>
              </a:ext>
            </a:extLst>
          </p:cNvPr>
          <p:cNvSpPr/>
          <p:nvPr/>
        </p:nvSpPr>
        <p:spPr>
          <a:xfrm>
            <a:off x="7796047" y="1781594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2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52DF06B1-13E5-261D-70B8-8FBFEC99AC7F}"/>
              </a:ext>
            </a:extLst>
          </p:cNvPr>
          <p:cNvSpPr/>
          <p:nvPr/>
        </p:nvSpPr>
        <p:spPr>
          <a:xfrm>
            <a:off x="1167207" y="4228460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0A332DD-9606-2771-5A61-4411CA6B68ED}"/>
              </a:ext>
            </a:extLst>
          </p:cNvPr>
          <p:cNvSpPr txBox="1"/>
          <p:nvPr/>
        </p:nvSpPr>
        <p:spPr>
          <a:xfrm>
            <a:off x="1266766" y="4888289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23" name="矩形: 圆角 239">
            <a:extLst>
              <a:ext uri="{FF2B5EF4-FFF2-40B4-BE49-F238E27FC236}">
                <a16:creationId xmlns:a16="http://schemas.microsoft.com/office/drawing/2014/main" id="{A625B741-51A4-6AB7-7FC3-AE555A91C4D7}"/>
              </a:ext>
            </a:extLst>
          </p:cNvPr>
          <p:cNvSpPr/>
          <p:nvPr/>
        </p:nvSpPr>
        <p:spPr>
          <a:xfrm>
            <a:off x="2583033" y="4228461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3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3737C5DF-886C-4760-47B5-9F5C27F3D571}"/>
              </a:ext>
            </a:extLst>
          </p:cNvPr>
          <p:cNvSpPr/>
          <p:nvPr/>
        </p:nvSpPr>
        <p:spPr>
          <a:xfrm>
            <a:off x="6380221" y="4228460"/>
            <a:ext cx="4644572" cy="1884473"/>
          </a:xfrm>
          <a:prstGeom prst="roundRect">
            <a:avLst>
              <a:gd name="adj" fmla="val 8336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94327F1-1124-892F-71D7-EE6CC7CEE2B5}"/>
              </a:ext>
            </a:extLst>
          </p:cNvPr>
          <p:cNvSpPr txBox="1"/>
          <p:nvPr/>
        </p:nvSpPr>
        <p:spPr>
          <a:xfrm>
            <a:off x="6479780" y="4888289"/>
            <a:ext cx="4445454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居中对齐，关键信息可用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31" name="矩形: 圆角 239">
            <a:extLst>
              <a:ext uri="{FF2B5EF4-FFF2-40B4-BE49-F238E27FC236}">
                <a16:creationId xmlns:a16="http://schemas.microsoft.com/office/drawing/2014/main" id="{5A542880-8135-F5AF-635C-211C6D425869}"/>
              </a:ext>
            </a:extLst>
          </p:cNvPr>
          <p:cNvSpPr/>
          <p:nvPr/>
        </p:nvSpPr>
        <p:spPr>
          <a:xfrm>
            <a:off x="7796047" y="4228461"/>
            <a:ext cx="1812920" cy="476373"/>
          </a:xfrm>
          <a:prstGeom prst="round2SameRect">
            <a:avLst>
              <a:gd name="adj1" fmla="val 0"/>
              <a:gd name="adj2" fmla="val 32227"/>
            </a:avLst>
          </a:prstGeom>
          <a:solidFill>
            <a:schemeClr val="accent6"/>
          </a:solidFill>
          <a:ln w="20066" cap="flat" cmpd="sng" algn="ctr">
            <a:noFill/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4630" tIns="7315" rIns="14630" bIns="7315" rtlCol="0" anchor="ctr"/>
          <a:lstStyle/>
          <a:p>
            <a:pPr algn="ctr" defTabSz="609608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小标题</a:t>
            </a:r>
            <a:endParaRPr lang="zh-CN" altLang="en-US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B3522272-BF8B-75B7-A21D-C1B24D824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44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47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85BD0-A111-2191-A116-6D748DE30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74AB8A7-40B6-3B1C-E52A-0BDBB11430A1}"/>
              </a:ext>
            </a:extLst>
          </p:cNvPr>
          <p:cNvGrpSpPr/>
          <p:nvPr/>
        </p:nvGrpSpPr>
        <p:grpSpPr>
          <a:xfrm>
            <a:off x="-772279" y="1668935"/>
            <a:ext cx="4681946" cy="4681946"/>
            <a:chOff x="3857353" y="1007960"/>
            <a:chExt cx="4681946" cy="4681946"/>
          </a:xfrm>
        </p:grpSpPr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082CAC75-A4BD-B134-908C-076D1DA32454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2700">
              <a:gradFill>
                <a:gsLst>
                  <a:gs pos="67000">
                    <a:schemeClr val="accent1">
                      <a:alpha val="50000"/>
                    </a:schemeClr>
                  </a:gs>
                  <a:gs pos="30000">
                    <a:schemeClr val="accent1">
                      <a:alpha val="50000"/>
                    </a:schemeClr>
                  </a:gs>
                  <a:gs pos="94000">
                    <a:schemeClr val="accent1">
                      <a:alpha val="0"/>
                    </a:schemeClr>
                  </a:gs>
                  <a:gs pos="6000">
                    <a:schemeClr val="accent1">
                      <a:alpha val="0"/>
                    </a:schemeClr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24F9632F-7B32-548F-97F0-378DD32744B0}"/>
                </a:ext>
              </a:extLst>
            </p:cNvPr>
            <p:cNvSpPr/>
            <p:nvPr/>
          </p:nvSpPr>
          <p:spPr>
            <a:xfrm>
              <a:off x="3857353" y="1007960"/>
              <a:ext cx="4681946" cy="4681946"/>
            </a:xfrm>
            <a:prstGeom prst="ellipse">
              <a:avLst/>
            </a:prstGeom>
            <a:noFill/>
            <a:ln w="190500">
              <a:gradFill>
                <a:gsLst>
                  <a:gs pos="71450">
                    <a:schemeClr val="accent1">
                      <a:alpha val="3000"/>
                    </a:schemeClr>
                  </a:gs>
                  <a:gs pos="32000">
                    <a:schemeClr val="accent1">
                      <a:alpha val="3000"/>
                    </a:schemeClr>
                  </a:gs>
                  <a:gs pos="98639">
                    <a:schemeClr val="accent1">
                      <a:alpha val="0"/>
                    </a:schemeClr>
                  </a:gs>
                  <a:gs pos="2000">
                    <a:schemeClr val="accent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94E56843-E28E-BF9C-4D80-465914E2D11F}"/>
                </a:ext>
              </a:extLst>
            </p:cNvPr>
            <p:cNvSpPr/>
            <p:nvPr/>
          </p:nvSpPr>
          <p:spPr>
            <a:xfrm>
              <a:off x="4257293" y="1407900"/>
              <a:ext cx="3882066" cy="3882066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37000"/>
                  </a:schemeClr>
                </a:gs>
                <a:gs pos="100000">
                  <a:schemeClr val="bg1">
                    <a:alpha val="25000"/>
                  </a:schemeClr>
                </a:gs>
              </a:gsLst>
              <a:lin ang="5400000" scaled="0"/>
              <a:tileRect/>
            </a:gradFill>
            <a:ln w="266700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lin ang="5400000" scaled="1"/>
              </a:gradFill>
            </a:ln>
            <a:effectLst>
              <a:outerShdw blurRad="1270000" dist="762000" dir="5400000" algn="t" rotWithShape="0">
                <a:srgbClr val="050C26">
                  <a:alpha val="9804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350" dirty="0">
                <a:solidFill>
                  <a:srgbClr val="FF0000"/>
                </a:solidFill>
                <a:cs typeface="+mn-ea"/>
                <a:sym typeface="+mn-lt"/>
              </a:endParaRP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04408CD8-8D53-1DDE-52EB-1A443120896A}"/>
                </a:ext>
              </a:extLst>
            </p:cNvPr>
            <p:cNvSpPr/>
            <p:nvPr/>
          </p:nvSpPr>
          <p:spPr>
            <a:xfrm>
              <a:off x="4478630" y="1629237"/>
              <a:ext cx="3439392" cy="3439392"/>
            </a:xfrm>
            <a:prstGeom prst="ellipse">
              <a:avLst/>
            </a:prstGeom>
            <a:solidFill>
              <a:schemeClr val="accent1">
                <a:alpha val="3000"/>
              </a:schemeClr>
            </a:solidFill>
            <a:ln w="19050" cap="flat" cmpd="sng" algn="ctr">
              <a:solidFill>
                <a:schemeClr val="accent1">
                  <a:alpha val="15000"/>
                </a:schemeClr>
              </a:solidFill>
              <a:prstDash val="solid"/>
              <a:miter lim="800000"/>
            </a:ln>
            <a:effectLst/>
          </p:spPr>
          <p:txBody>
            <a:bodyPr lIns="82296" tIns="41148" rIns="82296" bIns="41148" rtlCol="0" anchor="ctr"/>
            <a:lstStyle/>
            <a:p>
              <a:pPr algn="ctr"/>
              <a:endParaRPr lang="zh-CN" altLang="en-US" sz="1620" kern="0" dirty="0">
                <a:solidFill>
                  <a:srgbClr val="3370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梯形 6">
            <a:extLst>
              <a:ext uri="{FF2B5EF4-FFF2-40B4-BE49-F238E27FC236}">
                <a16:creationId xmlns:a16="http://schemas.microsoft.com/office/drawing/2014/main" id="{DC2B8942-DC3F-CE73-749D-BE99A6874D73}"/>
              </a:ext>
            </a:extLst>
          </p:cNvPr>
          <p:cNvSpPr/>
          <p:nvPr/>
        </p:nvSpPr>
        <p:spPr>
          <a:xfrm rot="5400000">
            <a:off x="-1334412" y="2743174"/>
            <a:ext cx="5121011" cy="2446867"/>
          </a:xfrm>
          <a:prstGeom prst="trapezoid">
            <a:avLst>
              <a:gd name="adj" fmla="val 119447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2">
                  <a:alpha val="31000"/>
                  <a:lumMod val="23000"/>
                  <a:lumOff val="77000"/>
                </a:schemeClr>
              </a:gs>
            </a:gsLst>
            <a:lin ang="5400000" scaled="1"/>
          </a:gradFill>
          <a:ln w="12700">
            <a:solidFill>
              <a:schemeClr val="accent2">
                <a:lumMod val="40000"/>
                <a:lumOff val="60000"/>
                <a:alpha val="50000"/>
              </a:schemeClr>
            </a:solidFill>
          </a:ln>
          <a:effectLst>
            <a:outerShdw blurRad="411480" dist="123444" dir="5400000" sx="108000" sy="108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755" tIns="49378" rIns="98755" bIns="49378" rtlCol="0" anchor="ctr"/>
          <a:lstStyle/>
          <a:p>
            <a:pPr algn="ctr"/>
            <a:endParaRPr lang="zh-CN" altLang="en-US" sz="1944" dirty="0">
              <a:solidFill>
                <a:schemeClr val="bg1"/>
              </a:solidFill>
              <a:effectLst>
                <a:outerShdw blurRad="137160" dist="41148" dir="2699997" algn="tl">
                  <a:srgbClr val="000000">
                    <a:alpha val="40000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D7ECC0FB-509E-D2D4-D666-EB2366DB7DD7}"/>
              </a:ext>
            </a:extLst>
          </p:cNvPr>
          <p:cNvCxnSpPr>
            <a:cxnSpLocks/>
          </p:cNvCxnSpPr>
          <p:nvPr/>
        </p:nvCxnSpPr>
        <p:spPr>
          <a:xfrm flipV="1">
            <a:off x="2276570" y="2381700"/>
            <a:ext cx="1084627" cy="591923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3EA36DCB-E3F6-30F4-68E1-2A1F65F56501}"/>
              </a:ext>
            </a:extLst>
          </p:cNvPr>
          <p:cNvSpPr/>
          <p:nvPr/>
        </p:nvSpPr>
        <p:spPr>
          <a:xfrm>
            <a:off x="3208797" y="1832889"/>
            <a:ext cx="1571845" cy="792822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2F2B1B6D-6F2D-1ED4-EAA3-5E38F2227BD8}"/>
              </a:ext>
            </a:extLst>
          </p:cNvPr>
          <p:cNvSpPr/>
          <p:nvPr/>
        </p:nvSpPr>
        <p:spPr>
          <a:xfrm>
            <a:off x="381570" y="2789139"/>
            <a:ext cx="2416369" cy="2399926"/>
          </a:xfrm>
          <a:prstGeom prst="ellipse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14C6B06-A48F-9886-E1C0-7FF9829C07BD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44CDD01D-86A3-8099-7209-372B3B8731B4}"/>
              </a:ext>
            </a:extLst>
          </p:cNvPr>
          <p:cNvSpPr/>
          <p:nvPr/>
        </p:nvSpPr>
        <p:spPr>
          <a:xfrm>
            <a:off x="613955" y="3003438"/>
            <a:ext cx="1909478" cy="19421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4C58ED06-18C0-F9FF-CF19-F48B84C288A8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2797939" y="3989102"/>
            <a:ext cx="410858" cy="0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575A5A43-80A8-B3A6-9370-F92DC954E1D1}"/>
              </a:ext>
            </a:extLst>
          </p:cNvPr>
          <p:cNvCxnSpPr>
            <a:cxnSpLocks/>
          </p:cNvCxnSpPr>
          <p:nvPr/>
        </p:nvCxnSpPr>
        <p:spPr>
          <a:xfrm>
            <a:off x="2236464" y="5147328"/>
            <a:ext cx="972333" cy="622514"/>
          </a:xfrm>
          <a:prstGeom prst="line">
            <a:avLst/>
          </a:prstGeom>
          <a:ln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C660D4E8-C9B7-6E0A-584F-8E7E40C9FDF9}"/>
              </a:ext>
            </a:extLst>
          </p:cNvPr>
          <p:cNvSpPr/>
          <p:nvPr/>
        </p:nvSpPr>
        <p:spPr>
          <a:xfrm>
            <a:off x="3208797" y="3592691"/>
            <a:ext cx="1571845" cy="792822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EC645DD4-5D8B-FD63-6A46-954F1522B91C}"/>
              </a:ext>
            </a:extLst>
          </p:cNvPr>
          <p:cNvSpPr/>
          <p:nvPr/>
        </p:nvSpPr>
        <p:spPr>
          <a:xfrm>
            <a:off x="3208797" y="5373431"/>
            <a:ext cx="1571845" cy="792822"/>
          </a:xfrm>
          <a:prstGeom prst="roundRect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BB7CE436-C86B-1D3D-C9BA-FF2CC606A8DB}"/>
              </a:ext>
            </a:extLst>
          </p:cNvPr>
          <p:cNvSpPr txBox="1"/>
          <p:nvPr/>
        </p:nvSpPr>
        <p:spPr>
          <a:xfrm>
            <a:off x="854556" y="3748283"/>
            <a:ext cx="1446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5A4B3BE8-B358-E153-9A11-A34460446246}"/>
              </a:ext>
            </a:extLst>
          </p:cNvPr>
          <p:cNvSpPr txBox="1"/>
          <p:nvPr/>
        </p:nvSpPr>
        <p:spPr>
          <a:xfrm>
            <a:off x="3426895" y="2019581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3B2CD15-2EE5-E575-75CD-1ED7F87FF1B2}"/>
              </a:ext>
            </a:extLst>
          </p:cNvPr>
          <p:cNvSpPr txBox="1"/>
          <p:nvPr/>
        </p:nvSpPr>
        <p:spPr>
          <a:xfrm>
            <a:off x="3452601" y="3804436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8577DD99-A577-00C0-D9A5-6F3FF29F5CA2}"/>
              </a:ext>
            </a:extLst>
          </p:cNvPr>
          <p:cNvSpPr txBox="1"/>
          <p:nvPr/>
        </p:nvSpPr>
        <p:spPr>
          <a:xfrm>
            <a:off x="3474998" y="558517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4D07BDE3-C613-AC04-CD5F-60E1B7B5C407}"/>
              </a:ext>
            </a:extLst>
          </p:cNvPr>
          <p:cNvSpPr txBox="1"/>
          <p:nvPr/>
        </p:nvSpPr>
        <p:spPr>
          <a:xfrm>
            <a:off x="5787949" y="1943454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zh-CN" altLang="en-US" dirty="0">
                <a:solidFill>
                  <a:schemeClr val="bg1"/>
                </a:solidFill>
                <a:cs typeface="+mn-ea"/>
                <a:sym typeface="+mn-lt"/>
              </a:rPr>
              <a:t>懂你所想</a:t>
            </a:r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649DCB7F-D647-FCD3-A40A-9CB8F3A5075A}"/>
              </a:ext>
            </a:extLst>
          </p:cNvPr>
          <p:cNvSpPr/>
          <p:nvPr/>
        </p:nvSpPr>
        <p:spPr>
          <a:xfrm rot="5400000">
            <a:off x="5076032" y="2016668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E39E38DB-A0F8-6F29-C046-26F1D728B13C}"/>
              </a:ext>
            </a:extLst>
          </p:cNvPr>
          <p:cNvSpPr/>
          <p:nvPr/>
        </p:nvSpPr>
        <p:spPr>
          <a:xfrm rot="5400000">
            <a:off x="5076032" y="3776470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任意多边形: 形状 21">
            <a:extLst>
              <a:ext uri="{FF2B5EF4-FFF2-40B4-BE49-F238E27FC236}">
                <a16:creationId xmlns:a16="http://schemas.microsoft.com/office/drawing/2014/main" id="{3441C6A0-7CBA-8142-1221-2C7AF70B9FF3}"/>
              </a:ext>
            </a:extLst>
          </p:cNvPr>
          <p:cNvSpPr/>
          <p:nvPr/>
        </p:nvSpPr>
        <p:spPr>
          <a:xfrm rot="5400000">
            <a:off x="5076032" y="5557210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499F2990-74C4-93BD-7CC9-9631E6D35551}"/>
              </a:ext>
            </a:extLst>
          </p:cNvPr>
          <p:cNvSpPr/>
          <p:nvPr/>
        </p:nvSpPr>
        <p:spPr>
          <a:xfrm>
            <a:off x="5698392" y="1832889"/>
            <a:ext cx="1571845" cy="792822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1FAEB42F-A0B5-6248-2169-E16F12711604}"/>
              </a:ext>
            </a:extLst>
          </p:cNvPr>
          <p:cNvSpPr/>
          <p:nvPr/>
        </p:nvSpPr>
        <p:spPr>
          <a:xfrm>
            <a:off x="5699164" y="3592691"/>
            <a:ext cx="1571845" cy="792822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D82FE1A8-FB66-A21D-7812-F0FE390AE175}"/>
              </a:ext>
            </a:extLst>
          </p:cNvPr>
          <p:cNvSpPr/>
          <p:nvPr/>
        </p:nvSpPr>
        <p:spPr>
          <a:xfrm>
            <a:off x="5699936" y="5373431"/>
            <a:ext cx="1571845" cy="792822"/>
          </a:xfrm>
          <a:prstGeom prst="round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A79766A-C03E-1094-0B7B-939D95B08F09}"/>
              </a:ext>
            </a:extLst>
          </p:cNvPr>
          <p:cNvSpPr txBox="1"/>
          <p:nvPr/>
        </p:nvSpPr>
        <p:spPr>
          <a:xfrm>
            <a:off x="5964801" y="2019581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9A70EABF-C7D4-B9A5-017B-15DC88C1C89E}"/>
              </a:ext>
            </a:extLst>
          </p:cNvPr>
          <p:cNvSpPr txBox="1"/>
          <p:nvPr/>
        </p:nvSpPr>
        <p:spPr>
          <a:xfrm>
            <a:off x="5964801" y="3804436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D5BF824-4B2B-D413-B004-E6DCE412B6E1}"/>
              </a:ext>
            </a:extLst>
          </p:cNvPr>
          <p:cNvSpPr txBox="1"/>
          <p:nvPr/>
        </p:nvSpPr>
        <p:spPr>
          <a:xfrm>
            <a:off x="5964801" y="558517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55" name="任意多边形: 形状 54">
            <a:extLst>
              <a:ext uri="{FF2B5EF4-FFF2-40B4-BE49-F238E27FC236}">
                <a16:creationId xmlns:a16="http://schemas.microsoft.com/office/drawing/2014/main" id="{54833420-3FF6-E815-F200-B2355FEC030B}"/>
              </a:ext>
            </a:extLst>
          </p:cNvPr>
          <p:cNvSpPr/>
          <p:nvPr/>
        </p:nvSpPr>
        <p:spPr>
          <a:xfrm rot="5400000">
            <a:off x="7552416" y="1994174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8000">
                <a:srgbClr val="61719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6" name="任意多边形: 形状 55">
            <a:extLst>
              <a:ext uri="{FF2B5EF4-FFF2-40B4-BE49-F238E27FC236}">
                <a16:creationId xmlns:a16="http://schemas.microsoft.com/office/drawing/2014/main" id="{F57D0832-BE5C-DDC2-9452-200E74D7DE16}"/>
              </a:ext>
            </a:extLst>
          </p:cNvPr>
          <p:cNvSpPr/>
          <p:nvPr/>
        </p:nvSpPr>
        <p:spPr>
          <a:xfrm rot="5400000">
            <a:off x="7552416" y="3753976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8000">
                <a:srgbClr val="61719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7" name="任意多边形: 形状 56">
            <a:extLst>
              <a:ext uri="{FF2B5EF4-FFF2-40B4-BE49-F238E27FC236}">
                <a16:creationId xmlns:a16="http://schemas.microsoft.com/office/drawing/2014/main" id="{A99FE78C-30CD-56B0-EDAF-2A3CFB15D6E2}"/>
              </a:ext>
            </a:extLst>
          </p:cNvPr>
          <p:cNvSpPr/>
          <p:nvPr/>
        </p:nvSpPr>
        <p:spPr>
          <a:xfrm rot="5400000">
            <a:off x="7552416" y="5534716"/>
            <a:ext cx="364214" cy="42526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8000">
                <a:srgbClr val="61719D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58" name="矩形: 圆角 57">
            <a:extLst>
              <a:ext uri="{FF2B5EF4-FFF2-40B4-BE49-F238E27FC236}">
                <a16:creationId xmlns:a16="http://schemas.microsoft.com/office/drawing/2014/main" id="{9A476152-7BA1-53BE-B398-05636B46846C}"/>
              </a:ext>
            </a:extLst>
          </p:cNvPr>
          <p:cNvSpPr/>
          <p:nvPr/>
        </p:nvSpPr>
        <p:spPr>
          <a:xfrm>
            <a:off x="8187987" y="1799925"/>
            <a:ext cx="3586312" cy="4333364"/>
          </a:xfrm>
          <a:prstGeom prst="roundRect">
            <a:avLst>
              <a:gd name="adj" fmla="val 471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88AE7A4B-176B-83EF-C6C8-95D040B44883}"/>
              </a:ext>
            </a:extLst>
          </p:cNvPr>
          <p:cNvSpPr txBox="1"/>
          <p:nvPr/>
        </p:nvSpPr>
        <p:spPr>
          <a:xfrm>
            <a:off x="8604152" y="3632486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228AB698-53CB-B5F6-A654-72BB3839EB0F}"/>
              </a:ext>
            </a:extLst>
          </p:cNvPr>
          <p:cNvSpPr txBox="1"/>
          <p:nvPr/>
        </p:nvSpPr>
        <p:spPr>
          <a:xfrm>
            <a:off x="8219016" y="2973623"/>
            <a:ext cx="3524250" cy="406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  <a:buClr>
                <a:srgbClr val="6A005F"/>
              </a:buClr>
            </a:pPr>
            <a:r>
              <a:rPr lang="zh-CN" altLang="en-US" sz="1800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8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800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F270EF7C-5432-0060-6686-796DAF061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45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941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B96F8-1942-41DB-8E1D-CDE8AF3DA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4F6EF472-D727-C249-D58E-8A90D4E2EE39}"/>
              </a:ext>
            </a:extLst>
          </p:cNvPr>
          <p:cNvSpPr/>
          <p:nvPr/>
        </p:nvSpPr>
        <p:spPr>
          <a:xfrm>
            <a:off x="0" y="1601712"/>
            <a:ext cx="12191998" cy="4557848"/>
          </a:xfrm>
          <a:prstGeom prst="roundRect">
            <a:avLst>
              <a:gd name="adj" fmla="val 3315"/>
            </a:avLst>
          </a:prstGeom>
          <a:gradFill flip="none" rotWithShape="1">
            <a:gsLst>
              <a:gs pos="14000">
                <a:schemeClr val="accent1">
                  <a:alpha val="36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4" name="矩形: 圆角 40">
            <a:extLst>
              <a:ext uri="{FF2B5EF4-FFF2-40B4-BE49-F238E27FC236}">
                <a16:creationId xmlns:a16="http://schemas.microsoft.com/office/drawing/2014/main" id="{755FA668-BFAC-BEC4-E8A9-206E3390A5C9}"/>
              </a:ext>
            </a:extLst>
          </p:cNvPr>
          <p:cNvSpPr/>
          <p:nvPr/>
        </p:nvSpPr>
        <p:spPr>
          <a:xfrm flipH="1">
            <a:off x="2770514" y="1594251"/>
            <a:ext cx="8871933" cy="105616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07CD414D-4050-D266-3BA1-2110A4F7CE90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9" name="矩形: 圆角 40">
            <a:extLst>
              <a:ext uri="{FF2B5EF4-FFF2-40B4-BE49-F238E27FC236}">
                <a16:creationId xmlns:a16="http://schemas.microsoft.com/office/drawing/2014/main" id="{1BADA7E8-763A-B01A-B045-FE7CDEAD955A}"/>
              </a:ext>
            </a:extLst>
          </p:cNvPr>
          <p:cNvSpPr/>
          <p:nvPr/>
        </p:nvSpPr>
        <p:spPr>
          <a:xfrm flipH="1">
            <a:off x="3231103" y="2766544"/>
            <a:ext cx="8411346" cy="105616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60" name="矩形: 圆角 40">
            <a:extLst>
              <a:ext uri="{FF2B5EF4-FFF2-40B4-BE49-F238E27FC236}">
                <a16:creationId xmlns:a16="http://schemas.microsoft.com/office/drawing/2014/main" id="{41173418-237C-9772-A2A5-F222CACEC5BC}"/>
              </a:ext>
            </a:extLst>
          </p:cNvPr>
          <p:cNvSpPr/>
          <p:nvPr/>
        </p:nvSpPr>
        <p:spPr>
          <a:xfrm flipH="1">
            <a:off x="3231102" y="3919780"/>
            <a:ext cx="8411346" cy="10655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61" name="矩形: 圆角 40">
            <a:extLst>
              <a:ext uri="{FF2B5EF4-FFF2-40B4-BE49-F238E27FC236}">
                <a16:creationId xmlns:a16="http://schemas.microsoft.com/office/drawing/2014/main" id="{DC31B303-A1B8-1D39-8B73-803156C07370}"/>
              </a:ext>
            </a:extLst>
          </p:cNvPr>
          <p:cNvSpPr/>
          <p:nvPr/>
        </p:nvSpPr>
        <p:spPr>
          <a:xfrm flipH="1">
            <a:off x="3231102" y="5094002"/>
            <a:ext cx="8411346" cy="106555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62" name="任意形状 40">
            <a:extLst>
              <a:ext uri="{FF2B5EF4-FFF2-40B4-BE49-F238E27FC236}">
                <a16:creationId xmlns:a16="http://schemas.microsoft.com/office/drawing/2014/main" id="{B05C1BF5-BC8F-C409-4890-EF6CD6C344AD}"/>
              </a:ext>
            </a:extLst>
          </p:cNvPr>
          <p:cNvSpPr/>
          <p:nvPr/>
        </p:nvSpPr>
        <p:spPr>
          <a:xfrm>
            <a:off x="2183890" y="1601712"/>
            <a:ext cx="1173253" cy="1056168"/>
          </a:xfrm>
          <a:custGeom>
            <a:avLst/>
            <a:gdLst>
              <a:gd name="connsiteX0" fmla="*/ 586626 w 1173253"/>
              <a:gd name="connsiteY0" fmla="*/ 0 h 1200635"/>
              <a:gd name="connsiteX1" fmla="*/ 1173253 w 1173253"/>
              <a:gd name="connsiteY1" fmla="*/ 1200635 h 1200635"/>
              <a:gd name="connsiteX2" fmla="*/ 0 w 1173253"/>
              <a:gd name="connsiteY2" fmla="*/ 1200635 h 1200635"/>
              <a:gd name="connsiteX3" fmla="*/ 586626 w 1173253"/>
              <a:gd name="connsiteY3" fmla="*/ 0 h 1200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3253" h="1200635">
                <a:moveTo>
                  <a:pt x="586626" y="0"/>
                </a:moveTo>
                <a:lnTo>
                  <a:pt x="1173253" y="1200635"/>
                </a:lnTo>
                <a:lnTo>
                  <a:pt x="0" y="1200635"/>
                </a:lnTo>
                <a:lnTo>
                  <a:pt x="58662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b="1" dirty="0">
              <a:cs typeface="+mn-ea"/>
              <a:sym typeface="+mn-lt"/>
            </a:endParaRPr>
          </a:p>
        </p:txBody>
      </p:sp>
      <p:sp>
        <p:nvSpPr>
          <p:cNvPr id="63" name="任意形状 41">
            <a:extLst>
              <a:ext uri="{FF2B5EF4-FFF2-40B4-BE49-F238E27FC236}">
                <a16:creationId xmlns:a16="http://schemas.microsoft.com/office/drawing/2014/main" id="{F7C5E583-1C27-9A1D-0E90-9C9BD1C1AB5F}"/>
              </a:ext>
            </a:extLst>
          </p:cNvPr>
          <p:cNvSpPr/>
          <p:nvPr/>
        </p:nvSpPr>
        <p:spPr>
          <a:xfrm>
            <a:off x="1620422" y="2766544"/>
            <a:ext cx="2300188" cy="1044572"/>
          </a:xfrm>
          <a:custGeom>
            <a:avLst/>
            <a:gdLst>
              <a:gd name="connsiteX0" fmla="*/ 510375 w 2300188"/>
              <a:gd name="connsiteY0" fmla="*/ 0 h 1044572"/>
              <a:gd name="connsiteX1" fmla="*/ 1789814 w 2300188"/>
              <a:gd name="connsiteY1" fmla="*/ 0 h 1044572"/>
              <a:gd name="connsiteX2" fmla="*/ 2300188 w 2300188"/>
              <a:gd name="connsiteY2" fmla="*/ 1044572 h 1044572"/>
              <a:gd name="connsiteX3" fmla="*/ 0 w 2300188"/>
              <a:gd name="connsiteY3" fmla="*/ 1044572 h 1044572"/>
              <a:gd name="connsiteX4" fmla="*/ 510375 w 2300188"/>
              <a:gd name="connsiteY4" fmla="*/ 0 h 1044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0188" h="1044572">
                <a:moveTo>
                  <a:pt x="510375" y="0"/>
                </a:moveTo>
                <a:lnTo>
                  <a:pt x="1789814" y="0"/>
                </a:lnTo>
                <a:lnTo>
                  <a:pt x="2300188" y="1044572"/>
                </a:lnTo>
                <a:lnTo>
                  <a:pt x="0" y="1044572"/>
                </a:lnTo>
                <a:lnTo>
                  <a:pt x="51037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b="1">
              <a:cs typeface="+mn-ea"/>
              <a:sym typeface="+mn-lt"/>
            </a:endParaRPr>
          </a:p>
        </p:txBody>
      </p:sp>
      <p:sp>
        <p:nvSpPr>
          <p:cNvPr id="64" name="任意形状 42">
            <a:extLst>
              <a:ext uri="{FF2B5EF4-FFF2-40B4-BE49-F238E27FC236}">
                <a16:creationId xmlns:a16="http://schemas.microsoft.com/office/drawing/2014/main" id="{3EFE8C8F-D9EA-86EF-97F0-D2F87D10BA8C}"/>
              </a:ext>
            </a:extLst>
          </p:cNvPr>
          <p:cNvSpPr/>
          <p:nvPr/>
        </p:nvSpPr>
        <p:spPr>
          <a:xfrm>
            <a:off x="1043618" y="3919780"/>
            <a:ext cx="3453796" cy="1071867"/>
          </a:xfrm>
          <a:custGeom>
            <a:avLst/>
            <a:gdLst>
              <a:gd name="connsiteX0" fmla="*/ 523711 w 3453796"/>
              <a:gd name="connsiteY0" fmla="*/ 0 h 1071867"/>
              <a:gd name="connsiteX1" fmla="*/ 2930085 w 3453796"/>
              <a:gd name="connsiteY1" fmla="*/ 0 h 1071867"/>
              <a:gd name="connsiteX2" fmla="*/ 3453796 w 3453796"/>
              <a:gd name="connsiteY2" fmla="*/ 1071867 h 1071867"/>
              <a:gd name="connsiteX3" fmla="*/ 0 w 3453796"/>
              <a:gd name="connsiteY3" fmla="*/ 1071867 h 1071867"/>
              <a:gd name="connsiteX4" fmla="*/ 523711 w 3453796"/>
              <a:gd name="connsiteY4" fmla="*/ 0 h 107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3796" h="1071867">
                <a:moveTo>
                  <a:pt x="523711" y="0"/>
                </a:moveTo>
                <a:lnTo>
                  <a:pt x="2930085" y="0"/>
                </a:lnTo>
                <a:lnTo>
                  <a:pt x="3453796" y="1071867"/>
                </a:lnTo>
                <a:lnTo>
                  <a:pt x="0" y="1071867"/>
                </a:lnTo>
                <a:lnTo>
                  <a:pt x="523711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2400">
              <a:cs typeface="+mn-ea"/>
              <a:sym typeface="+mn-lt"/>
            </a:endParaRPr>
          </a:p>
        </p:txBody>
      </p:sp>
      <p:sp>
        <p:nvSpPr>
          <p:cNvPr id="65" name="任意形状 47">
            <a:extLst>
              <a:ext uri="{FF2B5EF4-FFF2-40B4-BE49-F238E27FC236}">
                <a16:creationId xmlns:a16="http://schemas.microsoft.com/office/drawing/2014/main" id="{A64171E8-2E71-34E4-AE57-68C5E37FE3B0}"/>
              </a:ext>
            </a:extLst>
          </p:cNvPr>
          <p:cNvSpPr/>
          <p:nvPr/>
        </p:nvSpPr>
        <p:spPr>
          <a:xfrm>
            <a:off x="469897" y="5100311"/>
            <a:ext cx="4601238" cy="1065558"/>
          </a:xfrm>
          <a:custGeom>
            <a:avLst/>
            <a:gdLst>
              <a:gd name="connsiteX0" fmla="*/ 520628 w 4601238"/>
              <a:gd name="connsiteY0" fmla="*/ 0 h 1065558"/>
              <a:gd name="connsiteX1" fmla="*/ 4080610 w 4601238"/>
              <a:gd name="connsiteY1" fmla="*/ 0 h 1065558"/>
              <a:gd name="connsiteX2" fmla="*/ 4601238 w 4601238"/>
              <a:gd name="connsiteY2" fmla="*/ 1065558 h 1065558"/>
              <a:gd name="connsiteX3" fmla="*/ 0 w 4601238"/>
              <a:gd name="connsiteY3" fmla="*/ 1065558 h 1065558"/>
              <a:gd name="connsiteX4" fmla="*/ 520628 w 4601238"/>
              <a:gd name="connsiteY4" fmla="*/ 0 h 1065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1238" h="1065558">
                <a:moveTo>
                  <a:pt x="520628" y="0"/>
                </a:moveTo>
                <a:lnTo>
                  <a:pt x="4080610" y="0"/>
                </a:lnTo>
                <a:lnTo>
                  <a:pt x="4601238" y="1065558"/>
                </a:lnTo>
                <a:lnTo>
                  <a:pt x="0" y="1065558"/>
                </a:lnTo>
                <a:lnTo>
                  <a:pt x="520628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03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cs typeface="+mn-ea"/>
              <a:sym typeface="+mn-lt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64370572-7D56-AD27-FE33-C779CF14DD82}"/>
              </a:ext>
            </a:extLst>
          </p:cNvPr>
          <p:cNvSpPr txBox="1"/>
          <p:nvPr/>
        </p:nvSpPr>
        <p:spPr>
          <a:xfrm>
            <a:off x="2216519" y="315278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F8793213-9C08-255B-56E1-34ECC072C416}"/>
              </a:ext>
            </a:extLst>
          </p:cNvPr>
          <p:cNvSpPr txBox="1"/>
          <p:nvPr/>
        </p:nvSpPr>
        <p:spPr>
          <a:xfrm>
            <a:off x="2216518" y="429447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B60DCFF7-A98C-11D2-D0A7-A14A1E8E9F13}"/>
              </a:ext>
            </a:extLst>
          </p:cNvPr>
          <p:cNvSpPr txBox="1"/>
          <p:nvPr/>
        </p:nvSpPr>
        <p:spPr>
          <a:xfrm>
            <a:off x="2216519" y="544211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FBDAE049-749E-E020-C375-8F69B3C839BE}"/>
              </a:ext>
            </a:extLst>
          </p:cNvPr>
          <p:cNvSpPr txBox="1"/>
          <p:nvPr/>
        </p:nvSpPr>
        <p:spPr>
          <a:xfrm>
            <a:off x="2447349" y="2010397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</a:t>
            </a:r>
            <a:endParaRPr lang="en-US" altLang="zh-CN" b="1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1273B930-A993-35BE-D3A9-6D27D248DA6B}"/>
              </a:ext>
            </a:extLst>
          </p:cNvPr>
          <p:cNvSpPr txBox="1"/>
          <p:nvPr/>
        </p:nvSpPr>
        <p:spPr>
          <a:xfrm>
            <a:off x="3304292" y="1755073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14AD3C68-B2B7-4A47-47BD-9AE45A67CDCB}"/>
              </a:ext>
            </a:extLst>
          </p:cNvPr>
          <p:cNvSpPr txBox="1"/>
          <p:nvPr/>
        </p:nvSpPr>
        <p:spPr>
          <a:xfrm>
            <a:off x="3304291" y="2100685"/>
            <a:ext cx="8338156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5BE41B26-867D-C97F-35FA-F05663FDC8AD}"/>
              </a:ext>
            </a:extLst>
          </p:cNvPr>
          <p:cNvSpPr txBox="1"/>
          <p:nvPr/>
        </p:nvSpPr>
        <p:spPr>
          <a:xfrm>
            <a:off x="3920611" y="2923827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484DB2C8-5F5D-C885-2C3C-787174482A3B}"/>
              </a:ext>
            </a:extLst>
          </p:cNvPr>
          <p:cNvSpPr txBox="1"/>
          <p:nvPr/>
        </p:nvSpPr>
        <p:spPr>
          <a:xfrm>
            <a:off x="3920610" y="3269439"/>
            <a:ext cx="772183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740BF321-958E-FC23-EE76-AF39080B7E58}"/>
              </a:ext>
            </a:extLst>
          </p:cNvPr>
          <p:cNvSpPr txBox="1"/>
          <p:nvPr/>
        </p:nvSpPr>
        <p:spPr>
          <a:xfrm>
            <a:off x="4536930" y="4092581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CC27E134-5427-5F59-BB27-4E7F26E11316}"/>
              </a:ext>
            </a:extLst>
          </p:cNvPr>
          <p:cNvSpPr txBox="1"/>
          <p:nvPr/>
        </p:nvSpPr>
        <p:spPr>
          <a:xfrm>
            <a:off x="4536929" y="4438193"/>
            <a:ext cx="7105518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698844A6-1730-CC35-CCDD-D1796B583B1D}"/>
              </a:ext>
            </a:extLst>
          </p:cNvPr>
          <p:cNvSpPr txBox="1"/>
          <p:nvPr/>
        </p:nvSpPr>
        <p:spPr>
          <a:xfrm>
            <a:off x="5171582" y="5272271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27185BA5-A4EA-D773-ED56-6EE13E5A9B82}"/>
              </a:ext>
            </a:extLst>
          </p:cNvPr>
          <p:cNvSpPr txBox="1"/>
          <p:nvPr/>
        </p:nvSpPr>
        <p:spPr>
          <a:xfrm>
            <a:off x="5171581" y="5617883"/>
            <a:ext cx="6470866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倍行距，居中对齐，关键信息可用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加粗高亮</a:t>
            </a:r>
            <a:endParaRPr lang="en-US" altLang="zh-CN" sz="16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BB820AA-668C-8C76-9F1A-1583B05EC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46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2010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068B5-43D6-D1CF-83F4-24F5865E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8545C808-6A6F-534B-7252-8808E5707914}"/>
              </a:ext>
            </a:extLst>
          </p:cNvPr>
          <p:cNvSpPr/>
          <p:nvPr/>
        </p:nvSpPr>
        <p:spPr>
          <a:xfrm>
            <a:off x="768417" y="1091525"/>
            <a:ext cx="10655166" cy="5623598"/>
          </a:xfrm>
          <a:prstGeom prst="roundRect">
            <a:avLst>
              <a:gd name="adj" fmla="val 3315"/>
            </a:avLst>
          </a:prstGeom>
          <a:gradFill flip="none" rotWithShape="1">
            <a:gsLst>
              <a:gs pos="0">
                <a:schemeClr val="accent2">
                  <a:alpha val="21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1">
                <a:lumMod val="8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9FC000A9-D298-6616-8F60-99DB6CE886B2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4" name="矩形: 圆角 87">
            <a:extLst>
              <a:ext uri="{FF2B5EF4-FFF2-40B4-BE49-F238E27FC236}">
                <a16:creationId xmlns:a16="http://schemas.microsoft.com/office/drawing/2014/main" id="{9E26D257-C0CF-981B-804A-5F75A7C35653}"/>
              </a:ext>
            </a:extLst>
          </p:cNvPr>
          <p:cNvSpPr/>
          <p:nvPr/>
        </p:nvSpPr>
        <p:spPr bwMode="auto">
          <a:xfrm>
            <a:off x="987094" y="1184563"/>
            <a:ext cx="2093763" cy="613283"/>
          </a:xfrm>
          <a:prstGeom prst="round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165" name="矩形: 圆角 86">
            <a:extLst>
              <a:ext uri="{FF2B5EF4-FFF2-40B4-BE49-F238E27FC236}">
                <a16:creationId xmlns:a16="http://schemas.microsoft.com/office/drawing/2014/main" id="{802214CA-B641-F87B-2465-609939EE6CB2}"/>
              </a:ext>
            </a:extLst>
          </p:cNvPr>
          <p:cNvSpPr/>
          <p:nvPr/>
        </p:nvSpPr>
        <p:spPr bwMode="auto">
          <a:xfrm>
            <a:off x="3695112" y="1184563"/>
            <a:ext cx="2093763" cy="613283"/>
          </a:xfrm>
          <a:prstGeom prst="round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 dirty="0">
              <a:cs typeface="+mn-ea"/>
              <a:sym typeface="+mn-lt"/>
            </a:endParaRPr>
          </a:p>
        </p:txBody>
      </p:sp>
      <p:sp>
        <p:nvSpPr>
          <p:cNvPr id="166" name="矩形: 圆角 85">
            <a:extLst>
              <a:ext uri="{FF2B5EF4-FFF2-40B4-BE49-F238E27FC236}">
                <a16:creationId xmlns:a16="http://schemas.microsoft.com/office/drawing/2014/main" id="{2017F9F3-3DD4-0BB8-392F-787B128DBD25}"/>
              </a:ext>
            </a:extLst>
          </p:cNvPr>
          <p:cNvSpPr/>
          <p:nvPr/>
        </p:nvSpPr>
        <p:spPr bwMode="auto">
          <a:xfrm>
            <a:off x="6403130" y="1184563"/>
            <a:ext cx="2093763" cy="613283"/>
          </a:xfrm>
          <a:prstGeom prst="round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67" name="矩形: 圆角 84">
            <a:extLst>
              <a:ext uri="{FF2B5EF4-FFF2-40B4-BE49-F238E27FC236}">
                <a16:creationId xmlns:a16="http://schemas.microsoft.com/office/drawing/2014/main" id="{33D959DC-65A6-8677-CF12-3FD95B57D95F}"/>
              </a:ext>
            </a:extLst>
          </p:cNvPr>
          <p:cNvSpPr/>
          <p:nvPr/>
        </p:nvSpPr>
        <p:spPr bwMode="auto">
          <a:xfrm>
            <a:off x="9111145" y="1184563"/>
            <a:ext cx="2093763" cy="613283"/>
          </a:xfrm>
          <a:prstGeom prst="round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>
            <a:outerShdw blurRad="317500" dist="127000" dir="3000000" sx="102000" sy="102000" algn="ctr" rotWithShape="0">
              <a:prstClr val="black">
                <a:alpha val="30000"/>
              </a:prstClr>
            </a:outerShdw>
          </a:effec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00">
              <a:cs typeface="+mn-ea"/>
              <a:sym typeface="+mn-lt"/>
            </a:endParaRP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22CE1E4B-20E9-6C91-68E4-41FCE8B2297A}"/>
              </a:ext>
            </a:extLst>
          </p:cNvPr>
          <p:cNvSpPr txBox="1"/>
          <p:nvPr/>
        </p:nvSpPr>
        <p:spPr>
          <a:xfrm>
            <a:off x="1479977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80E431EE-D009-FC46-59CA-4CE41F7737CE}"/>
              </a:ext>
            </a:extLst>
          </p:cNvPr>
          <p:cNvSpPr txBox="1"/>
          <p:nvPr/>
        </p:nvSpPr>
        <p:spPr>
          <a:xfrm>
            <a:off x="4187993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3" name="文本框 172">
            <a:extLst>
              <a:ext uri="{FF2B5EF4-FFF2-40B4-BE49-F238E27FC236}">
                <a16:creationId xmlns:a16="http://schemas.microsoft.com/office/drawing/2014/main" id="{C5698E48-9957-67FC-58AD-9E74D743CAE9}"/>
              </a:ext>
            </a:extLst>
          </p:cNvPr>
          <p:cNvSpPr txBox="1"/>
          <p:nvPr/>
        </p:nvSpPr>
        <p:spPr>
          <a:xfrm>
            <a:off x="6896010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506C1276-93BA-B62C-2FB7-119413BE49BB}"/>
              </a:ext>
            </a:extLst>
          </p:cNvPr>
          <p:cNvSpPr txBox="1"/>
          <p:nvPr/>
        </p:nvSpPr>
        <p:spPr>
          <a:xfrm>
            <a:off x="9604027" y="130653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zh-CN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1" name="矩形: 圆角 180">
            <a:extLst>
              <a:ext uri="{FF2B5EF4-FFF2-40B4-BE49-F238E27FC236}">
                <a16:creationId xmlns:a16="http://schemas.microsoft.com/office/drawing/2014/main" id="{63B7EBDC-A44B-58A1-49EA-812B8F80E08F}"/>
              </a:ext>
            </a:extLst>
          </p:cNvPr>
          <p:cNvSpPr/>
          <p:nvPr/>
        </p:nvSpPr>
        <p:spPr>
          <a:xfrm>
            <a:off x="987094" y="2112136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95" name="文本框 194">
            <a:extLst>
              <a:ext uri="{FF2B5EF4-FFF2-40B4-BE49-F238E27FC236}">
                <a16:creationId xmlns:a16="http://schemas.microsoft.com/office/drawing/2014/main" id="{B6136BE3-5BBC-2A36-7510-769956EA1D58}"/>
              </a:ext>
            </a:extLst>
          </p:cNvPr>
          <p:cNvSpPr txBox="1"/>
          <p:nvPr/>
        </p:nvSpPr>
        <p:spPr>
          <a:xfrm>
            <a:off x="1174969" y="2174433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96" name="文本框 195">
            <a:extLst>
              <a:ext uri="{FF2B5EF4-FFF2-40B4-BE49-F238E27FC236}">
                <a16:creationId xmlns:a16="http://schemas.microsoft.com/office/drawing/2014/main" id="{0A3B50DC-BEB8-1868-1A2B-7723E652FF5F}"/>
              </a:ext>
            </a:extLst>
          </p:cNvPr>
          <p:cNvSpPr txBox="1"/>
          <p:nvPr/>
        </p:nvSpPr>
        <p:spPr>
          <a:xfrm>
            <a:off x="1174967" y="2538306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5" name="矩形: 圆角 204">
            <a:extLst>
              <a:ext uri="{FF2B5EF4-FFF2-40B4-BE49-F238E27FC236}">
                <a16:creationId xmlns:a16="http://schemas.microsoft.com/office/drawing/2014/main" id="{66A2CB1C-7E58-9E23-7FBC-6FCB502C1B46}"/>
              </a:ext>
            </a:extLst>
          </p:cNvPr>
          <p:cNvSpPr/>
          <p:nvPr/>
        </p:nvSpPr>
        <p:spPr>
          <a:xfrm>
            <a:off x="987094" y="3299735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206" name="文本框 205">
            <a:extLst>
              <a:ext uri="{FF2B5EF4-FFF2-40B4-BE49-F238E27FC236}">
                <a16:creationId xmlns:a16="http://schemas.microsoft.com/office/drawing/2014/main" id="{9E4EF42E-2C0A-9837-F084-E2E0565ECA78}"/>
              </a:ext>
            </a:extLst>
          </p:cNvPr>
          <p:cNvSpPr txBox="1"/>
          <p:nvPr/>
        </p:nvSpPr>
        <p:spPr>
          <a:xfrm>
            <a:off x="1174969" y="3362032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C86AD670-797A-F53A-8DD8-314DB586A260}"/>
              </a:ext>
            </a:extLst>
          </p:cNvPr>
          <p:cNvSpPr txBox="1"/>
          <p:nvPr/>
        </p:nvSpPr>
        <p:spPr>
          <a:xfrm>
            <a:off x="1174967" y="3725905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08" name="矩形: 圆角 207">
            <a:extLst>
              <a:ext uri="{FF2B5EF4-FFF2-40B4-BE49-F238E27FC236}">
                <a16:creationId xmlns:a16="http://schemas.microsoft.com/office/drawing/2014/main" id="{29D263AC-B672-3DF8-E415-73353978443F}"/>
              </a:ext>
            </a:extLst>
          </p:cNvPr>
          <p:cNvSpPr/>
          <p:nvPr/>
        </p:nvSpPr>
        <p:spPr>
          <a:xfrm>
            <a:off x="987094" y="4487334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746B019F-8148-3FDC-0BB7-E54979226C7E}"/>
              </a:ext>
            </a:extLst>
          </p:cNvPr>
          <p:cNvSpPr txBox="1"/>
          <p:nvPr/>
        </p:nvSpPr>
        <p:spPr>
          <a:xfrm>
            <a:off x="1174969" y="4549631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10" name="文本框 209">
            <a:extLst>
              <a:ext uri="{FF2B5EF4-FFF2-40B4-BE49-F238E27FC236}">
                <a16:creationId xmlns:a16="http://schemas.microsoft.com/office/drawing/2014/main" id="{86499354-EF54-4DB1-7963-54DEB00A843F}"/>
              </a:ext>
            </a:extLst>
          </p:cNvPr>
          <p:cNvSpPr txBox="1"/>
          <p:nvPr/>
        </p:nvSpPr>
        <p:spPr>
          <a:xfrm>
            <a:off x="1174967" y="4913504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1" name="矩形: 圆角 210">
            <a:extLst>
              <a:ext uri="{FF2B5EF4-FFF2-40B4-BE49-F238E27FC236}">
                <a16:creationId xmlns:a16="http://schemas.microsoft.com/office/drawing/2014/main" id="{1A8C7BD1-9F83-1E5D-4C24-2D49A62F6B55}"/>
              </a:ext>
            </a:extLst>
          </p:cNvPr>
          <p:cNvSpPr/>
          <p:nvPr/>
        </p:nvSpPr>
        <p:spPr>
          <a:xfrm>
            <a:off x="987094" y="5674933"/>
            <a:ext cx="10217814" cy="894841"/>
          </a:xfrm>
          <a:prstGeom prst="roundRect">
            <a:avLst>
              <a:gd name="adj" fmla="val 4499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212" name="文本框 211">
            <a:extLst>
              <a:ext uri="{FF2B5EF4-FFF2-40B4-BE49-F238E27FC236}">
                <a16:creationId xmlns:a16="http://schemas.microsoft.com/office/drawing/2014/main" id="{E68C1B2E-5312-D810-CAD8-DA34DA8CEC4C}"/>
              </a:ext>
            </a:extLst>
          </p:cNvPr>
          <p:cNvSpPr txBox="1"/>
          <p:nvPr/>
        </p:nvSpPr>
        <p:spPr>
          <a:xfrm>
            <a:off x="1174969" y="5737230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13" name="文本框 212">
            <a:extLst>
              <a:ext uri="{FF2B5EF4-FFF2-40B4-BE49-F238E27FC236}">
                <a16:creationId xmlns:a16="http://schemas.microsoft.com/office/drawing/2014/main" id="{95AAC516-3B46-0CAB-AD6F-00804D67EEF2}"/>
              </a:ext>
            </a:extLst>
          </p:cNvPr>
          <p:cNvSpPr txBox="1"/>
          <p:nvPr/>
        </p:nvSpPr>
        <p:spPr>
          <a:xfrm>
            <a:off x="1174967" y="6101103"/>
            <a:ext cx="9202087" cy="37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14" name="任意多边形: 形状 213">
            <a:extLst>
              <a:ext uri="{FF2B5EF4-FFF2-40B4-BE49-F238E27FC236}">
                <a16:creationId xmlns:a16="http://schemas.microsoft.com/office/drawing/2014/main" id="{18949D84-CCCD-6624-31A1-10A12B8FDDEC}"/>
              </a:ext>
            </a:extLst>
          </p:cNvPr>
          <p:cNvSpPr/>
          <p:nvPr/>
        </p:nvSpPr>
        <p:spPr>
          <a:xfrm rot="5400000">
            <a:off x="3205878" y="1345380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5" name="任意多边形: 形状 214">
            <a:extLst>
              <a:ext uri="{FF2B5EF4-FFF2-40B4-BE49-F238E27FC236}">
                <a16:creationId xmlns:a16="http://schemas.microsoft.com/office/drawing/2014/main" id="{88B5E558-E06A-4511-9459-BAFFF9615004}"/>
              </a:ext>
            </a:extLst>
          </p:cNvPr>
          <p:cNvSpPr/>
          <p:nvPr/>
        </p:nvSpPr>
        <p:spPr>
          <a:xfrm rot="5400000">
            <a:off x="5913896" y="1345380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6" name="任意多边形: 形状 215">
            <a:extLst>
              <a:ext uri="{FF2B5EF4-FFF2-40B4-BE49-F238E27FC236}">
                <a16:creationId xmlns:a16="http://schemas.microsoft.com/office/drawing/2014/main" id="{938619F3-FCB8-EC75-CFC2-658F5DAFC9AB}"/>
              </a:ext>
            </a:extLst>
          </p:cNvPr>
          <p:cNvSpPr/>
          <p:nvPr/>
        </p:nvSpPr>
        <p:spPr>
          <a:xfrm rot="5400000">
            <a:off x="8621914" y="1345380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11C9751-E308-B1AD-2ABC-8F54B9534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47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834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F8C39-8586-53A9-4FA9-899DEB18B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8D9E4CE4-6332-802F-2034-8F9BE53C3ACC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2" name="矩形 20">
            <a:extLst>
              <a:ext uri="{FF2B5EF4-FFF2-40B4-BE49-F238E27FC236}">
                <a16:creationId xmlns:a16="http://schemas.microsoft.com/office/drawing/2014/main" id="{DF00FA9D-6E31-237B-0BF0-889F2ADA35CA}"/>
              </a:ext>
            </a:extLst>
          </p:cNvPr>
          <p:cNvSpPr/>
          <p:nvPr/>
        </p:nvSpPr>
        <p:spPr>
          <a:xfrm>
            <a:off x="666642" y="4761726"/>
            <a:ext cx="10852751" cy="415786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3" name="矩形 20">
            <a:extLst>
              <a:ext uri="{FF2B5EF4-FFF2-40B4-BE49-F238E27FC236}">
                <a16:creationId xmlns:a16="http://schemas.microsoft.com/office/drawing/2014/main" id="{71816C75-7A2A-F7B0-D2B5-2BC0386ECD7E}"/>
              </a:ext>
            </a:extLst>
          </p:cNvPr>
          <p:cNvSpPr/>
          <p:nvPr/>
        </p:nvSpPr>
        <p:spPr>
          <a:xfrm>
            <a:off x="666642" y="4132028"/>
            <a:ext cx="10852751" cy="415786"/>
          </a:xfrm>
          <a:prstGeom prst="rect">
            <a:avLst/>
          </a:prstGeom>
          <a:gradFill flip="none" rotWithShape="1">
            <a:gsLst>
              <a:gs pos="100000">
                <a:schemeClr val="accent2">
                  <a:alpha val="60000"/>
                </a:schemeClr>
              </a:gs>
              <a:gs pos="52000">
                <a:schemeClr val="accent1"/>
              </a:gs>
              <a:gs pos="0">
                <a:schemeClr val="accent2">
                  <a:alpha val="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203200" algn="ctr" rotWithShape="0">
              <a:schemeClr val="tx1"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7EB4F8C3-211F-5566-4670-04DB93AF284A}"/>
              </a:ext>
            </a:extLst>
          </p:cNvPr>
          <p:cNvSpPr/>
          <p:nvPr/>
        </p:nvSpPr>
        <p:spPr>
          <a:xfrm>
            <a:off x="672607" y="1702126"/>
            <a:ext cx="3448461" cy="1900288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1AD5AF62-6F5E-E9CC-2C4F-51DCBD295F61}"/>
              </a:ext>
            </a:extLst>
          </p:cNvPr>
          <p:cNvSpPr/>
          <p:nvPr/>
        </p:nvSpPr>
        <p:spPr>
          <a:xfrm>
            <a:off x="672608" y="1286339"/>
            <a:ext cx="3448461" cy="415787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365FB3C7-3431-AE3A-7E2D-60A5595B785B}"/>
              </a:ext>
            </a:extLst>
          </p:cNvPr>
          <p:cNvSpPr/>
          <p:nvPr/>
        </p:nvSpPr>
        <p:spPr>
          <a:xfrm>
            <a:off x="4371770" y="1702126"/>
            <a:ext cx="3448461" cy="1900288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857D6A47-FEFB-7DD4-E800-A2FD624ED815}"/>
              </a:ext>
            </a:extLst>
          </p:cNvPr>
          <p:cNvSpPr/>
          <p:nvPr/>
        </p:nvSpPr>
        <p:spPr>
          <a:xfrm>
            <a:off x="4371771" y="1286339"/>
            <a:ext cx="3448461" cy="415787"/>
          </a:xfrm>
          <a:prstGeom prst="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A07E34F3-4CAE-6A1F-07E1-B3100C8DD440}"/>
              </a:ext>
            </a:extLst>
          </p:cNvPr>
          <p:cNvSpPr/>
          <p:nvPr/>
        </p:nvSpPr>
        <p:spPr>
          <a:xfrm>
            <a:off x="8070932" y="1715010"/>
            <a:ext cx="3448461" cy="1900288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cs typeface="+mn-ea"/>
              <a:sym typeface="+mn-lt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1B664621-FA1E-1392-5BD5-2FDA9FAD0868}"/>
              </a:ext>
            </a:extLst>
          </p:cNvPr>
          <p:cNvSpPr/>
          <p:nvPr/>
        </p:nvSpPr>
        <p:spPr>
          <a:xfrm>
            <a:off x="8070933" y="1299223"/>
            <a:ext cx="3448461" cy="415787"/>
          </a:xfrm>
          <a:prstGeom prst="rect">
            <a:avLst/>
          </a:prstGeom>
          <a:solidFill>
            <a:schemeClr val="accent6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646B92B7-AEEC-3B9E-074C-B4F95DBA7BD4}"/>
              </a:ext>
            </a:extLst>
          </p:cNvPr>
          <p:cNvSpPr txBox="1"/>
          <p:nvPr/>
        </p:nvSpPr>
        <p:spPr>
          <a:xfrm>
            <a:off x="1019848" y="1982858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7EFB6653-4ADF-879E-8BD0-9753A2CC2987}"/>
              </a:ext>
            </a:extLst>
          </p:cNvPr>
          <p:cNvSpPr txBox="1"/>
          <p:nvPr/>
        </p:nvSpPr>
        <p:spPr>
          <a:xfrm>
            <a:off x="4706079" y="1982858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8EA32F31-91C8-F4F3-FCBE-9670A7F96F19}"/>
              </a:ext>
            </a:extLst>
          </p:cNvPr>
          <p:cNvSpPr txBox="1"/>
          <p:nvPr/>
        </p:nvSpPr>
        <p:spPr>
          <a:xfrm>
            <a:off x="8392310" y="1982858"/>
            <a:ext cx="2753981" cy="1295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可在此输入正文内容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16-18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号字体，微软雅黑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倍行距，居中对齐</a:t>
            </a: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ea"/>
                <a:sym typeface="+mn-lt"/>
              </a:rPr>
              <a:t>关键信息可用</a:t>
            </a:r>
            <a:r>
              <a:rPr lang="zh-CN" altLang="en-US" b="1" dirty="0">
                <a:solidFill>
                  <a:schemeClr val="accent1"/>
                </a:solidFill>
                <a:latin typeface="+mn-lt"/>
                <a:cs typeface="+mn-ea"/>
                <a:sym typeface="+mn-lt"/>
              </a:rPr>
              <a:t>加粗高亮</a:t>
            </a:r>
            <a:endParaRPr lang="en-US" altLang="zh-CN" b="1" dirty="0">
              <a:solidFill>
                <a:schemeClr val="accent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4445D072-DCEE-4F3D-903D-2E13CD593C4A}"/>
              </a:ext>
            </a:extLst>
          </p:cNvPr>
          <p:cNvSpPr/>
          <p:nvPr/>
        </p:nvSpPr>
        <p:spPr>
          <a:xfrm rot="10800000">
            <a:off x="2214731" y="3727838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7E078148-CC44-3752-7CD4-C746727A2471}"/>
              </a:ext>
            </a:extLst>
          </p:cNvPr>
          <p:cNvSpPr/>
          <p:nvPr/>
        </p:nvSpPr>
        <p:spPr>
          <a:xfrm rot="10800000">
            <a:off x="5913894" y="3727839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2" name="任意多边形: 形状 81">
            <a:extLst>
              <a:ext uri="{FF2B5EF4-FFF2-40B4-BE49-F238E27FC236}">
                <a16:creationId xmlns:a16="http://schemas.microsoft.com/office/drawing/2014/main" id="{832F94DD-0C9E-494E-7226-CD8D49280642}"/>
              </a:ext>
            </a:extLst>
          </p:cNvPr>
          <p:cNvSpPr/>
          <p:nvPr/>
        </p:nvSpPr>
        <p:spPr>
          <a:xfrm rot="10800000">
            <a:off x="9613055" y="3727839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4" name="任意多边形: 形状 83">
            <a:extLst>
              <a:ext uri="{FF2B5EF4-FFF2-40B4-BE49-F238E27FC236}">
                <a16:creationId xmlns:a16="http://schemas.microsoft.com/office/drawing/2014/main" id="{FD620802-B945-7ADE-3C26-9BC3E19EAB4C}"/>
              </a:ext>
            </a:extLst>
          </p:cNvPr>
          <p:cNvSpPr/>
          <p:nvPr/>
        </p:nvSpPr>
        <p:spPr>
          <a:xfrm rot="10800000">
            <a:off x="2214731" y="5290052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6" name="任意多边形: 形状 85">
            <a:extLst>
              <a:ext uri="{FF2B5EF4-FFF2-40B4-BE49-F238E27FC236}">
                <a16:creationId xmlns:a16="http://schemas.microsoft.com/office/drawing/2014/main" id="{7AA363F9-EB11-F34B-DC53-12F814513B8C}"/>
              </a:ext>
            </a:extLst>
          </p:cNvPr>
          <p:cNvSpPr/>
          <p:nvPr/>
        </p:nvSpPr>
        <p:spPr>
          <a:xfrm rot="10800000">
            <a:off x="5913894" y="5290053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id="{2E7C2D69-1B8A-0221-0691-1C4FE6CD5437}"/>
              </a:ext>
            </a:extLst>
          </p:cNvPr>
          <p:cNvSpPr/>
          <p:nvPr/>
        </p:nvSpPr>
        <p:spPr>
          <a:xfrm rot="10800000">
            <a:off x="9613055" y="5290053"/>
            <a:ext cx="364214" cy="291649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C73D4511-3874-24ED-454C-35F48BACBD36}"/>
              </a:ext>
            </a:extLst>
          </p:cNvPr>
          <p:cNvSpPr/>
          <p:nvPr/>
        </p:nvSpPr>
        <p:spPr>
          <a:xfrm>
            <a:off x="672607" y="5694245"/>
            <a:ext cx="3448461" cy="603763"/>
          </a:xfrm>
          <a:prstGeom prst="rect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77B083F7-88E5-0AF3-23E8-2B5502BBD576}"/>
              </a:ext>
            </a:extLst>
          </p:cNvPr>
          <p:cNvSpPr/>
          <p:nvPr/>
        </p:nvSpPr>
        <p:spPr>
          <a:xfrm>
            <a:off x="4371770" y="5694244"/>
            <a:ext cx="3448461" cy="603763"/>
          </a:xfrm>
          <a:prstGeom prst="rect">
            <a:avLst/>
          </a:prstGeom>
          <a:solidFill>
            <a:schemeClr val="accent3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18FAC1DE-0A50-2F96-B9FA-6BEC9794095F}"/>
              </a:ext>
            </a:extLst>
          </p:cNvPr>
          <p:cNvSpPr/>
          <p:nvPr/>
        </p:nvSpPr>
        <p:spPr>
          <a:xfrm>
            <a:off x="8070933" y="5694243"/>
            <a:ext cx="3448461" cy="603763"/>
          </a:xfrm>
          <a:prstGeom prst="rect">
            <a:avLst/>
          </a:prstGeom>
          <a:solidFill>
            <a:schemeClr val="accent6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3D5EB849-5A51-DC0D-CA20-7365D3B18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48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7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089A-4DF6-5F69-1EFE-8DFFA8674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矩形: 圆角 105">
            <a:extLst>
              <a:ext uri="{FF2B5EF4-FFF2-40B4-BE49-F238E27FC236}">
                <a16:creationId xmlns:a16="http://schemas.microsoft.com/office/drawing/2014/main" id="{69043548-9DD3-FAC3-0BD9-B1E290A20EA0}"/>
              </a:ext>
            </a:extLst>
          </p:cNvPr>
          <p:cNvSpPr/>
          <p:nvPr/>
        </p:nvSpPr>
        <p:spPr>
          <a:xfrm>
            <a:off x="1158487" y="4747944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C4E53CB7-37C0-58FF-9066-F1A823A04FE6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D6A4A947-C3BB-32D9-1219-D0860A12AFA4}"/>
              </a:ext>
            </a:extLst>
          </p:cNvPr>
          <p:cNvSpPr/>
          <p:nvPr/>
        </p:nvSpPr>
        <p:spPr>
          <a:xfrm>
            <a:off x="1158487" y="3267240"/>
            <a:ext cx="10607322" cy="1151426"/>
          </a:xfrm>
          <a:prstGeom prst="roundRect">
            <a:avLst>
              <a:gd name="adj" fmla="val 8851"/>
            </a:avLst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11" name="矩形: 圆角 488">
            <a:extLst>
              <a:ext uri="{FF2B5EF4-FFF2-40B4-BE49-F238E27FC236}">
                <a16:creationId xmlns:a16="http://schemas.microsoft.com/office/drawing/2014/main" id="{D824343C-AD1F-E352-D3C5-E2175C53E219}"/>
              </a:ext>
            </a:extLst>
          </p:cNvPr>
          <p:cNvSpPr/>
          <p:nvPr/>
        </p:nvSpPr>
        <p:spPr>
          <a:xfrm>
            <a:off x="381570" y="1783287"/>
            <a:ext cx="522287" cy="1151426"/>
          </a:xfrm>
          <a:prstGeom prst="flowChartOffpageConnector">
            <a:avLst/>
          </a:prstGeom>
          <a:solidFill>
            <a:schemeClr val="accent6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cs typeface="+mn-ea"/>
              <a:sym typeface="+mn-lt"/>
            </a:endParaRPr>
          </a:p>
        </p:txBody>
      </p:sp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0AE58751-3166-1BBD-AC25-8A0DD4809105}"/>
              </a:ext>
            </a:extLst>
          </p:cNvPr>
          <p:cNvSpPr/>
          <p:nvPr/>
        </p:nvSpPr>
        <p:spPr>
          <a:xfrm>
            <a:off x="1692907" y="4845199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71" name="矩形: 圆角 488">
            <a:extLst>
              <a:ext uri="{FF2B5EF4-FFF2-40B4-BE49-F238E27FC236}">
                <a16:creationId xmlns:a16="http://schemas.microsoft.com/office/drawing/2014/main" id="{B3A5CB9A-A9DE-781E-8F75-6858D3E2863D}"/>
              </a:ext>
            </a:extLst>
          </p:cNvPr>
          <p:cNvSpPr/>
          <p:nvPr/>
        </p:nvSpPr>
        <p:spPr>
          <a:xfrm>
            <a:off x="381570" y="3267240"/>
            <a:ext cx="522287" cy="1151426"/>
          </a:xfrm>
          <a:prstGeom prst="flowChartOffpageConnector">
            <a:avLst/>
          </a:prstGeom>
          <a:solidFill>
            <a:schemeClr val="accent2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72" name="矩形: 圆角 488">
            <a:extLst>
              <a:ext uri="{FF2B5EF4-FFF2-40B4-BE49-F238E27FC236}">
                <a16:creationId xmlns:a16="http://schemas.microsoft.com/office/drawing/2014/main" id="{15ECE9AE-44EC-47B8-7D0F-32D978906EE5}"/>
              </a:ext>
            </a:extLst>
          </p:cNvPr>
          <p:cNvSpPr/>
          <p:nvPr/>
        </p:nvSpPr>
        <p:spPr>
          <a:xfrm>
            <a:off x="381570" y="4747943"/>
            <a:ext cx="522287" cy="1151426"/>
          </a:xfrm>
          <a:prstGeom prst="flowChartOffpageConnector">
            <a:avLst/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81" name="任意多边形: 形状 80">
            <a:extLst>
              <a:ext uri="{FF2B5EF4-FFF2-40B4-BE49-F238E27FC236}">
                <a16:creationId xmlns:a16="http://schemas.microsoft.com/office/drawing/2014/main" id="{ADB91991-3AF3-AC7C-DE49-C3BB3EDA4564}"/>
              </a:ext>
            </a:extLst>
          </p:cNvPr>
          <p:cNvSpPr/>
          <p:nvPr/>
        </p:nvSpPr>
        <p:spPr>
          <a:xfrm rot="10800000">
            <a:off x="2261975" y="298823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2" name="矩形: 圆角 81">
            <a:extLst>
              <a:ext uri="{FF2B5EF4-FFF2-40B4-BE49-F238E27FC236}">
                <a16:creationId xmlns:a16="http://schemas.microsoft.com/office/drawing/2014/main" id="{5772B68A-FBEA-7100-DF04-9467A48D3101}"/>
              </a:ext>
            </a:extLst>
          </p:cNvPr>
          <p:cNvSpPr/>
          <p:nvPr/>
        </p:nvSpPr>
        <p:spPr>
          <a:xfrm>
            <a:off x="381570" y="6228646"/>
            <a:ext cx="11395351" cy="447526"/>
          </a:xfrm>
          <a:prstGeom prst="roundRect">
            <a:avLst>
              <a:gd name="adj" fmla="val 13958"/>
            </a:avLst>
          </a:prstGeom>
          <a:solidFill>
            <a:schemeClr val="accent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84" name="任意多边形: 形状 83">
            <a:extLst>
              <a:ext uri="{FF2B5EF4-FFF2-40B4-BE49-F238E27FC236}">
                <a16:creationId xmlns:a16="http://schemas.microsoft.com/office/drawing/2014/main" id="{324BC2F0-FA76-7FF6-B82B-5E8874D34219}"/>
              </a:ext>
            </a:extLst>
          </p:cNvPr>
          <p:cNvSpPr/>
          <p:nvPr/>
        </p:nvSpPr>
        <p:spPr>
          <a:xfrm rot="10800000">
            <a:off x="4940685" y="298823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6" name="任意多边形: 形状 85">
            <a:extLst>
              <a:ext uri="{FF2B5EF4-FFF2-40B4-BE49-F238E27FC236}">
                <a16:creationId xmlns:a16="http://schemas.microsoft.com/office/drawing/2014/main" id="{CBD0CC9F-83EC-44CE-4B65-32F1B553F506}"/>
              </a:ext>
            </a:extLst>
          </p:cNvPr>
          <p:cNvSpPr/>
          <p:nvPr/>
        </p:nvSpPr>
        <p:spPr>
          <a:xfrm rot="10800000">
            <a:off x="7619396" y="299977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87" name="任意多边形: 形状 86">
            <a:extLst>
              <a:ext uri="{FF2B5EF4-FFF2-40B4-BE49-F238E27FC236}">
                <a16:creationId xmlns:a16="http://schemas.microsoft.com/office/drawing/2014/main" id="{42137911-AB28-66F8-920F-074093443A54}"/>
              </a:ext>
            </a:extLst>
          </p:cNvPr>
          <p:cNvSpPr/>
          <p:nvPr/>
        </p:nvSpPr>
        <p:spPr>
          <a:xfrm rot="10800000">
            <a:off x="10298107" y="2988238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6" name="任意多边形: 形状 95">
            <a:extLst>
              <a:ext uri="{FF2B5EF4-FFF2-40B4-BE49-F238E27FC236}">
                <a16:creationId xmlns:a16="http://schemas.microsoft.com/office/drawing/2014/main" id="{EC5535DD-F45A-445F-47E9-228146A9928A}"/>
              </a:ext>
            </a:extLst>
          </p:cNvPr>
          <p:cNvSpPr/>
          <p:nvPr/>
        </p:nvSpPr>
        <p:spPr>
          <a:xfrm rot="10800000">
            <a:off x="2261975" y="446933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7" name="任意多边形: 形状 96">
            <a:extLst>
              <a:ext uri="{FF2B5EF4-FFF2-40B4-BE49-F238E27FC236}">
                <a16:creationId xmlns:a16="http://schemas.microsoft.com/office/drawing/2014/main" id="{BA7F4D35-BD5B-14E8-990D-E2C819F31DA1}"/>
              </a:ext>
            </a:extLst>
          </p:cNvPr>
          <p:cNvSpPr/>
          <p:nvPr/>
        </p:nvSpPr>
        <p:spPr>
          <a:xfrm rot="10800000">
            <a:off x="4940686" y="446933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8" name="任意多边形: 形状 97">
            <a:extLst>
              <a:ext uri="{FF2B5EF4-FFF2-40B4-BE49-F238E27FC236}">
                <a16:creationId xmlns:a16="http://schemas.microsoft.com/office/drawing/2014/main" id="{06992554-4EDF-00D3-4AF7-CD9A022BE7FB}"/>
              </a:ext>
            </a:extLst>
          </p:cNvPr>
          <p:cNvSpPr/>
          <p:nvPr/>
        </p:nvSpPr>
        <p:spPr>
          <a:xfrm rot="10800000">
            <a:off x="7619397" y="448087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9" name="任意多边形: 形状 98">
            <a:extLst>
              <a:ext uri="{FF2B5EF4-FFF2-40B4-BE49-F238E27FC236}">
                <a16:creationId xmlns:a16="http://schemas.microsoft.com/office/drawing/2014/main" id="{748A35A4-C75C-EBE3-6A5F-B6A9530DF4E2}"/>
              </a:ext>
            </a:extLst>
          </p:cNvPr>
          <p:cNvSpPr/>
          <p:nvPr/>
        </p:nvSpPr>
        <p:spPr>
          <a:xfrm rot="10800000">
            <a:off x="10298107" y="4469332"/>
            <a:ext cx="364214" cy="222224"/>
          </a:xfrm>
          <a:custGeom>
            <a:avLst/>
            <a:gdLst>
              <a:gd name="connsiteX0" fmla="*/ 202633 w 416172"/>
              <a:gd name="connsiteY0" fmla="*/ 0 h 485927"/>
              <a:gd name="connsiteX1" fmla="*/ 374083 w 416172"/>
              <a:gd name="connsiteY1" fmla="*/ 157551 h 485927"/>
              <a:gd name="connsiteX2" fmla="*/ 294275 w 416172"/>
              <a:gd name="connsiteY2" fmla="*/ 157551 h 485927"/>
              <a:gd name="connsiteX3" fmla="*/ 306015 w 416172"/>
              <a:gd name="connsiteY3" fmla="*/ 222549 h 485927"/>
              <a:gd name="connsiteX4" fmla="*/ 416172 w 416172"/>
              <a:gd name="connsiteY4" fmla="*/ 485927 h 485927"/>
              <a:gd name="connsiteX5" fmla="*/ 0 w 416172"/>
              <a:gd name="connsiteY5" fmla="*/ 485927 h 485927"/>
              <a:gd name="connsiteX6" fmla="*/ 112166 w 416172"/>
              <a:gd name="connsiteY6" fmla="*/ 219870 h 485927"/>
              <a:gd name="connsiteX7" fmla="*/ 122329 w 416172"/>
              <a:gd name="connsiteY7" fmla="*/ 157551 h 485927"/>
              <a:gd name="connsiteX8" fmla="*/ 31183 w 416172"/>
              <a:gd name="connsiteY8" fmla="*/ 157551 h 485927"/>
              <a:gd name="connsiteX9" fmla="*/ 202633 w 416172"/>
              <a:gd name="connsiteY9" fmla="*/ 0 h 485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16172" h="485927">
                <a:moveTo>
                  <a:pt x="202633" y="0"/>
                </a:moveTo>
                <a:cubicBezTo>
                  <a:pt x="238352" y="59661"/>
                  <a:pt x="269308" y="105034"/>
                  <a:pt x="374083" y="157551"/>
                </a:cubicBezTo>
                <a:lnTo>
                  <a:pt x="294275" y="157551"/>
                </a:lnTo>
                <a:lnTo>
                  <a:pt x="306015" y="222549"/>
                </a:lnTo>
                <a:cubicBezTo>
                  <a:pt x="326661" y="313020"/>
                  <a:pt x="361370" y="404832"/>
                  <a:pt x="416172" y="485927"/>
                </a:cubicBezTo>
                <a:lnTo>
                  <a:pt x="0" y="485927"/>
                </a:lnTo>
                <a:cubicBezTo>
                  <a:pt x="54801" y="401260"/>
                  <a:pt x="92191" y="308555"/>
                  <a:pt x="112166" y="219870"/>
                </a:cubicBezTo>
                <a:lnTo>
                  <a:pt x="122329" y="157551"/>
                </a:lnTo>
                <a:lnTo>
                  <a:pt x="31183" y="157551"/>
                </a:lnTo>
                <a:cubicBezTo>
                  <a:pt x="131195" y="107415"/>
                  <a:pt x="181202" y="45373"/>
                  <a:pt x="20263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20000"/>
                  <a:lumOff val="80000"/>
                  <a:alpha val="0"/>
                </a:schemeClr>
              </a:gs>
              <a:gs pos="50000">
                <a:schemeClr val="accent2"/>
              </a:gs>
              <a:gs pos="100000">
                <a:schemeClr val="accent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00" name="矩形: 圆角 99">
            <a:extLst>
              <a:ext uri="{FF2B5EF4-FFF2-40B4-BE49-F238E27FC236}">
                <a16:creationId xmlns:a16="http://schemas.microsoft.com/office/drawing/2014/main" id="{31CC87BF-D4A2-2495-7E0F-3D762FDA321B}"/>
              </a:ext>
            </a:extLst>
          </p:cNvPr>
          <p:cNvSpPr/>
          <p:nvPr/>
        </p:nvSpPr>
        <p:spPr>
          <a:xfrm>
            <a:off x="381571" y="1129048"/>
            <a:ext cx="11384238" cy="447526"/>
          </a:xfrm>
          <a:prstGeom prst="roundRect">
            <a:avLst>
              <a:gd name="adj" fmla="val 13958"/>
            </a:avLst>
          </a:prstGeom>
          <a:noFill/>
          <a:ln w="9525">
            <a:solidFill>
              <a:schemeClr val="accent1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02" name="文本框 101">
            <a:extLst>
              <a:ext uri="{FF2B5EF4-FFF2-40B4-BE49-F238E27FC236}">
                <a16:creationId xmlns:a16="http://schemas.microsoft.com/office/drawing/2014/main" id="{0E63330D-2ADC-94C1-3C8C-DFBF630B6D1D}"/>
              </a:ext>
            </a:extLst>
          </p:cNvPr>
          <p:cNvSpPr txBox="1"/>
          <p:nvPr/>
        </p:nvSpPr>
        <p:spPr>
          <a:xfrm>
            <a:off x="3043629" y="1165597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这里输入小标题</a:t>
            </a:r>
            <a:r>
              <a:rPr lang="en-US" altLang="zh-CN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BB85345B-0226-B207-84DB-7C1C8C43A89C}"/>
              </a:ext>
            </a:extLst>
          </p:cNvPr>
          <p:cNvSpPr txBox="1"/>
          <p:nvPr/>
        </p:nvSpPr>
        <p:spPr>
          <a:xfrm>
            <a:off x="479747" y="1897335"/>
            <a:ext cx="325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关键词</a:t>
            </a: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289BBF1B-1A2E-F376-4A6F-D35D1A8117F6}"/>
              </a:ext>
            </a:extLst>
          </p:cNvPr>
          <p:cNvSpPr txBox="1"/>
          <p:nvPr/>
        </p:nvSpPr>
        <p:spPr>
          <a:xfrm>
            <a:off x="482714" y="3381288"/>
            <a:ext cx="325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关键词</a:t>
            </a:r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8790CCF4-E040-84A4-8EE1-3F04943AD4FA}"/>
              </a:ext>
            </a:extLst>
          </p:cNvPr>
          <p:cNvSpPr txBox="1"/>
          <p:nvPr/>
        </p:nvSpPr>
        <p:spPr>
          <a:xfrm>
            <a:off x="475970" y="4861991"/>
            <a:ext cx="325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bg1"/>
                </a:solidFill>
                <a:cs typeface="+mn-ea"/>
                <a:sym typeface="+mn-lt"/>
              </a:rPr>
              <a:t>关键词</a:t>
            </a:r>
          </a:p>
        </p:txBody>
      </p:sp>
      <p:sp>
        <p:nvSpPr>
          <p:cNvPr id="114" name="文本框 113">
            <a:extLst>
              <a:ext uri="{FF2B5EF4-FFF2-40B4-BE49-F238E27FC236}">
                <a16:creationId xmlns:a16="http://schemas.microsoft.com/office/drawing/2014/main" id="{D4EEC524-5C8C-649C-09EF-ADF3BBBC1656}"/>
              </a:ext>
            </a:extLst>
          </p:cNvPr>
          <p:cNvSpPr txBox="1"/>
          <p:nvPr/>
        </p:nvSpPr>
        <p:spPr>
          <a:xfrm>
            <a:off x="1376409" y="5179001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5" name="矩形: 圆角 114">
            <a:extLst>
              <a:ext uri="{FF2B5EF4-FFF2-40B4-BE49-F238E27FC236}">
                <a16:creationId xmlns:a16="http://schemas.microsoft.com/office/drawing/2014/main" id="{98978524-2DAA-A661-B891-F33E5DA82558}"/>
              </a:ext>
            </a:extLst>
          </p:cNvPr>
          <p:cNvSpPr/>
          <p:nvPr/>
        </p:nvSpPr>
        <p:spPr>
          <a:xfrm>
            <a:off x="1158487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6" name="矩形: 圆角 115">
            <a:extLst>
              <a:ext uri="{FF2B5EF4-FFF2-40B4-BE49-F238E27FC236}">
                <a16:creationId xmlns:a16="http://schemas.microsoft.com/office/drawing/2014/main" id="{48E42499-77D8-3CBD-541B-A80707728232}"/>
              </a:ext>
            </a:extLst>
          </p:cNvPr>
          <p:cNvSpPr/>
          <p:nvPr/>
        </p:nvSpPr>
        <p:spPr>
          <a:xfrm>
            <a:off x="3837198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7" name="矩形: 圆角 116">
            <a:extLst>
              <a:ext uri="{FF2B5EF4-FFF2-40B4-BE49-F238E27FC236}">
                <a16:creationId xmlns:a16="http://schemas.microsoft.com/office/drawing/2014/main" id="{5DEA89A3-9851-D0C4-F96B-BCC4D15B791E}"/>
              </a:ext>
            </a:extLst>
          </p:cNvPr>
          <p:cNvSpPr/>
          <p:nvPr/>
        </p:nvSpPr>
        <p:spPr>
          <a:xfrm>
            <a:off x="6515909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8" name="矩形: 圆角 117">
            <a:extLst>
              <a:ext uri="{FF2B5EF4-FFF2-40B4-BE49-F238E27FC236}">
                <a16:creationId xmlns:a16="http://schemas.microsoft.com/office/drawing/2014/main" id="{69143C9F-E136-D6E7-70FC-F5848FE68635}"/>
              </a:ext>
            </a:extLst>
          </p:cNvPr>
          <p:cNvSpPr/>
          <p:nvPr/>
        </p:nvSpPr>
        <p:spPr>
          <a:xfrm>
            <a:off x="9194620" y="2007632"/>
            <a:ext cx="2571188" cy="927082"/>
          </a:xfrm>
          <a:prstGeom prst="roundRect">
            <a:avLst>
              <a:gd name="adj" fmla="val 11152"/>
            </a:avLst>
          </a:prstGeom>
          <a:noFill/>
          <a:ln w="9525">
            <a:solidFill>
              <a:schemeClr val="accent2"/>
            </a:solidFill>
            <a:prstDash val="sys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19" name="矩形: 圆角 118">
            <a:extLst>
              <a:ext uri="{FF2B5EF4-FFF2-40B4-BE49-F238E27FC236}">
                <a16:creationId xmlns:a16="http://schemas.microsoft.com/office/drawing/2014/main" id="{14268FCE-D1BE-2C7B-BE50-90F5797DFA74}"/>
              </a:ext>
            </a:extLst>
          </p:cNvPr>
          <p:cNvSpPr/>
          <p:nvPr/>
        </p:nvSpPr>
        <p:spPr>
          <a:xfrm>
            <a:off x="3837198" y="4744693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20" name="矩形: 圆角 119">
            <a:extLst>
              <a:ext uri="{FF2B5EF4-FFF2-40B4-BE49-F238E27FC236}">
                <a16:creationId xmlns:a16="http://schemas.microsoft.com/office/drawing/2014/main" id="{5F8B4D8F-0314-54FB-F2E9-3A771C259F8B}"/>
              </a:ext>
            </a:extLst>
          </p:cNvPr>
          <p:cNvSpPr/>
          <p:nvPr/>
        </p:nvSpPr>
        <p:spPr>
          <a:xfrm>
            <a:off x="4371618" y="4841948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0C343B89-F8C0-F23F-8A35-E9CAA965CEF8}"/>
              </a:ext>
            </a:extLst>
          </p:cNvPr>
          <p:cNvSpPr txBox="1"/>
          <p:nvPr/>
        </p:nvSpPr>
        <p:spPr>
          <a:xfrm>
            <a:off x="4055120" y="5175750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2" name="矩形: 圆角 121">
            <a:extLst>
              <a:ext uri="{FF2B5EF4-FFF2-40B4-BE49-F238E27FC236}">
                <a16:creationId xmlns:a16="http://schemas.microsoft.com/office/drawing/2014/main" id="{DDB535E3-9953-22D9-9788-34AE6A4E9DC3}"/>
              </a:ext>
            </a:extLst>
          </p:cNvPr>
          <p:cNvSpPr/>
          <p:nvPr/>
        </p:nvSpPr>
        <p:spPr>
          <a:xfrm>
            <a:off x="6515909" y="4741442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23" name="矩形: 圆角 122">
            <a:extLst>
              <a:ext uri="{FF2B5EF4-FFF2-40B4-BE49-F238E27FC236}">
                <a16:creationId xmlns:a16="http://schemas.microsoft.com/office/drawing/2014/main" id="{92F295F9-E3AF-7056-4322-4A3A8260669F}"/>
              </a:ext>
            </a:extLst>
          </p:cNvPr>
          <p:cNvSpPr/>
          <p:nvPr/>
        </p:nvSpPr>
        <p:spPr>
          <a:xfrm>
            <a:off x="7050329" y="4838697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D0C8583C-CDA6-F600-05D8-01663B7DAB6F}"/>
              </a:ext>
            </a:extLst>
          </p:cNvPr>
          <p:cNvSpPr txBox="1"/>
          <p:nvPr/>
        </p:nvSpPr>
        <p:spPr>
          <a:xfrm>
            <a:off x="6733831" y="5172499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5" name="矩形: 圆角 124">
            <a:extLst>
              <a:ext uri="{FF2B5EF4-FFF2-40B4-BE49-F238E27FC236}">
                <a16:creationId xmlns:a16="http://schemas.microsoft.com/office/drawing/2014/main" id="{45A110FD-BDDB-4AD6-8DC3-516C3DB07074}"/>
              </a:ext>
            </a:extLst>
          </p:cNvPr>
          <p:cNvSpPr/>
          <p:nvPr/>
        </p:nvSpPr>
        <p:spPr>
          <a:xfrm>
            <a:off x="9194620" y="4738191"/>
            <a:ext cx="2571188" cy="1151425"/>
          </a:xfrm>
          <a:prstGeom prst="roundRect">
            <a:avLst>
              <a:gd name="adj" fmla="val 1115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26" name="矩形: 圆角 125">
            <a:extLst>
              <a:ext uri="{FF2B5EF4-FFF2-40B4-BE49-F238E27FC236}">
                <a16:creationId xmlns:a16="http://schemas.microsoft.com/office/drawing/2014/main" id="{6A57306F-D184-65B5-D5E1-840C14616624}"/>
              </a:ext>
            </a:extLst>
          </p:cNvPr>
          <p:cNvSpPr/>
          <p:nvPr/>
        </p:nvSpPr>
        <p:spPr>
          <a:xfrm>
            <a:off x="9729040" y="4835446"/>
            <a:ext cx="1502348" cy="275419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endParaRPr kumimoji="0" lang="zh-CN" altLang="en-US" sz="14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70CC8A83-CA37-0C8B-ABBA-ECAC32C35ABF}"/>
              </a:ext>
            </a:extLst>
          </p:cNvPr>
          <p:cNvSpPr txBox="1"/>
          <p:nvPr/>
        </p:nvSpPr>
        <p:spPr>
          <a:xfrm>
            <a:off x="9412542" y="5169248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BFB72A6E-40CE-CC7C-9EAF-F8FBD157FCFA}"/>
              </a:ext>
            </a:extLst>
          </p:cNvPr>
          <p:cNvSpPr/>
          <p:nvPr/>
        </p:nvSpPr>
        <p:spPr>
          <a:xfrm>
            <a:off x="1158487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6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3" name="矩形: 圆角 92">
            <a:extLst>
              <a:ext uri="{FF2B5EF4-FFF2-40B4-BE49-F238E27FC236}">
                <a16:creationId xmlns:a16="http://schemas.microsoft.com/office/drawing/2014/main" id="{B2A3CC9E-A8CF-2F4B-D3A4-8E4C6A9B4AAE}"/>
              </a:ext>
            </a:extLst>
          </p:cNvPr>
          <p:cNvSpPr/>
          <p:nvPr/>
        </p:nvSpPr>
        <p:spPr>
          <a:xfrm>
            <a:off x="3837198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6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4" name="矩形: 圆角 93">
            <a:extLst>
              <a:ext uri="{FF2B5EF4-FFF2-40B4-BE49-F238E27FC236}">
                <a16:creationId xmlns:a16="http://schemas.microsoft.com/office/drawing/2014/main" id="{882A6C78-D9D2-7AA2-A987-B31FFCCC1E40}"/>
              </a:ext>
            </a:extLst>
          </p:cNvPr>
          <p:cNvSpPr/>
          <p:nvPr/>
        </p:nvSpPr>
        <p:spPr>
          <a:xfrm>
            <a:off x="6515909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6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3FADD768-3565-3201-560B-295820C4B368}"/>
              </a:ext>
            </a:extLst>
          </p:cNvPr>
          <p:cNvSpPr/>
          <p:nvPr/>
        </p:nvSpPr>
        <p:spPr>
          <a:xfrm>
            <a:off x="9194620" y="1783287"/>
            <a:ext cx="2571188" cy="447527"/>
          </a:xfrm>
          <a:prstGeom prst="roundRect">
            <a:avLst>
              <a:gd name="adj" fmla="val 11152"/>
            </a:avLst>
          </a:prstGeom>
          <a:solidFill>
            <a:schemeClr val="accent6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40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40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BEA6BE58-AD7D-65E9-27A6-DCF768CC43AF}"/>
              </a:ext>
            </a:extLst>
          </p:cNvPr>
          <p:cNvSpPr txBox="1"/>
          <p:nvPr/>
        </p:nvSpPr>
        <p:spPr>
          <a:xfrm>
            <a:off x="1376409" y="2266684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F91648FF-F0DE-44CA-1BF7-D294B651DA8C}"/>
              </a:ext>
            </a:extLst>
          </p:cNvPr>
          <p:cNvSpPr txBox="1"/>
          <p:nvPr/>
        </p:nvSpPr>
        <p:spPr>
          <a:xfrm>
            <a:off x="4055120" y="2263433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997501F1-43E5-D72A-34F7-4D40249F075A}"/>
              </a:ext>
            </a:extLst>
          </p:cNvPr>
          <p:cNvSpPr txBox="1"/>
          <p:nvPr/>
        </p:nvSpPr>
        <p:spPr>
          <a:xfrm>
            <a:off x="6733831" y="2260182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35009EEC-8CD0-8698-D7C5-4B9D173DC6CE}"/>
              </a:ext>
            </a:extLst>
          </p:cNvPr>
          <p:cNvSpPr txBox="1"/>
          <p:nvPr/>
        </p:nvSpPr>
        <p:spPr>
          <a:xfrm>
            <a:off x="9412542" y="2256931"/>
            <a:ext cx="2135344" cy="60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buClr>
                <a:srgbClr val="6A005F"/>
              </a:buClr>
            </a:pP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正文内容，微软雅黑</a:t>
            </a:r>
            <a:r>
              <a:rPr lang="en-US" altLang="zh-CN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倍行距，居中对齐</a:t>
            </a:r>
            <a:endParaRPr lang="en-US" altLang="zh-CN" sz="14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1302E3D-1C04-751C-573D-962C69FB62BF}"/>
              </a:ext>
            </a:extLst>
          </p:cNvPr>
          <p:cNvSpPr txBox="1"/>
          <p:nvPr/>
        </p:nvSpPr>
        <p:spPr>
          <a:xfrm>
            <a:off x="1755254" y="3502961"/>
            <a:ext cx="9278259" cy="679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ea"/>
              </a:defRPr>
            </a:lvl1pPr>
          </a:lstStyle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可在此输入正文内容，可在此输入正文内容，可在此输入正文内容，可在此输入正文内容</a:t>
            </a:r>
            <a:endParaRPr lang="en-US" altLang="zh-CN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  <a:p>
            <a:pPr>
              <a:lnSpc>
                <a:spcPct val="125000"/>
              </a:lnSpc>
              <a:buClr>
                <a:srgbClr val="6A005F"/>
              </a:buClr>
            </a:pPr>
            <a:r>
              <a:rPr lang="en-US" altLang="zh-CN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16</a:t>
            </a: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号字体，微软雅黑，</a:t>
            </a:r>
            <a:r>
              <a:rPr lang="en-US" altLang="zh-CN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1.25</a:t>
            </a:r>
            <a:r>
              <a:rPr lang="zh-CN" altLang="en-US" dirty="0">
                <a:solidFill>
                  <a:schemeClr val="bg1"/>
                </a:solidFill>
                <a:latin typeface="+mn-lt"/>
                <a:cs typeface="+mn-ea"/>
                <a:sym typeface="+mn-lt"/>
              </a:rPr>
              <a:t>倍行距，两端对齐</a:t>
            </a:r>
            <a:endParaRPr lang="en-US" altLang="zh-CN" b="1" dirty="0">
              <a:solidFill>
                <a:schemeClr val="bg1"/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13BF4BB-1DA9-59EE-D192-A07994B83895}"/>
              </a:ext>
            </a:extLst>
          </p:cNvPr>
          <p:cNvSpPr txBox="1"/>
          <p:nvPr/>
        </p:nvSpPr>
        <p:spPr>
          <a:xfrm>
            <a:off x="3029158" y="6283132"/>
            <a:ext cx="61001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6A005F"/>
              </a:buClr>
            </a:pP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bg1"/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bg1"/>
                </a:solidFill>
                <a:cs typeface="+mn-ea"/>
                <a:sym typeface="+mn-lt"/>
              </a:rPr>
              <a:t>号字体，微软雅黑</a:t>
            </a:r>
            <a:endParaRPr lang="en-US" altLang="zh-CN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B2AAAA8-E42A-F9C5-EA7A-2A94FC3A0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49</a:t>
            </a:fld>
            <a:endParaRPr lang="zh-CN" altLang="en-US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312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BE6FA-3CAE-062E-54CF-899F007C9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组合 53">
            <a:extLst>
              <a:ext uri="{FF2B5EF4-FFF2-40B4-BE49-F238E27FC236}">
                <a16:creationId xmlns:a16="http://schemas.microsoft.com/office/drawing/2014/main" id="{30EAE4F0-9915-250B-AC51-057D00AC725B}"/>
              </a:ext>
            </a:extLst>
          </p:cNvPr>
          <p:cNvGrpSpPr/>
          <p:nvPr/>
        </p:nvGrpSpPr>
        <p:grpSpPr>
          <a:xfrm>
            <a:off x="5600917" y="1555583"/>
            <a:ext cx="4592566" cy="625175"/>
            <a:chOff x="5600917" y="1555583"/>
            <a:chExt cx="4592566" cy="625175"/>
          </a:xfrm>
        </p:grpSpPr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84290D52-74B2-1EA0-4505-38BD12F68D8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2140358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02EFE765-7356-A09B-68A0-25F127547AA7}"/>
                </a:ext>
              </a:extLst>
            </p:cNvPr>
            <p:cNvSpPr txBox="1"/>
            <p:nvPr userDrawn="1"/>
          </p:nvSpPr>
          <p:spPr>
            <a:xfrm>
              <a:off x="5600917" y="1595983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1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AEB0D2C-0859-07AF-E5CE-2AC252166655}"/>
                </a:ext>
              </a:extLst>
            </p:cNvPr>
            <p:cNvSpPr txBox="1"/>
            <p:nvPr userDrawn="1"/>
          </p:nvSpPr>
          <p:spPr>
            <a:xfrm>
              <a:off x="6312665" y="1555583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E3C660BC-E8A0-3E89-F1E6-6DD7155C1E8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2140358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04183A7A-5F17-A543-CC39-D6BC754011D1}"/>
              </a:ext>
            </a:extLst>
          </p:cNvPr>
          <p:cNvGrpSpPr/>
          <p:nvPr/>
        </p:nvGrpSpPr>
        <p:grpSpPr>
          <a:xfrm>
            <a:off x="5600917" y="2573061"/>
            <a:ext cx="4592566" cy="625175"/>
            <a:chOff x="5600917" y="2573061"/>
            <a:chExt cx="4592566" cy="625175"/>
          </a:xfrm>
        </p:grpSpPr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E28548EE-71A1-85F2-5810-056F6921C6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3157836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0A8BA04-DE98-70AB-5E58-D7B0A008873A}"/>
                </a:ext>
              </a:extLst>
            </p:cNvPr>
            <p:cNvSpPr txBox="1"/>
            <p:nvPr userDrawn="1"/>
          </p:nvSpPr>
          <p:spPr>
            <a:xfrm>
              <a:off x="5600917" y="2613461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2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5511DAD-F1A4-3A71-A11F-4DAA205C0CD1}"/>
                </a:ext>
              </a:extLst>
            </p:cNvPr>
            <p:cNvSpPr txBox="1"/>
            <p:nvPr userDrawn="1"/>
          </p:nvSpPr>
          <p:spPr>
            <a:xfrm>
              <a:off x="6312665" y="2573061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63D84C5B-878A-07CF-60AD-E61B5A1FA70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3157836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A04AE958-ECDA-2E9C-F1E2-31D3BBDABC8B}"/>
              </a:ext>
            </a:extLst>
          </p:cNvPr>
          <p:cNvGrpSpPr/>
          <p:nvPr/>
        </p:nvGrpSpPr>
        <p:grpSpPr>
          <a:xfrm>
            <a:off x="5600917" y="3590539"/>
            <a:ext cx="4592566" cy="625175"/>
            <a:chOff x="5600917" y="3590539"/>
            <a:chExt cx="4592566" cy="625175"/>
          </a:xfrm>
        </p:grpSpPr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B9B1D245-DF3F-D3DE-FCB8-86AD76C7374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4175314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12314A85-979F-F394-46E3-69E956444BA2}"/>
                </a:ext>
              </a:extLst>
            </p:cNvPr>
            <p:cNvSpPr txBox="1"/>
            <p:nvPr userDrawn="1"/>
          </p:nvSpPr>
          <p:spPr>
            <a:xfrm>
              <a:off x="5600917" y="3630939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3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1948B30D-9F99-5CCD-3A62-C49C7CB60514}"/>
                </a:ext>
              </a:extLst>
            </p:cNvPr>
            <p:cNvSpPr txBox="1"/>
            <p:nvPr userDrawn="1"/>
          </p:nvSpPr>
          <p:spPr>
            <a:xfrm>
              <a:off x="6312665" y="3590539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39AA6940-69FD-0BD1-3278-FB1F69A8AA3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4175314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20670EEA-A4C5-0BCC-8999-8ADC36D3AF96}"/>
              </a:ext>
            </a:extLst>
          </p:cNvPr>
          <p:cNvGrpSpPr/>
          <p:nvPr/>
        </p:nvGrpSpPr>
        <p:grpSpPr>
          <a:xfrm>
            <a:off x="5600917" y="4608016"/>
            <a:ext cx="4592566" cy="625175"/>
            <a:chOff x="5600917" y="4608016"/>
            <a:chExt cx="4592566" cy="625175"/>
          </a:xfrm>
        </p:grpSpPr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E571918A-3E76-29EE-3B81-3D0FF3537EC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20276" y="5192791"/>
              <a:ext cx="407406" cy="0"/>
            </a:xfrm>
            <a:prstGeom prst="line">
              <a:avLst/>
            </a:prstGeom>
            <a:ln w="50800" cap="rnd">
              <a:solidFill>
                <a:schemeClr val="accent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05E1EF96-7524-0A67-522A-43E36AE9C0B5}"/>
                </a:ext>
              </a:extLst>
            </p:cNvPr>
            <p:cNvSpPr txBox="1"/>
            <p:nvPr userDrawn="1"/>
          </p:nvSpPr>
          <p:spPr>
            <a:xfrm>
              <a:off x="5600917" y="4648416"/>
              <a:ext cx="43794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cs typeface="+mn-ea"/>
                  <a:sym typeface="+mn-lt"/>
                </a:rPr>
                <a:t>4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81D2C8B2-5474-6A90-EE6D-4A8876299117}"/>
                </a:ext>
              </a:extLst>
            </p:cNvPr>
            <p:cNvSpPr txBox="1"/>
            <p:nvPr userDrawn="1"/>
          </p:nvSpPr>
          <p:spPr>
            <a:xfrm>
              <a:off x="6312665" y="4608016"/>
              <a:ext cx="357020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b="1" spc="100" dirty="0">
                  <a:solidFill>
                    <a:schemeClr val="accent1"/>
                  </a:solidFill>
                  <a:cs typeface="+mn-ea"/>
                  <a:sym typeface="+mn-lt"/>
                </a:rPr>
                <a:t>点击此处添加标题</a:t>
              </a:r>
            </a:p>
          </p:txBody>
        </p: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BA52C47E-7DD7-3D01-7AAB-9D3FF04F41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002056" y="5192791"/>
              <a:ext cx="4191427" cy="0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53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9869B-09F4-60AE-EAA3-75714930D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7AD7F73B-BB8A-DFF8-FCDA-C65591280D37}"/>
              </a:ext>
            </a:extLst>
          </p:cNvPr>
          <p:cNvSpPr txBox="1"/>
          <p:nvPr/>
        </p:nvSpPr>
        <p:spPr>
          <a:xfrm>
            <a:off x="381570" y="142877"/>
            <a:ext cx="2571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cs typeface="+mn-ea"/>
                <a:sym typeface="+mn-lt"/>
              </a:rPr>
              <a:t>2.5 </a:t>
            </a:r>
            <a:r>
              <a:rPr lang="zh-CN" altLang="en-US" sz="3200" b="1" dirty="0">
                <a:solidFill>
                  <a:schemeClr val="bg1"/>
                </a:solidFill>
                <a:cs typeface="+mn-ea"/>
                <a:sym typeface="+mn-lt"/>
              </a:rPr>
              <a:t>递进关系</a:t>
            </a:r>
            <a:endParaRPr lang="zh-CN" altLang="en-US" sz="32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97" name="灯片编号占位符 96">
            <a:extLst>
              <a:ext uri="{FF2B5EF4-FFF2-40B4-BE49-F238E27FC236}">
                <a16:creationId xmlns:a16="http://schemas.microsoft.com/office/drawing/2014/main" id="{C7F84D2F-9970-0919-A1E8-282DB1FB6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5378-E559-4E6C-92D9-27E2C3AF472B}" type="slidenum">
              <a:rPr lang="zh-CN" altLang="en-US" smtClean="0">
                <a:cs typeface="+mn-ea"/>
                <a:sym typeface="+mn-lt"/>
              </a:rPr>
              <a:pPr/>
              <a:t>50</a:t>
            </a:fld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9DF01F27-7355-2EB0-5F83-D0908E2C1CD5}"/>
              </a:ext>
            </a:extLst>
          </p:cNvPr>
          <p:cNvSpPr/>
          <p:nvPr/>
        </p:nvSpPr>
        <p:spPr>
          <a:xfrm>
            <a:off x="724704" y="1136909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5" name="矩形: 圆角 26">
            <a:extLst>
              <a:ext uri="{FF2B5EF4-FFF2-40B4-BE49-F238E27FC236}">
                <a16:creationId xmlns:a16="http://schemas.microsoft.com/office/drawing/2014/main" id="{4DDAAA44-8C92-5EBF-94FC-B945CF670B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7790" y="1197999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5" name="圆角矩形 177">
            <a:extLst>
              <a:ext uri="{FF2B5EF4-FFF2-40B4-BE49-F238E27FC236}">
                <a16:creationId xmlns:a16="http://schemas.microsoft.com/office/drawing/2014/main" id="{6DE7A816-2059-3294-3C95-CC8EEB5D82A5}"/>
              </a:ext>
            </a:extLst>
          </p:cNvPr>
          <p:cNvSpPr/>
          <p:nvPr/>
        </p:nvSpPr>
        <p:spPr>
          <a:xfrm>
            <a:off x="721956" y="2693245"/>
            <a:ext cx="3223625" cy="393032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09C5D95D-B34D-18BD-D446-011F21DE6B5F}"/>
              </a:ext>
            </a:extLst>
          </p:cNvPr>
          <p:cNvSpPr txBox="1"/>
          <p:nvPr/>
        </p:nvSpPr>
        <p:spPr>
          <a:xfrm>
            <a:off x="1170395" y="2766651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76" name="圆: 空心 75">
            <a:extLst>
              <a:ext uri="{FF2B5EF4-FFF2-40B4-BE49-F238E27FC236}">
                <a16:creationId xmlns:a16="http://schemas.microsoft.com/office/drawing/2014/main" id="{796B8668-F20E-18F3-CFE2-1D9945E4F3F9}"/>
              </a:ext>
            </a:extLst>
          </p:cNvPr>
          <p:cNvSpPr/>
          <p:nvPr/>
        </p:nvSpPr>
        <p:spPr>
          <a:xfrm rot="10800000">
            <a:off x="4290453" y="2030271"/>
            <a:ext cx="3611094" cy="3611094"/>
          </a:xfrm>
          <a:prstGeom prst="donut">
            <a:avLst>
              <a:gd name="adj" fmla="val 16781"/>
            </a:avLst>
          </a:prstGeom>
          <a:gradFill flip="none" rotWithShape="1">
            <a:gsLst>
              <a:gs pos="66000">
                <a:schemeClr val="accent3">
                  <a:alpha val="70000"/>
                </a:schemeClr>
              </a:gs>
              <a:gs pos="33000">
                <a:schemeClr val="accent2">
                  <a:alpha val="70000"/>
                </a:schemeClr>
              </a:gs>
              <a:gs pos="0">
                <a:schemeClr val="accent1">
                  <a:alpha val="70000"/>
                </a:schemeClr>
              </a:gs>
              <a:gs pos="98000">
                <a:schemeClr val="accent5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A716F112-2A53-E05C-8621-2FEEB93E7092}"/>
              </a:ext>
            </a:extLst>
          </p:cNvPr>
          <p:cNvSpPr/>
          <p:nvPr/>
        </p:nvSpPr>
        <p:spPr>
          <a:xfrm>
            <a:off x="4494747" y="2443751"/>
            <a:ext cx="892020" cy="892020"/>
          </a:xfrm>
          <a:prstGeom prst="ellipse">
            <a:avLst/>
          </a:prstGeom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1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593FF5E9-3B23-355D-96D9-2552F4CCF04E}"/>
              </a:ext>
            </a:extLst>
          </p:cNvPr>
          <p:cNvSpPr/>
          <p:nvPr/>
        </p:nvSpPr>
        <p:spPr>
          <a:xfrm>
            <a:off x="4494747" y="4364793"/>
            <a:ext cx="892020" cy="89202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4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F11E8F20-ED10-CBD5-1E52-65C78B59B449}"/>
              </a:ext>
            </a:extLst>
          </p:cNvPr>
          <p:cNvSpPr/>
          <p:nvPr/>
        </p:nvSpPr>
        <p:spPr>
          <a:xfrm>
            <a:off x="6832183" y="2443751"/>
            <a:ext cx="892020" cy="892020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2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39293A55-FCD1-898F-33B1-F45FAC90328D}"/>
              </a:ext>
            </a:extLst>
          </p:cNvPr>
          <p:cNvSpPr/>
          <p:nvPr/>
        </p:nvSpPr>
        <p:spPr>
          <a:xfrm>
            <a:off x="6832183" y="4364793"/>
            <a:ext cx="892020" cy="89202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cs typeface="+mn-ea"/>
                <a:sym typeface="+mn-lt"/>
              </a:rPr>
              <a:t>3</a:t>
            </a:r>
            <a:endParaRPr lang="zh-CN" altLang="en-US" sz="2800" dirty="0">
              <a:cs typeface="+mn-ea"/>
              <a:sym typeface="+mn-lt"/>
            </a:endParaRPr>
          </a:p>
        </p:txBody>
      </p:sp>
      <p:sp>
        <p:nvSpPr>
          <p:cNvPr id="86" name="圆角矩形 45">
            <a:extLst>
              <a:ext uri="{FF2B5EF4-FFF2-40B4-BE49-F238E27FC236}">
                <a16:creationId xmlns:a16="http://schemas.microsoft.com/office/drawing/2014/main" id="{7097634E-6CF7-D4EC-57F2-27D2E53F20B8}"/>
              </a:ext>
            </a:extLst>
          </p:cNvPr>
          <p:cNvSpPr/>
          <p:nvPr/>
        </p:nvSpPr>
        <p:spPr>
          <a:xfrm>
            <a:off x="8249167" y="1136909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87" name="矩形: 圆角 26">
            <a:extLst>
              <a:ext uri="{FF2B5EF4-FFF2-40B4-BE49-F238E27FC236}">
                <a16:creationId xmlns:a16="http://schemas.microsoft.com/office/drawing/2014/main" id="{415B0F71-DAAD-2C9F-4C41-107A5C9E91A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26999" y="1200846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8" name="圆角矩形 177">
            <a:extLst>
              <a:ext uri="{FF2B5EF4-FFF2-40B4-BE49-F238E27FC236}">
                <a16:creationId xmlns:a16="http://schemas.microsoft.com/office/drawing/2014/main" id="{98214CEE-6A0E-7FE8-151D-A58BCD871123}"/>
              </a:ext>
            </a:extLst>
          </p:cNvPr>
          <p:cNvSpPr/>
          <p:nvPr/>
        </p:nvSpPr>
        <p:spPr>
          <a:xfrm>
            <a:off x="8246419" y="2693245"/>
            <a:ext cx="3220877" cy="393032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9082A1FE-0E8F-2EF4-1C82-19FC1D41A50C}"/>
              </a:ext>
            </a:extLst>
          </p:cNvPr>
          <p:cNvSpPr txBox="1"/>
          <p:nvPr/>
        </p:nvSpPr>
        <p:spPr>
          <a:xfrm>
            <a:off x="8694858" y="2766651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90" name="圆角矩形 45">
            <a:extLst>
              <a:ext uri="{FF2B5EF4-FFF2-40B4-BE49-F238E27FC236}">
                <a16:creationId xmlns:a16="http://schemas.microsoft.com/office/drawing/2014/main" id="{9C35D30E-2C81-849E-396A-8F8AC58FF647}"/>
              </a:ext>
            </a:extLst>
          </p:cNvPr>
          <p:cNvSpPr/>
          <p:nvPr/>
        </p:nvSpPr>
        <p:spPr>
          <a:xfrm>
            <a:off x="8249167" y="5077520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91" name="矩形: 圆角 26">
            <a:extLst>
              <a:ext uri="{FF2B5EF4-FFF2-40B4-BE49-F238E27FC236}">
                <a16:creationId xmlns:a16="http://schemas.microsoft.com/office/drawing/2014/main" id="{41C526FD-06EE-5BD0-E2F5-E2BA57C518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333658" y="5138610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2" name="圆角矩形 177">
            <a:extLst>
              <a:ext uri="{FF2B5EF4-FFF2-40B4-BE49-F238E27FC236}">
                <a16:creationId xmlns:a16="http://schemas.microsoft.com/office/drawing/2014/main" id="{3939538D-FCC4-B2CB-60EF-E8E1A4A6D378}"/>
              </a:ext>
            </a:extLst>
          </p:cNvPr>
          <p:cNvSpPr/>
          <p:nvPr/>
        </p:nvSpPr>
        <p:spPr>
          <a:xfrm>
            <a:off x="8246419" y="4614287"/>
            <a:ext cx="3223626" cy="393032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ACFD56E7-7FF7-7740-19BB-BC355551E844}"/>
              </a:ext>
            </a:extLst>
          </p:cNvPr>
          <p:cNvSpPr txBox="1"/>
          <p:nvPr/>
        </p:nvSpPr>
        <p:spPr>
          <a:xfrm>
            <a:off x="8694858" y="4687693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sp>
        <p:nvSpPr>
          <p:cNvPr id="103" name="圆角矩形 45">
            <a:extLst>
              <a:ext uri="{FF2B5EF4-FFF2-40B4-BE49-F238E27FC236}">
                <a16:creationId xmlns:a16="http://schemas.microsoft.com/office/drawing/2014/main" id="{E9028E1B-2042-3C36-CEC7-C7F61E0E2377}"/>
              </a:ext>
            </a:extLst>
          </p:cNvPr>
          <p:cNvSpPr/>
          <p:nvPr/>
        </p:nvSpPr>
        <p:spPr>
          <a:xfrm>
            <a:off x="721956" y="5077520"/>
            <a:ext cx="3220877" cy="1476136"/>
          </a:xfrm>
          <a:prstGeom prst="roundRect">
            <a:avLst>
              <a:gd name="adj" fmla="val 2671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b="1" dirty="0">
              <a:cs typeface="+mn-ea"/>
              <a:sym typeface="+mn-lt"/>
            </a:endParaRPr>
          </a:p>
        </p:txBody>
      </p:sp>
      <p:sp>
        <p:nvSpPr>
          <p:cNvPr id="104" name="矩形: 圆角 26">
            <a:extLst>
              <a:ext uri="{FF2B5EF4-FFF2-40B4-BE49-F238E27FC236}">
                <a16:creationId xmlns:a16="http://schemas.microsoft.com/office/drawing/2014/main" id="{FF3A4CAE-2947-FB2B-22AE-50A0E541DC6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02975" y="5134621"/>
            <a:ext cx="3077211" cy="1353955"/>
          </a:xfrm>
          <a:prstGeom prst="round2SameRect">
            <a:avLst>
              <a:gd name="adj1" fmla="val 3243"/>
              <a:gd name="adj2" fmla="val 2993"/>
            </a:avLst>
          </a:prstGeom>
          <a:solidFill>
            <a:schemeClr val="bg1">
              <a:lumMod val="6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5" name="圆角矩形 177">
            <a:extLst>
              <a:ext uri="{FF2B5EF4-FFF2-40B4-BE49-F238E27FC236}">
                <a16:creationId xmlns:a16="http://schemas.microsoft.com/office/drawing/2014/main" id="{BC4A95BB-DA57-B29E-0B3C-B99079B6D550}"/>
              </a:ext>
            </a:extLst>
          </p:cNvPr>
          <p:cNvSpPr/>
          <p:nvPr/>
        </p:nvSpPr>
        <p:spPr>
          <a:xfrm>
            <a:off x="721956" y="4614287"/>
            <a:ext cx="3220877" cy="393032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cs typeface="+mn-ea"/>
              <a:sym typeface="+mn-lt"/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3202B5CF-4E56-AAF2-7DC5-31833C553B1B}"/>
              </a:ext>
            </a:extLst>
          </p:cNvPr>
          <p:cNvSpPr txBox="1"/>
          <p:nvPr/>
        </p:nvSpPr>
        <p:spPr>
          <a:xfrm>
            <a:off x="1167647" y="4687693"/>
            <a:ext cx="2354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这里输入小标题</a:t>
            </a:r>
            <a:r>
              <a:rPr lang="en-US" altLang="zh-CN" sz="1600" b="1" dirty="0">
                <a:solidFill>
                  <a:schemeClr val="bg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bg1"/>
                </a:solidFill>
                <a:cs typeface="+mn-ea"/>
                <a:sym typeface="+mn-lt"/>
              </a:rPr>
              <a:t>关键信息</a:t>
            </a:r>
          </a:p>
        </p:txBody>
      </p:sp>
      <p:cxnSp>
        <p:nvCxnSpPr>
          <p:cNvPr id="108" name="直接连接符 107">
            <a:extLst>
              <a:ext uri="{FF2B5EF4-FFF2-40B4-BE49-F238E27FC236}">
                <a16:creationId xmlns:a16="http://schemas.microsoft.com/office/drawing/2014/main" id="{4AA2E436-E662-6FB6-40FC-97EB78D8449B}"/>
              </a:ext>
            </a:extLst>
          </p:cNvPr>
          <p:cNvCxnSpPr>
            <a:cxnSpLocks/>
          </p:cNvCxnSpPr>
          <p:nvPr/>
        </p:nvCxnSpPr>
        <p:spPr>
          <a:xfrm>
            <a:off x="3945581" y="2889761"/>
            <a:ext cx="549166" cy="0"/>
          </a:xfrm>
          <a:prstGeom prst="line">
            <a:avLst/>
          </a:prstGeom>
          <a:ln w="1905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直接连接符 111">
            <a:extLst>
              <a:ext uri="{FF2B5EF4-FFF2-40B4-BE49-F238E27FC236}">
                <a16:creationId xmlns:a16="http://schemas.microsoft.com/office/drawing/2014/main" id="{2607D03B-F487-665C-A087-2BC9A7CA700E}"/>
              </a:ext>
            </a:extLst>
          </p:cNvPr>
          <p:cNvCxnSpPr>
            <a:cxnSpLocks/>
          </p:cNvCxnSpPr>
          <p:nvPr/>
        </p:nvCxnSpPr>
        <p:spPr>
          <a:xfrm>
            <a:off x="3942833" y="4810803"/>
            <a:ext cx="551914" cy="0"/>
          </a:xfrm>
          <a:prstGeom prst="line">
            <a:avLst/>
          </a:prstGeom>
          <a:ln w="19050">
            <a:solidFill>
              <a:schemeClr val="accent4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直接连接符 120">
            <a:extLst>
              <a:ext uri="{FF2B5EF4-FFF2-40B4-BE49-F238E27FC236}">
                <a16:creationId xmlns:a16="http://schemas.microsoft.com/office/drawing/2014/main" id="{B238228A-9AFF-3CBE-852E-8E75B9925255}"/>
              </a:ext>
            </a:extLst>
          </p:cNvPr>
          <p:cNvCxnSpPr>
            <a:cxnSpLocks/>
          </p:cNvCxnSpPr>
          <p:nvPr/>
        </p:nvCxnSpPr>
        <p:spPr>
          <a:xfrm>
            <a:off x="7724203" y="2889761"/>
            <a:ext cx="550282" cy="0"/>
          </a:xfrm>
          <a:prstGeom prst="line">
            <a:avLst/>
          </a:prstGeom>
          <a:ln w="19050">
            <a:solidFill>
              <a:schemeClr val="accent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直接连接符 124">
            <a:extLst>
              <a:ext uri="{FF2B5EF4-FFF2-40B4-BE49-F238E27FC236}">
                <a16:creationId xmlns:a16="http://schemas.microsoft.com/office/drawing/2014/main" id="{60CDC6E3-BBDA-26E5-6DF9-87AED83CEDEC}"/>
              </a:ext>
            </a:extLst>
          </p:cNvPr>
          <p:cNvCxnSpPr>
            <a:cxnSpLocks/>
          </p:cNvCxnSpPr>
          <p:nvPr/>
        </p:nvCxnSpPr>
        <p:spPr>
          <a:xfrm>
            <a:off x="7724203" y="4810803"/>
            <a:ext cx="550282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2" name="组合 151">
            <a:extLst>
              <a:ext uri="{FF2B5EF4-FFF2-40B4-BE49-F238E27FC236}">
                <a16:creationId xmlns:a16="http://schemas.microsoft.com/office/drawing/2014/main" id="{E6B75AC8-0376-DADA-16F9-3AADF5BD2DC1}"/>
              </a:ext>
            </a:extLst>
          </p:cNvPr>
          <p:cNvGrpSpPr/>
          <p:nvPr/>
        </p:nvGrpSpPr>
        <p:grpSpPr>
          <a:xfrm>
            <a:off x="5428493" y="3171937"/>
            <a:ext cx="1335014" cy="1335014"/>
            <a:chOff x="5428493" y="3197337"/>
            <a:chExt cx="1335014" cy="1335014"/>
          </a:xfrm>
        </p:grpSpPr>
        <p:sp>
          <p:nvSpPr>
            <p:cNvPr id="82" name="任意形状 172">
              <a:extLst>
                <a:ext uri="{FF2B5EF4-FFF2-40B4-BE49-F238E27FC236}">
                  <a16:creationId xmlns:a16="http://schemas.microsoft.com/office/drawing/2014/main" id="{FD2F9864-957A-5F9D-4661-8489E513B625}"/>
                </a:ext>
              </a:extLst>
            </p:cNvPr>
            <p:cNvSpPr/>
            <p:nvPr/>
          </p:nvSpPr>
          <p:spPr>
            <a:xfrm>
              <a:off x="5428493" y="3197337"/>
              <a:ext cx="1335014" cy="1335014"/>
            </a:xfrm>
            <a:custGeom>
              <a:avLst/>
              <a:gdLst>
                <a:gd name="connsiteX0" fmla="*/ 1351799 w 1351798"/>
                <a:gd name="connsiteY0" fmla="*/ 675899 h 1351798"/>
                <a:gd name="connsiteX1" fmla="*/ 675899 w 1351798"/>
                <a:gd name="connsiteY1" fmla="*/ 1351799 h 1351798"/>
                <a:gd name="connsiteX2" fmla="*/ 0 w 1351798"/>
                <a:gd name="connsiteY2" fmla="*/ 675899 h 1351798"/>
                <a:gd name="connsiteX3" fmla="*/ 675899 w 1351798"/>
                <a:gd name="connsiteY3" fmla="*/ 0 h 1351798"/>
                <a:gd name="connsiteX4" fmla="*/ 1351799 w 1351798"/>
                <a:gd name="connsiteY4" fmla="*/ 675899 h 1351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1798" h="1351798">
                  <a:moveTo>
                    <a:pt x="1351799" y="675899"/>
                  </a:moveTo>
                  <a:cubicBezTo>
                    <a:pt x="1351799" y="1049188"/>
                    <a:pt x="1049189" y="1351799"/>
                    <a:pt x="675899" y="1351799"/>
                  </a:cubicBezTo>
                  <a:cubicBezTo>
                    <a:pt x="302611" y="1351799"/>
                    <a:pt x="0" y="1049189"/>
                    <a:pt x="0" y="675899"/>
                  </a:cubicBezTo>
                  <a:cubicBezTo>
                    <a:pt x="0" y="302611"/>
                    <a:pt x="302611" y="0"/>
                    <a:pt x="675899" y="0"/>
                  </a:cubicBezTo>
                  <a:cubicBezTo>
                    <a:pt x="1049188" y="0"/>
                    <a:pt x="1351799" y="302611"/>
                    <a:pt x="1351799" y="675899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>
              <a:solidFill>
                <a:srgbClr val="F2F2F2"/>
              </a:solidFill>
              <a:prstDash val="solid"/>
              <a:miter/>
            </a:ln>
            <a:effectLst>
              <a:outerShdw blurRad="88900" dist="75434" dir="2699985" rotWithShape="0">
                <a:scrgbClr r="0" g="0" b="0">
                  <a:alpha val="23000"/>
                </a:scrgb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AB859500-E822-A9C3-A3FD-E68CA7E461DF}"/>
                </a:ext>
              </a:extLst>
            </p:cNvPr>
            <p:cNvSpPr txBox="1"/>
            <p:nvPr/>
          </p:nvSpPr>
          <p:spPr>
            <a:xfrm>
              <a:off x="5688873" y="3541678"/>
              <a:ext cx="81425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cs typeface="+mn-ea"/>
                  <a:sym typeface="+mn-lt"/>
                </a:rPr>
                <a:t>关键信息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138" name="文本框 137">
            <a:extLst>
              <a:ext uri="{FF2B5EF4-FFF2-40B4-BE49-F238E27FC236}">
                <a16:creationId xmlns:a16="http://schemas.microsoft.com/office/drawing/2014/main" id="{9574A28A-9CFE-6AAC-2DDA-68DB354FC552}"/>
              </a:ext>
            </a:extLst>
          </p:cNvPr>
          <p:cNvSpPr txBox="1"/>
          <p:nvPr/>
        </p:nvSpPr>
        <p:spPr>
          <a:xfrm>
            <a:off x="863842" y="1381187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0" name="文本框 139">
            <a:extLst>
              <a:ext uri="{FF2B5EF4-FFF2-40B4-BE49-F238E27FC236}">
                <a16:creationId xmlns:a16="http://schemas.microsoft.com/office/drawing/2014/main" id="{A81449B0-A571-DCB7-180C-DCB0A1D3C722}"/>
              </a:ext>
            </a:extLst>
          </p:cNvPr>
          <p:cNvSpPr txBox="1"/>
          <p:nvPr/>
        </p:nvSpPr>
        <p:spPr>
          <a:xfrm>
            <a:off x="8394525" y="1381187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A8B2FE4F-3F1D-87C8-B9FC-E0EF9DFC6C62}"/>
              </a:ext>
            </a:extLst>
          </p:cNvPr>
          <p:cNvSpPr txBox="1"/>
          <p:nvPr/>
        </p:nvSpPr>
        <p:spPr>
          <a:xfrm>
            <a:off x="8394525" y="5299709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5" name="文本框 144">
            <a:extLst>
              <a:ext uri="{FF2B5EF4-FFF2-40B4-BE49-F238E27FC236}">
                <a16:creationId xmlns:a16="http://schemas.microsoft.com/office/drawing/2014/main" id="{199D61EA-00CF-C96F-9BAD-A7D1756095EB}"/>
              </a:ext>
            </a:extLst>
          </p:cNvPr>
          <p:cNvSpPr txBox="1"/>
          <p:nvPr/>
        </p:nvSpPr>
        <p:spPr>
          <a:xfrm>
            <a:off x="841999" y="5299709"/>
            <a:ext cx="2955476" cy="987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  <a:buClr>
                <a:srgbClr val="6A005F"/>
              </a:buClr>
            </a:pP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可在此输入正文内容，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16-18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号字体，微软雅黑，</a:t>
            </a:r>
            <a:r>
              <a:rPr lang="en-US" altLang="zh-CN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1.25</a:t>
            </a:r>
            <a:r>
              <a:rPr lang="zh-CN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倍行距，两端对齐</a:t>
            </a:r>
            <a:endParaRPr lang="en-US" altLang="zh-CN" sz="16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77" name="组合 176">
            <a:extLst>
              <a:ext uri="{FF2B5EF4-FFF2-40B4-BE49-F238E27FC236}">
                <a16:creationId xmlns:a16="http://schemas.microsoft.com/office/drawing/2014/main" id="{CAE05370-D1C8-7C89-D990-3E1D473242E4}"/>
              </a:ext>
            </a:extLst>
          </p:cNvPr>
          <p:cNvGrpSpPr/>
          <p:nvPr/>
        </p:nvGrpSpPr>
        <p:grpSpPr>
          <a:xfrm>
            <a:off x="5293332" y="3188431"/>
            <a:ext cx="364214" cy="1391381"/>
            <a:chOff x="5293332" y="3188431"/>
            <a:chExt cx="364214" cy="1391381"/>
          </a:xfrm>
        </p:grpSpPr>
        <p:sp>
          <p:nvSpPr>
            <p:cNvPr id="153" name="任意多边形: 形状 152">
              <a:extLst>
                <a:ext uri="{FF2B5EF4-FFF2-40B4-BE49-F238E27FC236}">
                  <a16:creationId xmlns:a16="http://schemas.microsoft.com/office/drawing/2014/main" id="{999212F9-F4A9-057F-BEC3-B48CCA8E09D7}"/>
                </a:ext>
              </a:extLst>
            </p:cNvPr>
            <p:cNvSpPr/>
            <p:nvPr/>
          </p:nvSpPr>
          <p:spPr>
            <a:xfrm rot="8100000">
              <a:off x="5293332" y="3188431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54" name="任意多边形: 形状 153">
              <a:extLst>
                <a:ext uri="{FF2B5EF4-FFF2-40B4-BE49-F238E27FC236}">
                  <a16:creationId xmlns:a16="http://schemas.microsoft.com/office/drawing/2014/main" id="{F2C866D3-A68C-5C57-9807-3A260A621E3A}"/>
                </a:ext>
              </a:extLst>
            </p:cNvPr>
            <p:cNvSpPr/>
            <p:nvPr/>
          </p:nvSpPr>
          <p:spPr>
            <a:xfrm rot="2700000" flipH="1">
              <a:off x="5293332" y="4286593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8" name="组合 177">
            <a:extLst>
              <a:ext uri="{FF2B5EF4-FFF2-40B4-BE49-F238E27FC236}">
                <a16:creationId xmlns:a16="http://schemas.microsoft.com/office/drawing/2014/main" id="{479B9DB8-D3B7-8A03-B918-71C6A3751D58}"/>
              </a:ext>
            </a:extLst>
          </p:cNvPr>
          <p:cNvGrpSpPr/>
          <p:nvPr/>
        </p:nvGrpSpPr>
        <p:grpSpPr>
          <a:xfrm flipH="1">
            <a:off x="6605602" y="3222906"/>
            <a:ext cx="364214" cy="1391381"/>
            <a:chOff x="5293332" y="3188431"/>
            <a:chExt cx="364214" cy="1391381"/>
          </a:xfrm>
        </p:grpSpPr>
        <p:sp>
          <p:nvSpPr>
            <p:cNvPr id="179" name="任意多边形: 形状 178">
              <a:extLst>
                <a:ext uri="{FF2B5EF4-FFF2-40B4-BE49-F238E27FC236}">
                  <a16:creationId xmlns:a16="http://schemas.microsoft.com/office/drawing/2014/main" id="{17F384E8-8B8B-E621-C0C8-1577C2616208}"/>
                </a:ext>
              </a:extLst>
            </p:cNvPr>
            <p:cNvSpPr/>
            <p:nvPr/>
          </p:nvSpPr>
          <p:spPr>
            <a:xfrm rot="8100000">
              <a:off x="5293332" y="3188431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80" name="任意多边形: 形状 179">
              <a:extLst>
                <a:ext uri="{FF2B5EF4-FFF2-40B4-BE49-F238E27FC236}">
                  <a16:creationId xmlns:a16="http://schemas.microsoft.com/office/drawing/2014/main" id="{A320F6E5-38D9-9527-8E02-B821CE7149F6}"/>
                </a:ext>
              </a:extLst>
            </p:cNvPr>
            <p:cNvSpPr/>
            <p:nvPr/>
          </p:nvSpPr>
          <p:spPr>
            <a:xfrm rot="2700000" flipH="1">
              <a:off x="5293332" y="4286593"/>
              <a:ext cx="364214" cy="222224"/>
            </a:xfrm>
            <a:custGeom>
              <a:avLst/>
              <a:gdLst>
                <a:gd name="connsiteX0" fmla="*/ 202633 w 416172"/>
                <a:gd name="connsiteY0" fmla="*/ 0 h 485927"/>
                <a:gd name="connsiteX1" fmla="*/ 374083 w 416172"/>
                <a:gd name="connsiteY1" fmla="*/ 157551 h 485927"/>
                <a:gd name="connsiteX2" fmla="*/ 294275 w 416172"/>
                <a:gd name="connsiteY2" fmla="*/ 157551 h 485927"/>
                <a:gd name="connsiteX3" fmla="*/ 306015 w 416172"/>
                <a:gd name="connsiteY3" fmla="*/ 222549 h 485927"/>
                <a:gd name="connsiteX4" fmla="*/ 416172 w 416172"/>
                <a:gd name="connsiteY4" fmla="*/ 485927 h 485927"/>
                <a:gd name="connsiteX5" fmla="*/ 0 w 416172"/>
                <a:gd name="connsiteY5" fmla="*/ 485927 h 485927"/>
                <a:gd name="connsiteX6" fmla="*/ 112166 w 416172"/>
                <a:gd name="connsiteY6" fmla="*/ 219870 h 485927"/>
                <a:gd name="connsiteX7" fmla="*/ 122329 w 416172"/>
                <a:gd name="connsiteY7" fmla="*/ 157551 h 485927"/>
                <a:gd name="connsiteX8" fmla="*/ 31183 w 416172"/>
                <a:gd name="connsiteY8" fmla="*/ 157551 h 485927"/>
                <a:gd name="connsiteX9" fmla="*/ 202633 w 416172"/>
                <a:gd name="connsiteY9" fmla="*/ 0 h 485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172" h="485927">
                  <a:moveTo>
                    <a:pt x="202633" y="0"/>
                  </a:moveTo>
                  <a:cubicBezTo>
                    <a:pt x="238352" y="59661"/>
                    <a:pt x="269308" y="105034"/>
                    <a:pt x="374083" y="157551"/>
                  </a:cubicBezTo>
                  <a:lnTo>
                    <a:pt x="294275" y="157551"/>
                  </a:lnTo>
                  <a:lnTo>
                    <a:pt x="306015" y="222549"/>
                  </a:lnTo>
                  <a:cubicBezTo>
                    <a:pt x="326661" y="313020"/>
                    <a:pt x="361370" y="404832"/>
                    <a:pt x="416172" y="485927"/>
                  </a:cubicBezTo>
                  <a:lnTo>
                    <a:pt x="0" y="485927"/>
                  </a:lnTo>
                  <a:cubicBezTo>
                    <a:pt x="54801" y="401260"/>
                    <a:pt x="92191" y="308555"/>
                    <a:pt x="112166" y="219870"/>
                  </a:cubicBezTo>
                  <a:lnTo>
                    <a:pt x="122329" y="157551"/>
                  </a:lnTo>
                  <a:lnTo>
                    <a:pt x="31183" y="157551"/>
                  </a:lnTo>
                  <a:cubicBezTo>
                    <a:pt x="131195" y="107415"/>
                    <a:pt x="181202" y="45373"/>
                    <a:pt x="202633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20000"/>
                    <a:lumOff val="80000"/>
                    <a:alpha val="0"/>
                  </a:schemeClr>
                </a:gs>
                <a:gs pos="50000">
                  <a:schemeClr val="accent2">
                    <a:lumMod val="40000"/>
                    <a:lumOff val="60000"/>
                  </a:schemeClr>
                </a:gs>
                <a:gs pos="100000">
                  <a:schemeClr val="accent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93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A31F5-762C-B862-2BC2-57E553EF3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24B8755C-1D88-1912-734E-C184313DAD2D}"/>
              </a:ext>
            </a:extLst>
          </p:cNvPr>
          <p:cNvSpPr txBox="1"/>
          <p:nvPr/>
        </p:nvSpPr>
        <p:spPr>
          <a:xfrm>
            <a:off x="1387017" y="2532075"/>
            <a:ext cx="9417963" cy="18546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4800" dirty="0">
                <a:solidFill>
                  <a:schemeClr val="bg1"/>
                </a:solidFill>
                <a:cs typeface="+mn-ea"/>
                <a:sym typeface="+mn-lt"/>
              </a:rPr>
              <a:t>一句话总结，微软雅黑，两端对齐</a:t>
            </a:r>
            <a:endParaRPr lang="en-US" altLang="zh-CN" sz="48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CN" altLang="en-US" sz="4800" dirty="0">
                <a:solidFill>
                  <a:schemeClr val="bg1"/>
                </a:solidFill>
                <a:cs typeface="+mn-ea"/>
                <a:sym typeface="+mn-lt"/>
              </a:rPr>
              <a:t>一句话总结，微软雅黑，两端对齐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1FB23AB-E184-36CD-A7C5-C5A036B572EC}"/>
              </a:ext>
            </a:extLst>
          </p:cNvPr>
          <p:cNvSpPr txBox="1"/>
          <p:nvPr/>
        </p:nvSpPr>
        <p:spPr>
          <a:xfrm>
            <a:off x="193465" y="1424080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3800" dirty="0">
                <a:solidFill>
                  <a:schemeClr val="bg1"/>
                </a:solidFill>
                <a:cs typeface="+mn-ea"/>
                <a:sym typeface="+mn-lt"/>
              </a:rPr>
              <a:t>“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270920C-53A2-F73A-641D-CF07D22E353A}"/>
              </a:ext>
            </a:extLst>
          </p:cNvPr>
          <p:cNvSpPr txBox="1"/>
          <p:nvPr/>
        </p:nvSpPr>
        <p:spPr>
          <a:xfrm>
            <a:off x="10315507" y="4325924"/>
            <a:ext cx="19543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3800" dirty="0">
                <a:solidFill>
                  <a:schemeClr val="bg1"/>
                </a:solidFill>
                <a:cs typeface="+mn-ea"/>
                <a:sym typeface="+mn-l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84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CAACE-3E02-A3E1-998A-ACD51725A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95826432-2D18-74CE-AF63-CF97D19B195C}"/>
              </a:ext>
            </a:extLst>
          </p:cNvPr>
          <p:cNvSpPr txBox="1"/>
          <p:nvPr/>
        </p:nvSpPr>
        <p:spPr>
          <a:xfrm>
            <a:off x="3292989" y="2907221"/>
            <a:ext cx="56060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9600" b="1" spc="100" dirty="0">
                <a:solidFill>
                  <a:schemeClr val="bg1"/>
                </a:solidFill>
                <a:cs typeface="+mn-ea"/>
                <a:sym typeface="+mn-lt"/>
              </a:rPr>
              <a:t>THANKS</a:t>
            </a:r>
            <a:endParaRPr lang="zh-CN" altLang="en-US" sz="9600" b="1" spc="1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矩形 5">
            <a:extLst>
              <a:ext uri="{FF2B5EF4-FFF2-40B4-BE49-F238E27FC236}">
                <a16:creationId xmlns:a16="http://schemas.microsoft.com/office/drawing/2014/main" id="{B5E8B837-2366-9277-52D3-A7E85576AECD}"/>
              </a:ext>
            </a:extLst>
          </p:cNvPr>
          <p:cNvSpPr/>
          <p:nvPr/>
        </p:nvSpPr>
        <p:spPr>
          <a:xfrm>
            <a:off x="1252551" y="5183555"/>
            <a:ext cx="2155490" cy="929336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87DAA13-2979-B43C-9FEC-67CDCB754D2F}"/>
              </a:ext>
            </a:extLst>
          </p:cNvPr>
          <p:cNvSpPr txBox="1"/>
          <p:nvPr/>
        </p:nvSpPr>
        <p:spPr>
          <a:xfrm>
            <a:off x="1968381" y="5215082"/>
            <a:ext cx="723831" cy="40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邮箱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6EE7D5F-BCA6-4D4F-AB68-8A562723D2FA}"/>
              </a:ext>
            </a:extLst>
          </p:cNvPr>
          <p:cNvSpPr txBox="1"/>
          <p:nvPr/>
        </p:nvSpPr>
        <p:spPr>
          <a:xfrm>
            <a:off x="1263496" y="5703506"/>
            <a:ext cx="2133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xx@nju.edu.cn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8" name="矩形 5">
            <a:extLst>
              <a:ext uri="{FF2B5EF4-FFF2-40B4-BE49-F238E27FC236}">
                <a16:creationId xmlns:a16="http://schemas.microsoft.com/office/drawing/2014/main" id="{30124F70-1D47-E082-1330-A773FD87252E}"/>
              </a:ext>
            </a:extLst>
          </p:cNvPr>
          <p:cNvSpPr/>
          <p:nvPr/>
        </p:nvSpPr>
        <p:spPr>
          <a:xfrm>
            <a:off x="5018254" y="5183555"/>
            <a:ext cx="2155490" cy="929336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E9241947-A2A7-50CD-A812-4BC696B1CF66}"/>
              </a:ext>
            </a:extLst>
          </p:cNvPr>
          <p:cNvSpPr txBox="1"/>
          <p:nvPr/>
        </p:nvSpPr>
        <p:spPr>
          <a:xfrm>
            <a:off x="5734084" y="5215082"/>
            <a:ext cx="723831" cy="40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电话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B8005D9C-0469-E17C-A36C-F46BA3C5C2E8}"/>
              </a:ext>
            </a:extLst>
          </p:cNvPr>
          <p:cNvSpPr txBox="1"/>
          <p:nvPr/>
        </p:nvSpPr>
        <p:spPr>
          <a:xfrm>
            <a:off x="5029199" y="5703506"/>
            <a:ext cx="2133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139 XXXX </a:t>
            </a:r>
            <a:r>
              <a:rPr kumimoji="0" lang="en-US" altLang="zh-CN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XXXX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3" name="矩形 5">
            <a:extLst>
              <a:ext uri="{FF2B5EF4-FFF2-40B4-BE49-F238E27FC236}">
                <a16:creationId xmlns:a16="http://schemas.microsoft.com/office/drawing/2014/main" id="{7ADDA066-F086-C74F-B6E9-C9B73AFF04F8}"/>
              </a:ext>
            </a:extLst>
          </p:cNvPr>
          <p:cNvSpPr/>
          <p:nvPr/>
        </p:nvSpPr>
        <p:spPr>
          <a:xfrm>
            <a:off x="8783957" y="5183555"/>
            <a:ext cx="2155490" cy="929336"/>
          </a:xfrm>
          <a:prstGeom prst="roundRect">
            <a:avLst>
              <a:gd name="adj" fmla="val 11712"/>
            </a:avLst>
          </a:prstGeom>
          <a:solidFill>
            <a:schemeClr val="bg1"/>
          </a:solidFill>
          <a:ln w="9525">
            <a:noFill/>
            <a:prstDash val="dash"/>
          </a:ln>
          <a:effectLst>
            <a:outerShdw blurRad="2032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cs typeface="+mn-ea"/>
              <a:sym typeface="+mn-lt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79E50DB5-49AD-3803-4CB7-0352B10539C4}"/>
              </a:ext>
            </a:extLst>
          </p:cNvPr>
          <p:cNvSpPr txBox="1"/>
          <p:nvPr/>
        </p:nvSpPr>
        <p:spPr>
          <a:xfrm>
            <a:off x="9152816" y="5215082"/>
            <a:ext cx="1417773" cy="407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000" dirty="0">
                <a:solidFill>
                  <a:schemeClr val="bg2">
                    <a:lumMod val="10000"/>
                  </a:schemeClr>
                </a:solidFill>
                <a:cs typeface="+mn-ea"/>
                <a:sym typeface="+mn-lt"/>
              </a:rPr>
              <a:t>个人网页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F530F12-A22A-6979-7B6D-D7F0F0698029}"/>
              </a:ext>
            </a:extLst>
          </p:cNvPr>
          <p:cNvSpPr txBox="1"/>
          <p:nvPr/>
        </p:nvSpPr>
        <p:spPr>
          <a:xfrm>
            <a:off x="8794902" y="5703506"/>
            <a:ext cx="21336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cs typeface="+mn-ea"/>
                <a:sym typeface="+mn-lt"/>
              </a:rPr>
              <a:t>www.xxxxx.com</a:t>
            </a:r>
          </a:p>
        </p:txBody>
      </p:sp>
    </p:spTree>
    <p:extLst>
      <p:ext uri="{BB962C8B-B14F-4D97-AF65-F5344CB8AC3E}">
        <p14:creationId xmlns:p14="http://schemas.microsoft.com/office/powerpoint/2010/main" val="260012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AC40-2B9A-17A3-2F79-5774ABBCB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643245CF-9658-F280-973A-9247BC3BEF8B}"/>
              </a:ext>
            </a:extLst>
          </p:cNvPr>
          <p:cNvSpPr txBox="1"/>
          <p:nvPr/>
        </p:nvSpPr>
        <p:spPr>
          <a:xfrm>
            <a:off x="2764799" y="2959106"/>
            <a:ext cx="666240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500" b="1" spc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THANKS</a:t>
            </a:r>
            <a:endParaRPr lang="zh-CN" altLang="en-US" sz="11500" b="1" spc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669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6BFB8-40EE-4F44-EDEE-7804CD765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>
            <a:extLst>
              <a:ext uri="{FF2B5EF4-FFF2-40B4-BE49-F238E27FC236}">
                <a16:creationId xmlns:a16="http://schemas.microsoft.com/office/drawing/2014/main" id="{7AC5C2A9-ECDD-6134-11C7-55B46DCB7700}"/>
              </a:ext>
            </a:extLst>
          </p:cNvPr>
          <p:cNvSpPr txBox="1"/>
          <p:nvPr/>
        </p:nvSpPr>
        <p:spPr>
          <a:xfrm>
            <a:off x="2137224" y="2875002"/>
            <a:ext cx="79175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spc="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感谢各位专家的指导</a:t>
            </a:r>
          </a:p>
        </p:txBody>
      </p:sp>
    </p:spTree>
    <p:extLst>
      <p:ext uri="{BB962C8B-B14F-4D97-AF65-F5344CB8AC3E}">
        <p14:creationId xmlns:p14="http://schemas.microsoft.com/office/powerpoint/2010/main" val="423928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2">
            <a:extLst>
              <a:ext uri="{FF2B5EF4-FFF2-40B4-BE49-F238E27FC236}">
                <a16:creationId xmlns:a16="http://schemas.microsoft.com/office/drawing/2014/main" id="{DE3746F0-1727-F6FC-C687-6B77CEE6FAFE}"/>
              </a:ext>
            </a:extLst>
          </p:cNvPr>
          <p:cNvSpPr/>
          <p:nvPr/>
        </p:nvSpPr>
        <p:spPr>
          <a:xfrm>
            <a:off x="893931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EF2BCE1-1E4D-E6B8-83D9-77EC7B9F0763}"/>
              </a:ext>
            </a:extLst>
          </p:cNvPr>
          <p:cNvSpPr txBox="1"/>
          <p:nvPr/>
        </p:nvSpPr>
        <p:spPr>
          <a:xfrm>
            <a:off x="1103339" y="2304901"/>
            <a:ext cx="944490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01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51A4EA4-77E1-5E63-DFFB-0649FB5A299E}"/>
              </a:ext>
            </a:extLst>
          </p:cNvPr>
          <p:cNvSpPr txBox="1"/>
          <p:nvPr/>
        </p:nvSpPr>
        <p:spPr>
          <a:xfrm>
            <a:off x="1103339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  <p:sp>
        <p:nvSpPr>
          <p:cNvPr id="7" name="圆角矩形 88">
            <a:extLst>
              <a:ext uri="{FF2B5EF4-FFF2-40B4-BE49-F238E27FC236}">
                <a16:creationId xmlns:a16="http://schemas.microsoft.com/office/drawing/2014/main" id="{6A424B8D-2AE5-B45B-DD5D-009E51B68E8D}"/>
              </a:ext>
            </a:extLst>
          </p:cNvPr>
          <p:cNvSpPr/>
          <p:nvPr/>
        </p:nvSpPr>
        <p:spPr>
          <a:xfrm>
            <a:off x="1307201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8" name="圆角矩形 104">
            <a:extLst>
              <a:ext uri="{FF2B5EF4-FFF2-40B4-BE49-F238E27FC236}">
                <a16:creationId xmlns:a16="http://schemas.microsoft.com/office/drawing/2014/main" id="{9C1C7BF2-2513-1AED-0182-EE01CB01B29E}"/>
              </a:ext>
            </a:extLst>
          </p:cNvPr>
          <p:cNvSpPr/>
          <p:nvPr/>
        </p:nvSpPr>
        <p:spPr>
          <a:xfrm>
            <a:off x="3572778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 dirty="0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C3F976-BF36-7313-8920-6C3EB0D3ADF1}"/>
              </a:ext>
            </a:extLst>
          </p:cNvPr>
          <p:cNvSpPr txBox="1"/>
          <p:nvPr/>
        </p:nvSpPr>
        <p:spPr>
          <a:xfrm>
            <a:off x="3782187" y="2304901"/>
            <a:ext cx="944489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02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" name="圆角矩形 109">
            <a:extLst>
              <a:ext uri="{FF2B5EF4-FFF2-40B4-BE49-F238E27FC236}">
                <a16:creationId xmlns:a16="http://schemas.microsoft.com/office/drawing/2014/main" id="{4F7D36E7-C243-D1BB-1B88-18259E268296}"/>
              </a:ext>
            </a:extLst>
          </p:cNvPr>
          <p:cNvSpPr/>
          <p:nvPr/>
        </p:nvSpPr>
        <p:spPr>
          <a:xfrm>
            <a:off x="3986048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4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12" name="圆角矩形 111">
            <a:extLst>
              <a:ext uri="{FF2B5EF4-FFF2-40B4-BE49-F238E27FC236}">
                <a16:creationId xmlns:a16="http://schemas.microsoft.com/office/drawing/2014/main" id="{0762EC03-7E66-54AC-A901-32A159142A64}"/>
              </a:ext>
            </a:extLst>
          </p:cNvPr>
          <p:cNvSpPr/>
          <p:nvPr/>
        </p:nvSpPr>
        <p:spPr>
          <a:xfrm>
            <a:off x="6251625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2F24109-A065-0F82-04AB-07AB2293FEF5}"/>
              </a:ext>
            </a:extLst>
          </p:cNvPr>
          <p:cNvSpPr txBox="1"/>
          <p:nvPr/>
        </p:nvSpPr>
        <p:spPr>
          <a:xfrm>
            <a:off x="6461034" y="2304901"/>
            <a:ext cx="944489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03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5" name="圆角矩形 116">
            <a:extLst>
              <a:ext uri="{FF2B5EF4-FFF2-40B4-BE49-F238E27FC236}">
                <a16:creationId xmlns:a16="http://schemas.microsoft.com/office/drawing/2014/main" id="{12932675-150A-E4F7-B8BF-7E4712642383}"/>
              </a:ext>
            </a:extLst>
          </p:cNvPr>
          <p:cNvSpPr/>
          <p:nvPr/>
        </p:nvSpPr>
        <p:spPr>
          <a:xfrm>
            <a:off x="6664895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6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 dirty="0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16" name="圆角矩形 118">
            <a:extLst>
              <a:ext uri="{FF2B5EF4-FFF2-40B4-BE49-F238E27FC236}">
                <a16:creationId xmlns:a16="http://schemas.microsoft.com/office/drawing/2014/main" id="{5E0741FA-622A-CDDE-31F8-40B3875BBB0D}"/>
              </a:ext>
            </a:extLst>
          </p:cNvPr>
          <p:cNvSpPr/>
          <p:nvPr/>
        </p:nvSpPr>
        <p:spPr>
          <a:xfrm>
            <a:off x="8930472" y="2013653"/>
            <a:ext cx="2383421" cy="3971925"/>
          </a:xfrm>
          <a:prstGeom prst="roundRect">
            <a:avLst>
              <a:gd name="adj" fmla="val 5210"/>
            </a:avLst>
          </a:prstGeom>
          <a:solidFill>
            <a:schemeClr val="bg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354"/>
            <a:endParaRPr lang="zh-CN" altLang="en-US" sz="2000" b="1" dirty="0">
              <a:solidFill>
                <a:schemeClr val="accent6"/>
              </a:solidFill>
              <a:cs typeface="+mn-ea"/>
              <a:sym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21A6D03-A061-B034-2810-88F9CFE7BEFD}"/>
              </a:ext>
            </a:extLst>
          </p:cNvPr>
          <p:cNvSpPr txBox="1"/>
          <p:nvPr/>
        </p:nvSpPr>
        <p:spPr>
          <a:xfrm>
            <a:off x="9139881" y="2304901"/>
            <a:ext cx="944489" cy="830997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4800" dirty="0">
                <a:solidFill>
                  <a:schemeClr val="accent1"/>
                </a:solidFill>
                <a:cs typeface="+mn-ea"/>
                <a:sym typeface="+mn-lt"/>
              </a:rPr>
              <a:t>04</a:t>
            </a:r>
            <a:endParaRPr lang="zh-CN" altLang="en-US" sz="48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9" name="圆角矩形 123">
            <a:extLst>
              <a:ext uri="{FF2B5EF4-FFF2-40B4-BE49-F238E27FC236}">
                <a16:creationId xmlns:a16="http://schemas.microsoft.com/office/drawing/2014/main" id="{86ED3342-6C63-41E6-976B-46BB2943A4C1}"/>
              </a:ext>
            </a:extLst>
          </p:cNvPr>
          <p:cNvSpPr/>
          <p:nvPr/>
        </p:nvSpPr>
        <p:spPr>
          <a:xfrm>
            <a:off x="9343742" y="3155262"/>
            <a:ext cx="354108" cy="531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rnd">
            <a:noFill/>
            <a:prstDash val="solid"/>
            <a:round/>
            <a:headEnd/>
            <a:tailEnd/>
          </a:ln>
          <a:effectLst>
            <a:outerShdw blurRad="254000" dist="127000" algn="ctr" rotWithShape="0">
              <a:schemeClr val="accent5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25000" lnSpcReduction="20000"/>
          </a:bodyPr>
          <a:lstStyle/>
          <a:p>
            <a:pPr algn="ctr" defTabSz="914354"/>
            <a:endParaRPr lang="zh-CN" altLang="en-US" sz="2000" b="1">
              <a:solidFill>
                <a:srgbClr val="6A005F"/>
              </a:solidFill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B145D57-DBAB-BCE5-51E0-76A7C03F37BD}"/>
              </a:ext>
            </a:extLst>
          </p:cNvPr>
          <p:cNvSpPr txBox="1"/>
          <p:nvPr/>
        </p:nvSpPr>
        <p:spPr>
          <a:xfrm>
            <a:off x="3782187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5BFCB55-E66A-FF66-7F26-16EF163DDBBD}"/>
              </a:ext>
            </a:extLst>
          </p:cNvPr>
          <p:cNvSpPr txBox="1"/>
          <p:nvPr/>
        </p:nvSpPr>
        <p:spPr>
          <a:xfrm>
            <a:off x="6461034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F7428E4-F5D1-9843-2B04-6D4ECC6E19C2}"/>
              </a:ext>
            </a:extLst>
          </p:cNvPr>
          <p:cNvSpPr txBox="1"/>
          <p:nvPr/>
        </p:nvSpPr>
        <p:spPr>
          <a:xfrm>
            <a:off x="9139881" y="3350517"/>
            <a:ext cx="1785004" cy="1120371"/>
          </a:xfrm>
          <a:prstGeom prst="rect">
            <a:avLst/>
          </a:prstGeom>
          <a:noFill/>
          <a:ln w="12700" cap="rnd">
            <a:noFill/>
            <a:prstDash val="solid"/>
            <a:round/>
            <a:headEnd/>
            <a:tailE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zh-CN"/>
            </a:defPPr>
            <a:lvl1pPr algn="ctr" defTabSz="914354">
              <a:defRPr sz="1400" b="1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点击此处</a:t>
            </a:r>
            <a:endParaRPr lang="en-US" altLang="zh-CN" sz="2800" dirty="0">
              <a:solidFill>
                <a:srgbClr val="000000"/>
              </a:solidFill>
              <a:cs typeface="+mn-ea"/>
              <a:sym typeface="+mn-lt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dirty="0">
                <a:solidFill>
                  <a:srgbClr val="000000"/>
                </a:solidFill>
                <a:cs typeface="+mn-ea"/>
                <a:sym typeface="+mn-lt"/>
              </a:rPr>
              <a:t>添加标题</a:t>
            </a:r>
          </a:p>
        </p:txBody>
      </p:sp>
    </p:spTree>
    <p:extLst>
      <p:ext uri="{BB962C8B-B14F-4D97-AF65-F5344CB8AC3E}">
        <p14:creationId xmlns:p14="http://schemas.microsoft.com/office/powerpoint/2010/main" val="59451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7F060DD7-CD83-E464-2675-F093BFA2CFF3}"/>
              </a:ext>
            </a:extLst>
          </p:cNvPr>
          <p:cNvSpPr txBox="1"/>
          <p:nvPr/>
        </p:nvSpPr>
        <p:spPr>
          <a:xfrm>
            <a:off x="9204549" y="333359"/>
            <a:ext cx="3291286" cy="6447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130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61000">
                      <a:srgbClr val="FFFFFF">
                        <a:alpha val="94000"/>
                      </a:srgbClr>
                    </a:gs>
                    <a:gs pos="0">
                      <a:schemeClr val="bg1"/>
                    </a:gs>
                    <a:gs pos="84000">
                      <a:schemeClr val="bg1">
                        <a:shade val="100000"/>
                        <a:satMod val="115000"/>
                        <a:alpha val="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177800" dist="38100" dir="8100000" algn="tr" rotWithShape="0">
                    <a:prstClr val="black">
                      <a:alpha val="20000"/>
                    </a:prstClr>
                  </a:outerShdw>
                </a:effectLst>
                <a:uLnTx/>
                <a:uFillTx/>
                <a:cs typeface="+mn-ea"/>
                <a:sym typeface="+mn-lt"/>
              </a:rPr>
              <a:t>1</a:t>
            </a:r>
            <a:endParaRPr kumimoji="0" lang="zh-CN" altLang="en-US" sz="4130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61000">
                    <a:srgbClr val="FFFFFF">
                      <a:alpha val="94000"/>
                    </a:srgbClr>
                  </a:gs>
                  <a:gs pos="0">
                    <a:schemeClr val="bg1"/>
                  </a:gs>
                  <a:gs pos="84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5400000" scaled="1"/>
                <a:tileRect/>
              </a:gradFill>
              <a:effectLst>
                <a:outerShdw blurRad="177800" dist="38100" dir="8100000" algn="tr" rotWithShape="0">
                  <a:prstClr val="black">
                    <a:alpha val="20000"/>
                  </a:prstClr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D572638-BA27-96BA-B9B1-140FED32D9FD}"/>
              </a:ext>
            </a:extLst>
          </p:cNvPr>
          <p:cNvSpPr txBox="1"/>
          <p:nvPr/>
        </p:nvSpPr>
        <p:spPr>
          <a:xfrm>
            <a:off x="1025298" y="3429000"/>
            <a:ext cx="4390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spc="100" dirty="0">
                <a:solidFill>
                  <a:schemeClr val="bg1"/>
                </a:solidFill>
                <a:cs typeface="+mn-ea"/>
                <a:sym typeface="+mn-lt"/>
              </a:rPr>
              <a:t>点击此处添加标题</a:t>
            </a:r>
          </a:p>
        </p:txBody>
      </p:sp>
      <p:sp>
        <p:nvSpPr>
          <p:cNvPr id="10" name="文本框 26">
            <a:extLst>
              <a:ext uri="{FF2B5EF4-FFF2-40B4-BE49-F238E27FC236}">
                <a16:creationId xmlns:a16="http://schemas.microsoft.com/office/drawing/2014/main" id="{D56782CE-4B99-BE01-A586-018DA655AF38}"/>
              </a:ext>
            </a:extLst>
          </p:cNvPr>
          <p:cNvSpPr txBox="1"/>
          <p:nvPr/>
        </p:nvSpPr>
        <p:spPr>
          <a:xfrm>
            <a:off x="1025298" y="4202146"/>
            <a:ext cx="4478035" cy="7042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可单击此处输入</a:t>
            </a:r>
            <a:r>
              <a:rPr lang="zh-CN" altLang="en-US" sz="1400" dirty="0">
                <a:solidFill>
                  <a:schemeClr val="bg2"/>
                </a:solidFill>
                <a:latin typeface="+mn-lt"/>
                <a:cs typeface="+mn-ea"/>
                <a:sym typeface="+mn-lt"/>
              </a:rPr>
              <a:t>简要介绍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，根据需要可酌情增减文字，以便观者可以准确理解您所传达的信息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65FC84B-6475-F698-5A77-3FDFDDF4FFA5}"/>
              </a:ext>
            </a:extLst>
          </p:cNvPr>
          <p:cNvSpPr txBox="1"/>
          <p:nvPr/>
        </p:nvSpPr>
        <p:spPr>
          <a:xfrm>
            <a:off x="1025298" y="2233879"/>
            <a:ext cx="63542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PART 01</a:t>
            </a:r>
            <a:endParaRPr kumimoji="0" lang="zh-CN" altLang="en-US" sz="8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alpha val="40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654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D75B61-3139-A246-EE2E-E9DDBF933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7F690FD6-318D-CF40-2151-43911473A51E}"/>
              </a:ext>
            </a:extLst>
          </p:cNvPr>
          <p:cNvSpPr txBox="1"/>
          <p:nvPr/>
        </p:nvSpPr>
        <p:spPr>
          <a:xfrm>
            <a:off x="6665637" y="1782759"/>
            <a:ext cx="5297213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900" b="0" i="0" u="none" strike="noStrike" kern="1200" cap="none" spc="0" normalizeH="0" baseline="0" noProof="0" dirty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cs typeface="+mn-ea"/>
                <a:sym typeface="+mn-lt"/>
              </a:rPr>
              <a:t>01</a:t>
            </a:r>
            <a:endParaRPr kumimoji="0" lang="zh-CN" altLang="en-US" sz="23900" b="0" i="0" u="none" strike="noStrike" kern="1200" cap="none" spc="0" normalizeH="0" baseline="0" noProof="0" dirty="0">
              <a:ln>
                <a:solidFill>
                  <a:schemeClr val="accent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cs typeface="+mn-ea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6FCA20E-A924-5B3D-C07D-66CFA2ADF2D2}"/>
              </a:ext>
            </a:extLst>
          </p:cNvPr>
          <p:cNvSpPr txBox="1"/>
          <p:nvPr/>
        </p:nvSpPr>
        <p:spPr>
          <a:xfrm>
            <a:off x="1079030" y="4093352"/>
            <a:ext cx="5586607" cy="848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10000"/>
              </a:lnSpc>
              <a:defRPr sz="6000"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+mj-ea"/>
                <a:ea typeface="+mj-ea"/>
              </a:defRPr>
            </a:lvl1pPr>
          </a:lstStyle>
          <a:p>
            <a:r>
              <a:rPr lang="zh-CN" altLang="en-US" sz="4800" spc="1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点击此处添加标题</a:t>
            </a:r>
          </a:p>
        </p:txBody>
      </p:sp>
      <p:sp>
        <p:nvSpPr>
          <p:cNvPr id="5" name="文本框 26">
            <a:extLst>
              <a:ext uri="{FF2B5EF4-FFF2-40B4-BE49-F238E27FC236}">
                <a16:creationId xmlns:a16="http://schemas.microsoft.com/office/drawing/2014/main" id="{4FE4FB2C-8D09-6917-9E4F-47356EC250B2}"/>
              </a:ext>
            </a:extLst>
          </p:cNvPr>
          <p:cNvSpPr txBox="1"/>
          <p:nvPr/>
        </p:nvSpPr>
        <p:spPr>
          <a:xfrm>
            <a:off x="1079030" y="5075241"/>
            <a:ext cx="9864608" cy="38106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>
                <a:solidFill>
                  <a:schemeClr val="bg1">
                    <a:lumMod val="75000"/>
                  </a:schemeClr>
                </a:solidFill>
                <a:latin typeface="等线 Light" panose="02010600030101010101" pitchFamily="2" charset="-122"/>
                <a:ea typeface="黑体" panose="02010609060101010101" pitchFamily="49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可单击此处输入</a:t>
            </a:r>
            <a:r>
              <a:rPr lang="zh-CN" altLang="en-US" sz="1400" dirty="0">
                <a:solidFill>
                  <a:schemeClr val="bg2"/>
                </a:solidFill>
                <a:latin typeface="+mn-lt"/>
                <a:ea typeface="+mn-ea"/>
                <a:cs typeface="+mn-ea"/>
                <a:sym typeface="+mn-lt"/>
              </a:rPr>
              <a:t>简要介绍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，根据需要可酌情增减文字，以便观者可以准确理解您所传达的信息</a:t>
            </a:r>
          </a:p>
        </p:txBody>
      </p:sp>
    </p:spTree>
    <p:extLst>
      <p:ext uri="{BB962C8B-B14F-4D97-AF65-F5344CB8AC3E}">
        <p14:creationId xmlns:p14="http://schemas.microsoft.com/office/powerpoint/2010/main" val="357683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D73C7234-976C-9D08-0736-8A760EF3C750}"/>
              </a:ext>
            </a:extLst>
          </p:cNvPr>
          <p:cNvSpPr txBox="1"/>
          <p:nvPr/>
        </p:nvSpPr>
        <p:spPr>
          <a:xfrm>
            <a:off x="3783979" y="2836367"/>
            <a:ext cx="49268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</a:lstStyle>
          <a:p>
            <a:r>
              <a:rPr lang="zh-CN" altLang="en-US" sz="4400" spc="100" dirty="0">
                <a:solidFill>
                  <a:schemeClr val="bg1"/>
                </a:solidFill>
                <a:cs typeface="+mn-ea"/>
                <a:sym typeface="+mn-lt"/>
              </a:rPr>
              <a:t>点击此处添加标题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B1851BE-7C3F-4D57-9AA9-4B16E9441AAC}"/>
              </a:ext>
            </a:extLst>
          </p:cNvPr>
          <p:cNvSpPr txBox="1"/>
          <p:nvPr/>
        </p:nvSpPr>
        <p:spPr>
          <a:xfrm>
            <a:off x="3783980" y="2346700"/>
            <a:ext cx="1152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cs typeface="+mn-ea"/>
                <a:sym typeface="+mn-lt"/>
              </a:rPr>
              <a:t>PART  01</a:t>
            </a:r>
            <a:endParaRPr lang="zh-CN" altLang="en-US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61E5259-0ABC-722D-67E1-B5D8589619F0}"/>
              </a:ext>
            </a:extLst>
          </p:cNvPr>
          <p:cNvSpPr txBox="1"/>
          <p:nvPr/>
        </p:nvSpPr>
        <p:spPr>
          <a:xfrm>
            <a:off x="451439" y="2105561"/>
            <a:ext cx="268214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600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16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2" name="文本框 26">
            <a:extLst>
              <a:ext uri="{FF2B5EF4-FFF2-40B4-BE49-F238E27FC236}">
                <a16:creationId xmlns:a16="http://schemas.microsoft.com/office/drawing/2014/main" id="{FA562595-2089-7856-E524-60D9920A17C5}"/>
              </a:ext>
            </a:extLst>
          </p:cNvPr>
          <p:cNvSpPr txBox="1"/>
          <p:nvPr/>
        </p:nvSpPr>
        <p:spPr>
          <a:xfrm>
            <a:off x="3783979" y="3607550"/>
            <a:ext cx="6075885" cy="7051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可单击此处输入</a:t>
            </a:r>
            <a:r>
              <a:rPr lang="zh-CN" altLang="en-US" sz="1400" dirty="0">
                <a:solidFill>
                  <a:schemeClr val="bg2"/>
                </a:solidFill>
                <a:latin typeface="+mn-lt"/>
                <a:cs typeface="+mn-ea"/>
                <a:sym typeface="+mn-lt"/>
              </a:rPr>
              <a:t>简要介绍</a:t>
            </a:r>
            <a:r>
              <a:rPr kumimoji="0" lang="zh-CN" alt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cs typeface="+mn-ea"/>
                <a:sym typeface="+mn-lt"/>
              </a:rPr>
              <a:t>，根据需要可酌情增减文字，以便观者可以准确理解您所传达的信息</a:t>
            </a:r>
          </a:p>
        </p:txBody>
      </p:sp>
    </p:spTree>
    <p:extLst>
      <p:ext uri="{BB962C8B-B14F-4D97-AF65-F5344CB8AC3E}">
        <p14:creationId xmlns:p14="http://schemas.microsoft.com/office/powerpoint/2010/main" val="10409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460.2258267716535,&quot;left&quot;:0,&quot;top&quot;:80.37330708661418,&quot;width&quot;:960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8"/>
  <p:tag name="KSO_WM_UNIT_FILL_FORE_SCHEMECOLOR_INDEX" val="5"/>
  <p:tag name="KSO_WM_UNI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69.88196850393695,&quot;left&quot;:454.21425196850396,&quot;top&quot;:110.58842519685041,&quot;width&quot;:452.01614173228336}"/>
</p:tagLst>
</file>

<file path=ppt/theme/theme1.xml><?xml version="1.0" encoding="utf-8"?>
<a:theme xmlns:a="http://schemas.openxmlformats.org/drawingml/2006/main" name="Office 主题​​">
  <a:themeElements>
    <a:clrScheme name="南京大学智能科学与技术学院-红色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870B0B"/>
      </a:accent1>
      <a:accent2>
        <a:srgbClr val="9F443F"/>
      </a:accent2>
      <a:accent3>
        <a:srgbClr val="B95F47"/>
      </a:accent3>
      <a:accent4>
        <a:srgbClr val="EAD196"/>
      </a:accent4>
      <a:accent5>
        <a:srgbClr val="BF9000"/>
      </a:accent5>
      <a:accent6>
        <a:srgbClr val="BC8E60"/>
      </a:accent6>
      <a:hlink>
        <a:srgbClr val="EE2737"/>
      </a:hlink>
      <a:folHlink>
        <a:srgbClr val="BFBFBF"/>
      </a:folHlink>
    </a:clrScheme>
    <a:fontScheme name="5bd2275d-4d3c-462e-aa53-aa0a69df9280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5415</TotalTime>
  <Words>5459</Words>
  <Application>Microsoft Office PowerPoint</Application>
  <PresentationFormat>宽屏</PresentationFormat>
  <Paragraphs>758</Paragraphs>
  <Slides>54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1" baseType="lpstr">
      <vt:lpstr>等线</vt:lpstr>
      <vt:lpstr>微软雅黑</vt:lpstr>
      <vt:lpstr>Arial</vt:lpstr>
      <vt:lpstr>Arial Black</vt:lpstr>
      <vt:lpstr>Roboto Light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Zijian Jia</dc:creator>
  <cp:lastModifiedBy>Zijian Jia</cp:lastModifiedBy>
  <cp:revision>1</cp:revision>
  <dcterms:created xsi:type="dcterms:W3CDTF">2025-03-19T04:33:15Z</dcterms:created>
  <dcterms:modified xsi:type="dcterms:W3CDTF">2025-04-21T02:46:48Z</dcterms:modified>
</cp:coreProperties>
</file>