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3"/>
  </p:sldIdLst>
  <p:sldSz cx="12192000" cy="6858000"/>
  <p:notesSz cx="6858000" cy="9144000"/>
  <p:embeddedFontLst>
    <p:embeddedFont>
      <p:font typeface="微软雅黑" panose="020B0503020204020204" charset="-122"/>
      <p:regular r:id="rId9"/>
    </p:embeddedFont>
    <p:embeddedFont>
      <p:font typeface="等线" panose="02010600030101010101" charset="-122"/>
      <p:regular r:id="rId10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488D"/>
    <a:srgbClr val="075087"/>
    <a:srgbClr val="282B77"/>
    <a:srgbClr val="0F3465"/>
    <a:srgbClr val="191B4B"/>
    <a:srgbClr val="3135B5"/>
    <a:srgbClr val="2E4394"/>
    <a:srgbClr val="FAF5EE"/>
    <a:srgbClr val="505D58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3179" autoAdjust="0"/>
    <p:restoredTop sz="86386" autoAdjust="0"/>
  </p:normalViewPr>
  <p:slideViewPr>
    <p:cSldViewPr snapToGrid="0">
      <p:cViewPr varScale="1">
        <p:scale>
          <a:sx n="85" d="100"/>
          <a:sy n="85" d="100"/>
        </p:scale>
        <p:origin x="88" y="58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3228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font" Target="fonts/font1.fntdata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font" Target="fonts/font2.fntdata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5DB6E7-5C4C-48B4-B97A-AC8656E499F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73E136-CFC0-400D-83B6-7C2794C1534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4356E5-E11D-4847-89F9-945CE19A69D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F7D426-7BEA-417A-9FD4-5773A1E23FB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封面1">
    <p:bg>
      <p:bgPr>
        <a:solidFill>
          <a:srgbClr val="FA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图片 310" descr="水中的建筑&#10;&#10;AI 生成的内容可能不正确。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31" b="10861"/>
          <a:stretch>
            <a:fillRect/>
          </a:stretch>
        </p:blipFill>
        <p:spPr>
          <a:xfrm>
            <a:off x="-3" y="18273"/>
            <a:ext cx="12192000" cy="6858000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0" y="18273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100000">
                <a:srgbClr val="282B77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4" name="矩形 23"/>
          <p:cNvSpPr/>
          <p:nvPr userDrawn="1"/>
        </p:nvSpPr>
        <p:spPr>
          <a:xfrm>
            <a:off x="0" y="0"/>
            <a:ext cx="12192000" cy="6876273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9000"/>
                </a:schemeClr>
              </a:gs>
              <a:gs pos="58000">
                <a:srgbClr val="0F3465">
                  <a:alpha val="89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2" name="组合 1"/>
          <p:cNvGrpSpPr/>
          <p:nvPr userDrawn="1"/>
        </p:nvGrpSpPr>
        <p:grpSpPr>
          <a:xfrm>
            <a:off x="-6350" y="5576887"/>
            <a:ext cx="12192000" cy="1281113"/>
            <a:chOff x="-6350" y="3575050"/>
            <a:chExt cx="12192000" cy="1281113"/>
          </a:xfrm>
          <a:solidFill>
            <a:schemeClr val="accent6">
              <a:lumMod val="20000"/>
              <a:lumOff val="80000"/>
            </a:schemeClr>
          </a:solidFill>
        </p:grpSpPr>
        <p:grpSp>
          <p:nvGrpSpPr>
            <p:cNvPr id="3" name="Group 205"/>
            <p:cNvGrpSpPr/>
            <p:nvPr userDrawn="1"/>
          </p:nvGrpSpPr>
          <p:grpSpPr bwMode="auto">
            <a:xfrm>
              <a:off x="4810125" y="4400550"/>
              <a:ext cx="4105275" cy="433388"/>
              <a:chOff x="3030" y="2772"/>
              <a:chExt cx="2586" cy="273"/>
            </a:xfrm>
            <a:grpFill/>
          </p:grpSpPr>
          <p:sp>
            <p:nvSpPr>
              <p:cNvPr id="108" name="Line 5"/>
              <p:cNvSpPr>
                <a:spLocks noChangeShapeType="1"/>
              </p:cNvSpPr>
              <p:nvPr userDrawn="1"/>
            </p:nvSpPr>
            <p:spPr bwMode="auto">
              <a:xfrm>
                <a:off x="5616" y="2860"/>
                <a:ext cx="0" cy="0"/>
              </a:xfrm>
              <a:prstGeom prst="line">
                <a:avLst/>
              </a:prstGeom>
              <a:grpFill/>
              <a:ln w="12700" cap="rnd">
                <a:solidFill>
                  <a:srgbClr val="BF9C50"/>
                </a:solidFill>
                <a:prstDash val="solid"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9" name="Freeform 6"/>
              <p:cNvSpPr/>
              <p:nvPr userDrawn="1"/>
            </p:nvSpPr>
            <p:spPr bwMode="auto">
              <a:xfrm>
                <a:off x="3657" y="2794"/>
                <a:ext cx="39" cy="9"/>
              </a:xfrm>
              <a:custGeom>
                <a:avLst/>
                <a:gdLst>
                  <a:gd name="T0" fmla="*/ 8 w 9"/>
                  <a:gd name="T1" fmla="*/ 2 h 2"/>
                  <a:gd name="T2" fmla="*/ 1 w 9"/>
                  <a:gd name="T3" fmla="*/ 2 h 2"/>
                  <a:gd name="T4" fmla="*/ 0 w 9"/>
                  <a:gd name="T5" fmla="*/ 1 h 2"/>
                  <a:gd name="T6" fmla="*/ 1 w 9"/>
                  <a:gd name="T7" fmla="*/ 0 h 2"/>
                  <a:gd name="T8" fmla="*/ 8 w 9"/>
                  <a:gd name="T9" fmla="*/ 0 h 2"/>
                  <a:gd name="T10" fmla="*/ 9 w 9"/>
                  <a:gd name="T11" fmla="*/ 1 h 2"/>
                  <a:gd name="T12" fmla="*/ 8 w 9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2">
                    <a:moveTo>
                      <a:pt x="8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9" y="0"/>
                      <a:pt x="9" y="1"/>
                    </a:cubicBezTo>
                    <a:cubicBezTo>
                      <a:pt x="9" y="1"/>
                      <a:pt x="8" y="2"/>
                      <a:pt x="8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0" name="Freeform 7"/>
              <p:cNvSpPr/>
              <p:nvPr userDrawn="1"/>
            </p:nvSpPr>
            <p:spPr bwMode="auto">
              <a:xfrm>
                <a:off x="303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1" name="Freeform 8"/>
              <p:cNvSpPr/>
              <p:nvPr userDrawn="1"/>
            </p:nvSpPr>
            <p:spPr bwMode="auto">
              <a:xfrm>
                <a:off x="304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2" name="Freeform 9"/>
              <p:cNvSpPr/>
              <p:nvPr userDrawn="1"/>
            </p:nvSpPr>
            <p:spPr bwMode="auto">
              <a:xfrm>
                <a:off x="306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3" name="Freeform 10"/>
              <p:cNvSpPr/>
              <p:nvPr userDrawn="1"/>
            </p:nvSpPr>
            <p:spPr bwMode="auto">
              <a:xfrm>
                <a:off x="307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4" name="Freeform 11"/>
              <p:cNvSpPr/>
              <p:nvPr userDrawn="1"/>
            </p:nvSpPr>
            <p:spPr bwMode="auto">
              <a:xfrm>
                <a:off x="308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5" name="Freeform 12"/>
              <p:cNvSpPr/>
              <p:nvPr userDrawn="1"/>
            </p:nvSpPr>
            <p:spPr bwMode="auto">
              <a:xfrm>
                <a:off x="310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6" name="Freeform 13"/>
              <p:cNvSpPr/>
              <p:nvPr userDrawn="1"/>
            </p:nvSpPr>
            <p:spPr bwMode="auto">
              <a:xfrm>
                <a:off x="311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7" name="Freeform 14"/>
              <p:cNvSpPr/>
              <p:nvPr userDrawn="1"/>
            </p:nvSpPr>
            <p:spPr bwMode="auto">
              <a:xfrm>
                <a:off x="312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8" name="Freeform 15"/>
              <p:cNvSpPr/>
              <p:nvPr userDrawn="1"/>
            </p:nvSpPr>
            <p:spPr bwMode="auto">
              <a:xfrm>
                <a:off x="314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9" name="Freeform 16"/>
              <p:cNvSpPr/>
              <p:nvPr userDrawn="1"/>
            </p:nvSpPr>
            <p:spPr bwMode="auto">
              <a:xfrm>
                <a:off x="315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0" name="Freeform 17"/>
              <p:cNvSpPr/>
              <p:nvPr userDrawn="1"/>
            </p:nvSpPr>
            <p:spPr bwMode="auto">
              <a:xfrm>
                <a:off x="317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1" name="Freeform 18"/>
              <p:cNvSpPr/>
              <p:nvPr userDrawn="1"/>
            </p:nvSpPr>
            <p:spPr bwMode="auto">
              <a:xfrm>
                <a:off x="318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2" name="Freeform 19"/>
              <p:cNvSpPr/>
              <p:nvPr userDrawn="1"/>
            </p:nvSpPr>
            <p:spPr bwMode="auto">
              <a:xfrm>
                <a:off x="319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3" name="Freeform 20"/>
              <p:cNvSpPr/>
              <p:nvPr userDrawn="1"/>
            </p:nvSpPr>
            <p:spPr bwMode="auto">
              <a:xfrm>
                <a:off x="320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4" name="Freeform 21"/>
              <p:cNvSpPr/>
              <p:nvPr userDrawn="1"/>
            </p:nvSpPr>
            <p:spPr bwMode="auto">
              <a:xfrm>
                <a:off x="322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5" name="Freeform 22"/>
              <p:cNvSpPr/>
              <p:nvPr userDrawn="1"/>
            </p:nvSpPr>
            <p:spPr bwMode="auto">
              <a:xfrm>
                <a:off x="323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6" name="Freeform 23"/>
              <p:cNvSpPr/>
              <p:nvPr userDrawn="1"/>
            </p:nvSpPr>
            <p:spPr bwMode="auto">
              <a:xfrm>
                <a:off x="325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7" name="Freeform 24"/>
              <p:cNvSpPr/>
              <p:nvPr userDrawn="1"/>
            </p:nvSpPr>
            <p:spPr bwMode="auto">
              <a:xfrm>
                <a:off x="326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8" name="Freeform 25"/>
              <p:cNvSpPr/>
              <p:nvPr userDrawn="1"/>
            </p:nvSpPr>
            <p:spPr bwMode="auto">
              <a:xfrm>
                <a:off x="327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9" name="Freeform 26"/>
              <p:cNvSpPr/>
              <p:nvPr userDrawn="1"/>
            </p:nvSpPr>
            <p:spPr bwMode="auto">
              <a:xfrm>
                <a:off x="329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0" name="Freeform 27"/>
              <p:cNvSpPr/>
              <p:nvPr userDrawn="1"/>
            </p:nvSpPr>
            <p:spPr bwMode="auto">
              <a:xfrm>
                <a:off x="330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1" name="Freeform 28"/>
              <p:cNvSpPr/>
              <p:nvPr userDrawn="1"/>
            </p:nvSpPr>
            <p:spPr bwMode="auto">
              <a:xfrm>
                <a:off x="331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2" name="Freeform 29"/>
              <p:cNvSpPr/>
              <p:nvPr userDrawn="1"/>
            </p:nvSpPr>
            <p:spPr bwMode="auto">
              <a:xfrm>
                <a:off x="333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3" name="Freeform 30"/>
              <p:cNvSpPr/>
              <p:nvPr userDrawn="1"/>
            </p:nvSpPr>
            <p:spPr bwMode="auto">
              <a:xfrm>
                <a:off x="334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4" name="Freeform 31"/>
              <p:cNvSpPr/>
              <p:nvPr userDrawn="1"/>
            </p:nvSpPr>
            <p:spPr bwMode="auto">
              <a:xfrm>
                <a:off x="336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5" name="Freeform 32"/>
              <p:cNvSpPr/>
              <p:nvPr userDrawn="1"/>
            </p:nvSpPr>
            <p:spPr bwMode="auto">
              <a:xfrm>
                <a:off x="337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6" name="Freeform 33"/>
              <p:cNvSpPr/>
              <p:nvPr userDrawn="1"/>
            </p:nvSpPr>
            <p:spPr bwMode="auto">
              <a:xfrm>
                <a:off x="338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7" name="Freeform 34"/>
              <p:cNvSpPr/>
              <p:nvPr userDrawn="1"/>
            </p:nvSpPr>
            <p:spPr bwMode="auto">
              <a:xfrm>
                <a:off x="340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8" name="Freeform 35"/>
              <p:cNvSpPr/>
              <p:nvPr userDrawn="1"/>
            </p:nvSpPr>
            <p:spPr bwMode="auto">
              <a:xfrm>
                <a:off x="341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9" name="Freeform 36"/>
              <p:cNvSpPr/>
              <p:nvPr userDrawn="1"/>
            </p:nvSpPr>
            <p:spPr bwMode="auto">
              <a:xfrm>
                <a:off x="342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0" name="Freeform 37"/>
              <p:cNvSpPr/>
              <p:nvPr userDrawn="1"/>
            </p:nvSpPr>
            <p:spPr bwMode="auto">
              <a:xfrm>
                <a:off x="344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1" name="Freeform 38"/>
              <p:cNvSpPr/>
              <p:nvPr userDrawn="1"/>
            </p:nvSpPr>
            <p:spPr bwMode="auto">
              <a:xfrm>
                <a:off x="345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2" name="Freeform 39"/>
              <p:cNvSpPr/>
              <p:nvPr userDrawn="1"/>
            </p:nvSpPr>
            <p:spPr bwMode="auto">
              <a:xfrm>
                <a:off x="347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3" name="Freeform 40"/>
              <p:cNvSpPr/>
              <p:nvPr userDrawn="1"/>
            </p:nvSpPr>
            <p:spPr bwMode="auto">
              <a:xfrm>
                <a:off x="348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4" name="Freeform 41"/>
              <p:cNvSpPr/>
              <p:nvPr userDrawn="1"/>
            </p:nvSpPr>
            <p:spPr bwMode="auto">
              <a:xfrm>
                <a:off x="349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5" name="Freeform 42"/>
              <p:cNvSpPr/>
              <p:nvPr userDrawn="1"/>
            </p:nvSpPr>
            <p:spPr bwMode="auto">
              <a:xfrm>
                <a:off x="350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6" name="Freeform 43"/>
              <p:cNvSpPr/>
              <p:nvPr userDrawn="1"/>
            </p:nvSpPr>
            <p:spPr bwMode="auto">
              <a:xfrm>
                <a:off x="352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7" name="Freeform 44"/>
              <p:cNvSpPr/>
              <p:nvPr userDrawn="1"/>
            </p:nvSpPr>
            <p:spPr bwMode="auto">
              <a:xfrm>
                <a:off x="353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8" name="Freeform 45"/>
              <p:cNvSpPr/>
              <p:nvPr userDrawn="1"/>
            </p:nvSpPr>
            <p:spPr bwMode="auto">
              <a:xfrm>
                <a:off x="355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9" name="Freeform 46"/>
              <p:cNvSpPr/>
              <p:nvPr userDrawn="1"/>
            </p:nvSpPr>
            <p:spPr bwMode="auto">
              <a:xfrm>
                <a:off x="356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0" name="Freeform 47"/>
              <p:cNvSpPr/>
              <p:nvPr userDrawn="1"/>
            </p:nvSpPr>
            <p:spPr bwMode="auto">
              <a:xfrm>
                <a:off x="357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1" name="Freeform 48"/>
              <p:cNvSpPr/>
              <p:nvPr userDrawn="1"/>
            </p:nvSpPr>
            <p:spPr bwMode="auto">
              <a:xfrm>
                <a:off x="359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2" name="Freeform 49"/>
              <p:cNvSpPr/>
              <p:nvPr userDrawn="1"/>
            </p:nvSpPr>
            <p:spPr bwMode="auto">
              <a:xfrm>
                <a:off x="360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3" name="Freeform 50"/>
              <p:cNvSpPr/>
              <p:nvPr userDrawn="1"/>
            </p:nvSpPr>
            <p:spPr bwMode="auto">
              <a:xfrm>
                <a:off x="361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4" name="Freeform 51"/>
              <p:cNvSpPr/>
              <p:nvPr userDrawn="1"/>
            </p:nvSpPr>
            <p:spPr bwMode="auto">
              <a:xfrm>
                <a:off x="363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5" name="Freeform 52"/>
              <p:cNvSpPr/>
              <p:nvPr userDrawn="1"/>
            </p:nvSpPr>
            <p:spPr bwMode="auto">
              <a:xfrm>
                <a:off x="364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6" name="Freeform 53"/>
              <p:cNvSpPr/>
              <p:nvPr userDrawn="1"/>
            </p:nvSpPr>
            <p:spPr bwMode="auto">
              <a:xfrm>
                <a:off x="366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7" name="Freeform 54"/>
              <p:cNvSpPr/>
              <p:nvPr userDrawn="1"/>
            </p:nvSpPr>
            <p:spPr bwMode="auto">
              <a:xfrm>
                <a:off x="367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8" name="Freeform 55"/>
              <p:cNvSpPr/>
              <p:nvPr userDrawn="1"/>
            </p:nvSpPr>
            <p:spPr bwMode="auto">
              <a:xfrm>
                <a:off x="368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9" name="Freeform 56"/>
              <p:cNvSpPr/>
              <p:nvPr userDrawn="1"/>
            </p:nvSpPr>
            <p:spPr bwMode="auto">
              <a:xfrm>
                <a:off x="370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0" name="Freeform 57"/>
              <p:cNvSpPr/>
              <p:nvPr userDrawn="1"/>
            </p:nvSpPr>
            <p:spPr bwMode="auto">
              <a:xfrm>
                <a:off x="371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1" name="Freeform 58"/>
              <p:cNvSpPr/>
              <p:nvPr userDrawn="1"/>
            </p:nvSpPr>
            <p:spPr bwMode="auto">
              <a:xfrm>
                <a:off x="372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2" name="Freeform 59"/>
              <p:cNvSpPr/>
              <p:nvPr userDrawn="1"/>
            </p:nvSpPr>
            <p:spPr bwMode="auto">
              <a:xfrm>
                <a:off x="372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3" name="Freeform 60"/>
              <p:cNvSpPr/>
              <p:nvPr userDrawn="1"/>
            </p:nvSpPr>
            <p:spPr bwMode="auto">
              <a:xfrm>
                <a:off x="393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4" name="Freeform 61"/>
              <p:cNvSpPr/>
              <p:nvPr userDrawn="1"/>
            </p:nvSpPr>
            <p:spPr bwMode="auto">
              <a:xfrm>
                <a:off x="394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5" name="Freeform 62"/>
              <p:cNvSpPr/>
              <p:nvPr userDrawn="1"/>
            </p:nvSpPr>
            <p:spPr bwMode="auto">
              <a:xfrm>
                <a:off x="395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6" name="Freeform 63"/>
              <p:cNvSpPr/>
              <p:nvPr userDrawn="1"/>
            </p:nvSpPr>
            <p:spPr bwMode="auto">
              <a:xfrm>
                <a:off x="397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7" name="Freeform 64"/>
              <p:cNvSpPr/>
              <p:nvPr userDrawn="1"/>
            </p:nvSpPr>
            <p:spPr bwMode="auto">
              <a:xfrm>
                <a:off x="398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8" name="Freeform 65"/>
              <p:cNvSpPr/>
              <p:nvPr userDrawn="1"/>
            </p:nvSpPr>
            <p:spPr bwMode="auto">
              <a:xfrm>
                <a:off x="400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9" name="Freeform 66"/>
              <p:cNvSpPr/>
              <p:nvPr userDrawn="1"/>
            </p:nvSpPr>
            <p:spPr bwMode="auto">
              <a:xfrm>
                <a:off x="401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0" name="Freeform 67"/>
              <p:cNvSpPr/>
              <p:nvPr userDrawn="1"/>
            </p:nvSpPr>
            <p:spPr bwMode="auto">
              <a:xfrm>
                <a:off x="402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1" name="Freeform 68"/>
              <p:cNvSpPr/>
              <p:nvPr userDrawn="1"/>
            </p:nvSpPr>
            <p:spPr bwMode="auto">
              <a:xfrm>
                <a:off x="404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2" name="Freeform 69"/>
              <p:cNvSpPr/>
              <p:nvPr userDrawn="1"/>
            </p:nvSpPr>
            <p:spPr bwMode="auto">
              <a:xfrm>
                <a:off x="405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3" name="Freeform 70"/>
              <p:cNvSpPr/>
              <p:nvPr userDrawn="1"/>
            </p:nvSpPr>
            <p:spPr bwMode="auto">
              <a:xfrm>
                <a:off x="406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4" name="Freeform 71"/>
              <p:cNvSpPr/>
              <p:nvPr userDrawn="1"/>
            </p:nvSpPr>
            <p:spPr bwMode="auto">
              <a:xfrm>
                <a:off x="407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5" name="Freeform 72"/>
              <p:cNvSpPr/>
              <p:nvPr userDrawn="1"/>
            </p:nvSpPr>
            <p:spPr bwMode="auto">
              <a:xfrm>
                <a:off x="409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6" name="Freeform 73"/>
              <p:cNvSpPr/>
              <p:nvPr userDrawn="1"/>
            </p:nvSpPr>
            <p:spPr bwMode="auto">
              <a:xfrm>
                <a:off x="411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7" name="Freeform 74"/>
              <p:cNvSpPr/>
              <p:nvPr userDrawn="1"/>
            </p:nvSpPr>
            <p:spPr bwMode="auto">
              <a:xfrm>
                <a:off x="412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8" name="Freeform 75"/>
              <p:cNvSpPr/>
              <p:nvPr userDrawn="1"/>
            </p:nvSpPr>
            <p:spPr bwMode="auto">
              <a:xfrm>
                <a:off x="413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9" name="Freeform 76"/>
              <p:cNvSpPr/>
              <p:nvPr userDrawn="1"/>
            </p:nvSpPr>
            <p:spPr bwMode="auto">
              <a:xfrm>
                <a:off x="414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0" name="Freeform 77"/>
              <p:cNvSpPr/>
              <p:nvPr userDrawn="1"/>
            </p:nvSpPr>
            <p:spPr bwMode="auto">
              <a:xfrm>
                <a:off x="416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1" name="Freeform 78"/>
              <p:cNvSpPr/>
              <p:nvPr userDrawn="1"/>
            </p:nvSpPr>
            <p:spPr bwMode="auto">
              <a:xfrm>
                <a:off x="417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2" name="Freeform 79"/>
              <p:cNvSpPr/>
              <p:nvPr userDrawn="1"/>
            </p:nvSpPr>
            <p:spPr bwMode="auto">
              <a:xfrm>
                <a:off x="418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3" name="Freeform 80"/>
              <p:cNvSpPr/>
              <p:nvPr userDrawn="1"/>
            </p:nvSpPr>
            <p:spPr bwMode="auto">
              <a:xfrm>
                <a:off x="420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4" name="Freeform 81"/>
              <p:cNvSpPr/>
              <p:nvPr userDrawn="1"/>
            </p:nvSpPr>
            <p:spPr bwMode="auto">
              <a:xfrm>
                <a:off x="421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5" name="Freeform 82"/>
              <p:cNvSpPr/>
              <p:nvPr userDrawn="1"/>
            </p:nvSpPr>
            <p:spPr bwMode="auto">
              <a:xfrm>
                <a:off x="423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6" name="Freeform 83"/>
              <p:cNvSpPr/>
              <p:nvPr userDrawn="1"/>
            </p:nvSpPr>
            <p:spPr bwMode="auto">
              <a:xfrm>
                <a:off x="424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7" name="Freeform 84"/>
              <p:cNvSpPr/>
              <p:nvPr userDrawn="1"/>
            </p:nvSpPr>
            <p:spPr bwMode="auto">
              <a:xfrm>
                <a:off x="425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8" name="Freeform 85"/>
              <p:cNvSpPr/>
              <p:nvPr userDrawn="1"/>
            </p:nvSpPr>
            <p:spPr bwMode="auto">
              <a:xfrm>
                <a:off x="427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9" name="Freeform 86"/>
              <p:cNvSpPr/>
              <p:nvPr userDrawn="1"/>
            </p:nvSpPr>
            <p:spPr bwMode="auto">
              <a:xfrm>
                <a:off x="428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0" name="Freeform 87"/>
              <p:cNvSpPr/>
              <p:nvPr userDrawn="1"/>
            </p:nvSpPr>
            <p:spPr bwMode="auto">
              <a:xfrm>
                <a:off x="429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1" name="Freeform 88"/>
              <p:cNvSpPr/>
              <p:nvPr userDrawn="1"/>
            </p:nvSpPr>
            <p:spPr bwMode="auto">
              <a:xfrm>
                <a:off x="431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2" name="Freeform 89"/>
              <p:cNvSpPr/>
              <p:nvPr userDrawn="1"/>
            </p:nvSpPr>
            <p:spPr bwMode="auto">
              <a:xfrm>
                <a:off x="432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3" name="Freeform 90"/>
              <p:cNvSpPr/>
              <p:nvPr userDrawn="1"/>
            </p:nvSpPr>
            <p:spPr bwMode="auto">
              <a:xfrm>
                <a:off x="433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4" name="Freeform 91"/>
              <p:cNvSpPr/>
              <p:nvPr userDrawn="1"/>
            </p:nvSpPr>
            <p:spPr bwMode="auto">
              <a:xfrm>
                <a:off x="434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5" name="Freeform 92"/>
              <p:cNvSpPr/>
              <p:nvPr userDrawn="1"/>
            </p:nvSpPr>
            <p:spPr bwMode="auto">
              <a:xfrm>
                <a:off x="436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6" name="Freeform 93"/>
              <p:cNvSpPr/>
              <p:nvPr userDrawn="1"/>
            </p:nvSpPr>
            <p:spPr bwMode="auto">
              <a:xfrm>
                <a:off x="438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7" name="Freeform 94"/>
              <p:cNvSpPr/>
              <p:nvPr userDrawn="1"/>
            </p:nvSpPr>
            <p:spPr bwMode="auto">
              <a:xfrm>
                <a:off x="439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8" name="Freeform 95"/>
              <p:cNvSpPr/>
              <p:nvPr userDrawn="1"/>
            </p:nvSpPr>
            <p:spPr bwMode="auto">
              <a:xfrm>
                <a:off x="440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9" name="Freeform 96"/>
              <p:cNvSpPr/>
              <p:nvPr userDrawn="1"/>
            </p:nvSpPr>
            <p:spPr bwMode="auto">
              <a:xfrm>
                <a:off x="441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0" name="Freeform 97"/>
              <p:cNvSpPr/>
              <p:nvPr userDrawn="1"/>
            </p:nvSpPr>
            <p:spPr bwMode="auto">
              <a:xfrm>
                <a:off x="443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1" name="Freeform 98"/>
              <p:cNvSpPr/>
              <p:nvPr userDrawn="1"/>
            </p:nvSpPr>
            <p:spPr bwMode="auto">
              <a:xfrm>
                <a:off x="444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2" name="Freeform 99"/>
              <p:cNvSpPr/>
              <p:nvPr userDrawn="1"/>
            </p:nvSpPr>
            <p:spPr bwMode="auto">
              <a:xfrm>
                <a:off x="445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3" name="Freeform 100"/>
              <p:cNvSpPr/>
              <p:nvPr userDrawn="1"/>
            </p:nvSpPr>
            <p:spPr bwMode="auto">
              <a:xfrm>
                <a:off x="447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4" name="Freeform 101"/>
              <p:cNvSpPr/>
              <p:nvPr userDrawn="1"/>
            </p:nvSpPr>
            <p:spPr bwMode="auto">
              <a:xfrm>
                <a:off x="448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5" name="Freeform 102"/>
              <p:cNvSpPr/>
              <p:nvPr userDrawn="1"/>
            </p:nvSpPr>
            <p:spPr bwMode="auto">
              <a:xfrm>
                <a:off x="450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6" name="Freeform 103"/>
              <p:cNvSpPr/>
              <p:nvPr userDrawn="1"/>
            </p:nvSpPr>
            <p:spPr bwMode="auto">
              <a:xfrm>
                <a:off x="451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7" name="Freeform 104"/>
              <p:cNvSpPr/>
              <p:nvPr userDrawn="1"/>
            </p:nvSpPr>
            <p:spPr bwMode="auto">
              <a:xfrm>
                <a:off x="452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8" name="Freeform 105"/>
              <p:cNvSpPr/>
              <p:nvPr userDrawn="1"/>
            </p:nvSpPr>
            <p:spPr bwMode="auto">
              <a:xfrm>
                <a:off x="454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9" name="Freeform 106"/>
              <p:cNvSpPr/>
              <p:nvPr userDrawn="1"/>
            </p:nvSpPr>
            <p:spPr bwMode="auto">
              <a:xfrm>
                <a:off x="455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0" name="Freeform 107"/>
              <p:cNvSpPr/>
              <p:nvPr userDrawn="1"/>
            </p:nvSpPr>
            <p:spPr bwMode="auto">
              <a:xfrm>
                <a:off x="456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1" name="Freeform 108"/>
              <p:cNvSpPr/>
              <p:nvPr userDrawn="1"/>
            </p:nvSpPr>
            <p:spPr bwMode="auto">
              <a:xfrm>
                <a:off x="458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2" name="Freeform 109"/>
              <p:cNvSpPr/>
              <p:nvPr userDrawn="1"/>
            </p:nvSpPr>
            <p:spPr bwMode="auto">
              <a:xfrm>
                <a:off x="459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3" name="Freeform 110"/>
              <p:cNvSpPr/>
              <p:nvPr userDrawn="1"/>
            </p:nvSpPr>
            <p:spPr bwMode="auto">
              <a:xfrm>
                <a:off x="461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4" name="Freeform 111"/>
              <p:cNvSpPr/>
              <p:nvPr userDrawn="1"/>
            </p:nvSpPr>
            <p:spPr bwMode="auto">
              <a:xfrm>
                <a:off x="462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5" name="Freeform 112"/>
              <p:cNvSpPr/>
              <p:nvPr userDrawn="1"/>
            </p:nvSpPr>
            <p:spPr bwMode="auto">
              <a:xfrm>
                <a:off x="462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6" name="Freeform 113"/>
              <p:cNvSpPr/>
              <p:nvPr userDrawn="1"/>
            </p:nvSpPr>
            <p:spPr bwMode="auto">
              <a:xfrm>
                <a:off x="304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7" name="Freeform 114"/>
              <p:cNvSpPr/>
              <p:nvPr userDrawn="1"/>
            </p:nvSpPr>
            <p:spPr bwMode="auto">
              <a:xfrm>
                <a:off x="305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8" name="Freeform 115"/>
              <p:cNvSpPr/>
              <p:nvPr userDrawn="1"/>
            </p:nvSpPr>
            <p:spPr bwMode="auto">
              <a:xfrm>
                <a:off x="306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9" name="Freeform 116"/>
              <p:cNvSpPr/>
              <p:nvPr userDrawn="1"/>
            </p:nvSpPr>
            <p:spPr bwMode="auto">
              <a:xfrm>
                <a:off x="308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0" name="Freeform 117"/>
              <p:cNvSpPr/>
              <p:nvPr userDrawn="1"/>
            </p:nvSpPr>
            <p:spPr bwMode="auto">
              <a:xfrm>
                <a:off x="30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1" name="Freeform 118"/>
              <p:cNvSpPr/>
              <p:nvPr userDrawn="1"/>
            </p:nvSpPr>
            <p:spPr bwMode="auto">
              <a:xfrm>
                <a:off x="31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2" name="Freeform 119"/>
              <p:cNvSpPr/>
              <p:nvPr userDrawn="1"/>
            </p:nvSpPr>
            <p:spPr bwMode="auto">
              <a:xfrm>
                <a:off x="312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3" name="Freeform 120"/>
              <p:cNvSpPr/>
              <p:nvPr userDrawn="1"/>
            </p:nvSpPr>
            <p:spPr bwMode="auto">
              <a:xfrm>
                <a:off x="313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4" name="Freeform 121"/>
              <p:cNvSpPr/>
              <p:nvPr userDrawn="1"/>
            </p:nvSpPr>
            <p:spPr bwMode="auto">
              <a:xfrm>
                <a:off x="315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5" name="Freeform 122"/>
              <p:cNvSpPr/>
              <p:nvPr userDrawn="1"/>
            </p:nvSpPr>
            <p:spPr bwMode="auto">
              <a:xfrm>
                <a:off x="316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6" name="Freeform 123"/>
              <p:cNvSpPr/>
              <p:nvPr userDrawn="1"/>
            </p:nvSpPr>
            <p:spPr bwMode="auto">
              <a:xfrm>
                <a:off x="317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7" name="Freeform 124"/>
              <p:cNvSpPr/>
              <p:nvPr userDrawn="1"/>
            </p:nvSpPr>
            <p:spPr bwMode="auto">
              <a:xfrm>
                <a:off x="319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8" name="Freeform 125"/>
              <p:cNvSpPr/>
              <p:nvPr userDrawn="1"/>
            </p:nvSpPr>
            <p:spPr bwMode="auto">
              <a:xfrm>
                <a:off x="320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9" name="Freeform 126"/>
              <p:cNvSpPr/>
              <p:nvPr userDrawn="1"/>
            </p:nvSpPr>
            <p:spPr bwMode="auto">
              <a:xfrm>
                <a:off x="321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0" name="Freeform 127"/>
              <p:cNvSpPr/>
              <p:nvPr userDrawn="1"/>
            </p:nvSpPr>
            <p:spPr bwMode="auto">
              <a:xfrm>
                <a:off x="323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1" name="Freeform 128"/>
              <p:cNvSpPr/>
              <p:nvPr userDrawn="1"/>
            </p:nvSpPr>
            <p:spPr bwMode="auto">
              <a:xfrm>
                <a:off x="32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2" name="Freeform 129"/>
              <p:cNvSpPr/>
              <p:nvPr userDrawn="1"/>
            </p:nvSpPr>
            <p:spPr bwMode="auto">
              <a:xfrm>
                <a:off x="325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3" name="Freeform 130"/>
              <p:cNvSpPr/>
              <p:nvPr userDrawn="1"/>
            </p:nvSpPr>
            <p:spPr bwMode="auto">
              <a:xfrm>
                <a:off x="327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4" name="Freeform 131"/>
              <p:cNvSpPr/>
              <p:nvPr userDrawn="1"/>
            </p:nvSpPr>
            <p:spPr bwMode="auto">
              <a:xfrm>
                <a:off x="328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5" name="Freeform 132"/>
              <p:cNvSpPr/>
              <p:nvPr userDrawn="1"/>
            </p:nvSpPr>
            <p:spPr bwMode="auto">
              <a:xfrm>
                <a:off x="32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6" name="Freeform 133"/>
              <p:cNvSpPr/>
              <p:nvPr userDrawn="1"/>
            </p:nvSpPr>
            <p:spPr bwMode="auto">
              <a:xfrm>
                <a:off x="33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7" name="Freeform 134"/>
              <p:cNvSpPr/>
              <p:nvPr userDrawn="1"/>
            </p:nvSpPr>
            <p:spPr bwMode="auto">
              <a:xfrm>
                <a:off x="332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8" name="Freeform 135"/>
              <p:cNvSpPr/>
              <p:nvPr userDrawn="1"/>
            </p:nvSpPr>
            <p:spPr bwMode="auto">
              <a:xfrm>
                <a:off x="333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9" name="Freeform 136"/>
              <p:cNvSpPr/>
              <p:nvPr userDrawn="1"/>
            </p:nvSpPr>
            <p:spPr bwMode="auto">
              <a:xfrm>
                <a:off x="335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0" name="Freeform 137"/>
              <p:cNvSpPr/>
              <p:nvPr userDrawn="1"/>
            </p:nvSpPr>
            <p:spPr bwMode="auto">
              <a:xfrm>
                <a:off x="336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1" name="Freeform 138"/>
              <p:cNvSpPr/>
              <p:nvPr userDrawn="1"/>
            </p:nvSpPr>
            <p:spPr bwMode="auto">
              <a:xfrm>
                <a:off x="337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2" name="Freeform 139"/>
              <p:cNvSpPr/>
              <p:nvPr userDrawn="1"/>
            </p:nvSpPr>
            <p:spPr bwMode="auto">
              <a:xfrm>
                <a:off x="339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3" name="Freeform 140"/>
              <p:cNvSpPr/>
              <p:nvPr userDrawn="1"/>
            </p:nvSpPr>
            <p:spPr bwMode="auto">
              <a:xfrm>
                <a:off x="340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4" name="Freeform 141"/>
              <p:cNvSpPr/>
              <p:nvPr userDrawn="1"/>
            </p:nvSpPr>
            <p:spPr bwMode="auto">
              <a:xfrm>
                <a:off x="341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5" name="Freeform 142"/>
              <p:cNvSpPr/>
              <p:nvPr userDrawn="1"/>
            </p:nvSpPr>
            <p:spPr bwMode="auto">
              <a:xfrm>
                <a:off x="343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6" name="Freeform 143"/>
              <p:cNvSpPr/>
              <p:nvPr userDrawn="1"/>
            </p:nvSpPr>
            <p:spPr bwMode="auto">
              <a:xfrm>
                <a:off x="34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7" name="Freeform 144"/>
              <p:cNvSpPr/>
              <p:nvPr userDrawn="1"/>
            </p:nvSpPr>
            <p:spPr bwMode="auto">
              <a:xfrm>
                <a:off x="345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8" name="Freeform 145"/>
              <p:cNvSpPr/>
              <p:nvPr userDrawn="1"/>
            </p:nvSpPr>
            <p:spPr bwMode="auto">
              <a:xfrm>
                <a:off x="347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9" name="Freeform 146"/>
              <p:cNvSpPr/>
              <p:nvPr userDrawn="1"/>
            </p:nvSpPr>
            <p:spPr bwMode="auto">
              <a:xfrm>
                <a:off x="348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0" name="Freeform 147"/>
              <p:cNvSpPr/>
              <p:nvPr userDrawn="1"/>
            </p:nvSpPr>
            <p:spPr bwMode="auto">
              <a:xfrm>
                <a:off x="34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1" name="Freeform 148"/>
              <p:cNvSpPr/>
              <p:nvPr userDrawn="1"/>
            </p:nvSpPr>
            <p:spPr bwMode="auto">
              <a:xfrm>
                <a:off x="35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2" name="Freeform 149"/>
              <p:cNvSpPr/>
              <p:nvPr userDrawn="1"/>
            </p:nvSpPr>
            <p:spPr bwMode="auto">
              <a:xfrm>
                <a:off x="352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3" name="Freeform 150"/>
              <p:cNvSpPr/>
              <p:nvPr userDrawn="1"/>
            </p:nvSpPr>
            <p:spPr bwMode="auto">
              <a:xfrm>
                <a:off x="354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4" name="Freeform 151"/>
              <p:cNvSpPr/>
              <p:nvPr userDrawn="1"/>
            </p:nvSpPr>
            <p:spPr bwMode="auto">
              <a:xfrm>
                <a:off x="355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5" name="Freeform 152"/>
              <p:cNvSpPr/>
              <p:nvPr userDrawn="1"/>
            </p:nvSpPr>
            <p:spPr bwMode="auto">
              <a:xfrm>
                <a:off x="356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6" name="Freeform 153"/>
              <p:cNvSpPr/>
              <p:nvPr userDrawn="1"/>
            </p:nvSpPr>
            <p:spPr bwMode="auto">
              <a:xfrm>
                <a:off x="357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7" name="Freeform 154"/>
              <p:cNvSpPr/>
              <p:nvPr userDrawn="1"/>
            </p:nvSpPr>
            <p:spPr bwMode="auto">
              <a:xfrm>
                <a:off x="359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8" name="Freeform 155"/>
              <p:cNvSpPr/>
              <p:nvPr userDrawn="1"/>
            </p:nvSpPr>
            <p:spPr bwMode="auto">
              <a:xfrm>
                <a:off x="360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9" name="Freeform 156"/>
              <p:cNvSpPr/>
              <p:nvPr userDrawn="1"/>
            </p:nvSpPr>
            <p:spPr bwMode="auto">
              <a:xfrm>
                <a:off x="361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0" name="Freeform 157"/>
              <p:cNvSpPr/>
              <p:nvPr userDrawn="1"/>
            </p:nvSpPr>
            <p:spPr bwMode="auto">
              <a:xfrm>
                <a:off x="363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1" name="Freeform 158"/>
              <p:cNvSpPr/>
              <p:nvPr userDrawn="1"/>
            </p:nvSpPr>
            <p:spPr bwMode="auto">
              <a:xfrm>
                <a:off x="36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2" name="Freeform 159"/>
              <p:cNvSpPr/>
              <p:nvPr userDrawn="1"/>
            </p:nvSpPr>
            <p:spPr bwMode="auto">
              <a:xfrm>
                <a:off x="365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3" name="Freeform 160"/>
              <p:cNvSpPr/>
              <p:nvPr userDrawn="1"/>
            </p:nvSpPr>
            <p:spPr bwMode="auto">
              <a:xfrm>
                <a:off x="367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4" name="Freeform 161"/>
              <p:cNvSpPr/>
              <p:nvPr userDrawn="1"/>
            </p:nvSpPr>
            <p:spPr bwMode="auto">
              <a:xfrm>
                <a:off x="368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5" name="Freeform 162"/>
              <p:cNvSpPr/>
              <p:nvPr userDrawn="1"/>
            </p:nvSpPr>
            <p:spPr bwMode="auto">
              <a:xfrm>
                <a:off x="36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6" name="Freeform 163"/>
              <p:cNvSpPr/>
              <p:nvPr userDrawn="1"/>
            </p:nvSpPr>
            <p:spPr bwMode="auto">
              <a:xfrm>
                <a:off x="37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7" name="Freeform 164"/>
              <p:cNvSpPr/>
              <p:nvPr userDrawn="1"/>
            </p:nvSpPr>
            <p:spPr bwMode="auto">
              <a:xfrm>
                <a:off x="37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8" name="Freeform 165"/>
              <p:cNvSpPr/>
              <p:nvPr userDrawn="1"/>
            </p:nvSpPr>
            <p:spPr bwMode="auto">
              <a:xfrm>
                <a:off x="393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9" name="Freeform 166"/>
              <p:cNvSpPr/>
              <p:nvPr userDrawn="1"/>
            </p:nvSpPr>
            <p:spPr bwMode="auto">
              <a:xfrm>
                <a:off x="39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0" name="Freeform 167"/>
              <p:cNvSpPr/>
              <p:nvPr userDrawn="1"/>
            </p:nvSpPr>
            <p:spPr bwMode="auto">
              <a:xfrm>
                <a:off x="396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1" name="Freeform 168"/>
              <p:cNvSpPr/>
              <p:nvPr userDrawn="1"/>
            </p:nvSpPr>
            <p:spPr bwMode="auto">
              <a:xfrm>
                <a:off x="397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2" name="Freeform 169"/>
              <p:cNvSpPr/>
              <p:nvPr userDrawn="1"/>
            </p:nvSpPr>
            <p:spPr bwMode="auto">
              <a:xfrm>
                <a:off x="398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3" name="Freeform 170"/>
              <p:cNvSpPr/>
              <p:nvPr userDrawn="1"/>
            </p:nvSpPr>
            <p:spPr bwMode="auto">
              <a:xfrm>
                <a:off x="400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4" name="Freeform 171"/>
              <p:cNvSpPr/>
              <p:nvPr userDrawn="1"/>
            </p:nvSpPr>
            <p:spPr bwMode="auto">
              <a:xfrm>
                <a:off x="401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5" name="Freeform 172"/>
              <p:cNvSpPr/>
              <p:nvPr userDrawn="1"/>
            </p:nvSpPr>
            <p:spPr bwMode="auto">
              <a:xfrm>
                <a:off x="402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6" name="Freeform 173"/>
              <p:cNvSpPr/>
              <p:nvPr userDrawn="1"/>
            </p:nvSpPr>
            <p:spPr bwMode="auto">
              <a:xfrm>
                <a:off x="404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7" name="Freeform 174"/>
              <p:cNvSpPr/>
              <p:nvPr userDrawn="1"/>
            </p:nvSpPr>
            <p:spPr bwMode="auto">
              <a:xfrm>
                <a:off x="405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8" name="Freeform 175"/>
              <p:cNvSpPr/>
              <p:nvPr userDrawn="1"/>
            </p:nvSpPr>
            <p:spPr bwMode="auto">
              <a:xfrm>
                <a:off x="406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9" name="Freeform 176"/>
              <p:cNvSpPr/>
              <p:nvPr userDrawn="1"/>
            </p:nvSpPr>
            <p:spPr bwMode="auto">
              <a:xfrm>
                <a:off x="407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0" name="Freeform 177"/>
              <p:cNvSpPr/>
              <p:nvPr userDrawn="1"/>
            </p:nvSpPr>
            <p:spPr bwMode="auto">
              <a:xfrm>
                <a:off x="409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1" name="Freeform 178"/>
              <p:cNvSpPr/>
              <p:nvPr userDrawn="1"/>
            </p:nvSpPr>
            <p:spPr bwMode="auto">
              <a:xfrm>
                <a:off x="410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2" name="Freeform 179"/>
              <p:cNvSpPr/>
              <p:nvPr userDrawn="1"/>
            </p:nvSpPr>
            <p:spPr bwMode="auto">
              <a:xfrm>
                <a:off x="411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3" name="Freeform 180"/>
              <p:cNvSpPr/>
              <p:nvPr userDrawn="1"/>
            </p:nvSpPr>
            <p:spPr bwMode="auto">
              <a:xfrm>
                <a:off x="413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4" name="Freeform 181"/>
              <p:cNvSpPr/>
              <p:nvPr userDrawn="1"/>
            </p:nvSpPr>
            <p:spPr bwMode="auto">
              <a:xfrm>
                <a:off x="414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5" name="Freeform 182"/>
              <p:cNvSpPr/>
              <p:nvPr userDrawn="1"/>
            </p:nvSpPr>
            <p:spPr bwMode="auto">
              <a:xfrm>
                <a:off x="416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6" name="Freeform 183"/>
              <p:cNvSpPr/>
              <p:nvPr userDrawn="1"/>
            </p:nvSpPr>
            <p:spPr bwMode="auto">
              <a:xfrm>
                <a:off x="417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7" name="Freeform 184"/>
              <p:cNvSpPr/>
              <p:nvPr userDrawn="1"/>
            </p:nvSpPr>
            <p:spPr bwMode="auto">
              <a:xfrm>
                <a:off x="418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8" name="Freeform 185"/>
              <p:cNvSpPr/>
              <p:nvPr userDrawn="1"/>
            </p:nvSpPr>
            <p:spPr bwMode="auto">
              <a:xfrm>
                <a:off x="420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9" name="Freeform 186"/>
              <p:cNvSpPr/>
              <p:nvPr userDrawn="1"/>
            </p:nvSpPr>
            <p:spPr bwMode="auto">
              <a:xfrm>
                <a:off x="421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0" name="Freeform 187"/>
              <p:cNvSpPr/>
              <p:nvPr userDrawn="1"/>
            </p:nvSpPr>
            <p:spPr bwMode="auto">
              <a:xfrm>
                <a:off x="422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1" name="Freeform 188"/>
              <p:cNvSpPr/>
              <p:nvPr userDrawn="1"/>
            </p:nvSpPr>
            <p:spPr bwMode="auto">
              <a:xfrm>
                <a:off x="424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2" name="Freeform 189"/>
              <p:cNvSpPr/>
              <p:nvPr userDrawn="1"/>
            </p:nvSpPr>
            <p:spPr bwMode="auto">
              <a:xfrm>
                <a:off x="425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3" name="Freeform 190"/>
              <p:cNvSpPr/>
              <p:nvPr userDrawn="1"/>
            </p:nvSpPr>
            <p:spPr bwMode="auto">
              <a:xfrm>
                <a:off x="426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4" name="Freeform 191"/>
              <p:cNvSpPr/>
              <p:nvPr userDrawn="1"/>
            </p:nvSpPr>
            <p:spPr bwMode="auto">
              <a:xfrm>
                <a:off x="428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5" name="Freeform 192"/>
              <p:cNvSpPr/>
              <p:nvPr userDrawn="1"/>
            </p:nvSpPr>
            <p:spPr bwMode="auto">
              <a:xfrm>
                <a:off x="429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6" name="Freeform 193"/>
              <p:cNvSpPr/>
              <p:nvPr userDrawn="1"/>
            </p:nvSpPr>
            <p:spPr bwMode="auto">
              <a:xfrm>
                <a:off x="430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7" name="Freeform 194"/>
              <p:cNvSpPr/>
              <p:nvPr userDrawn="1"/>
            </p:nvSpPr>
            <p:spPr bwMode="auto">
              <a:xfrm>
                <a:off x="431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8" name="Freeform 195"/>
              <p:cNvSpPr/>
              <p:nvPr userDrawn="1"/>
            </p:nvSpPr>
            <p:spPr bwMode="auto">
              <a:xfrm>
                <a:off x="433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9" name="Freeform 196"/>
              <p:cNvSpPr/>
              <p:nvPr userDrawn="1"/>
            </p:nvSpPr>
            <p:spPr bwMode="auto">
              <a:xfrm>
                <a:off x="434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0" name="Freeform 197"/>
              <p:cNvSpPr/>
              <p:nvPr userDrawn="1"/>
            </p:nvSpPr>
            <p:spPr bwMode="auto">
              <a:xfrm>
                <a:off x="436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1" name="Freeform 198"/>
              <p:cNvSpPr/>
              <p:nvPr userDrawn="1"/>
            </p:nvSpPr>
            <p:spPr bwMode="auto">
              <a:xfrm>
                <a:off x="437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2" name="Freeform 199"/>
              <p:cNvSpPr/>
              <p:nvPr userDrawn="1"/>
            </p:nvSpPr>
            <p:spPr bwMode="auto">
              <a:xfrm>
                <a:off x="438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3" name="Freeform 200"/>
              <p:cNvSpPr/>
              <p:nvPr userDrawn="1"/>
            </p:nvSpPr>
            <p:spPr bwMode="auto">
              <a:xfrm>
                <a:off x="440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4" name="Freeform 201"/>
              <p:cNvSpPr/>
              <p:nvPr userDrawn="1"/>
            </p:nvSpPr>
            <p:spPr bwMode="auto">
              <a:xfrm>
                <a:off x="441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5" name="Freeform 202"/>
              <p:cNvSpPr/>
              <p:nvPr userDrawn="1"/>
            </p:nvSpPr>
            <p:spPr bwMode="auto">
              <a:xfrm>
                <a:off x="442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6" name="Freeform 203"/>
              <p:cNvSpPr/>
              <p:nvPr userDrawn="1"/>
            </p:nvSpPr>
            <p:spPr bwMode="auto">
              <a:xfrm>
                <a:off x="444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7" name="Freeform 204"/>
              <p:cNvSpPr/>
              <p:nvPr userDrawn="1"/>
            </p:nvSpPr>
            <p:spPr bwMode="auto">
              <a:xfrm>
                <a:off x="445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sp>
          <p:nvSpPr>
            <p:cNvPr id="4" name="Freeform 206"/>
            <p:cNvSpPr/>
            <p:nvPr userDrawn="1"/>
          </p:nvSpPr>
          <p:spPr bwMode="auto">
            <a:xfrm>
              <a:off x="709136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" name="Freeform 207"/>
            <p:cNvSpPr/>
            <p:nvPr userDrawn="1"/>
          </p:nvSpPr>
          <p:spPr bwMode="auto">
            <a:xfrm>
              <a:off x="7112000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" name="Freeform 208"/>
            <p:cNvSpPr/>
            <p:nvPr userDrawn="1"/>
          </p:nvSpPr>
          <p:spPr bwMode="auto">
            <a:xfrm>
              <a:off x="7132638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" name="Freeform 209"/>
            <p:cNvSpPr/>
            <p:nvPr userDrawn="1"/>
          </p:nvSpPr>
          <p:spPr bwMode="auto">
            <a:xfrm>
              <a:off x="7153275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" name="Freeform 210"/>
            <p:cNvSpPr/>
            <p:nvPr userDrawn="1"/>
          </p:nvSpPr>
          <p:spPr bwMode="auto">
            <a:xfrm>
              <a:off x="717391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" name="Freeform 211"/>
            <p:cNvSpPr/>
            <p:nvPr userDrawn="1"/>
          </p:nvSpPr>
          <p:spPr bwMode="auto">
            <a:xfrm>
              <a:off x="7194550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Freeform 212"/>
            <p:cNvSpPr/>
            <p:nvPr userDrawn="1"/>
          </p:nvSpPr>
          <p:spPr bwMode="auto">
            <a:xfrm>
              <a:off x="7223125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Freeform 213"/>
            <p:cNvSpPr/>
            <p:nvPr userDrawn="1"/>
          </p:nvSpPr>
          <p:spPr bwMode="auto">
            <a:xfrm>
              <a:off x="724376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214"/>
            <p:cNvSpPr/>
            <p:nvPr userDrawn="1"/>
          </p:nvSpPr>
          <p:spPr bwMode="auto">
            <a:xfrm>
              <a:off x="7264400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215"/>
            <p:cNvSpPr/>
            <p:nvPr userDrawn="1"/>
          </p:nvSpPr>
          <p:spPr bwMode="auto">
            <a:xfrm>
              <a:off x="7285038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216"/>
            <p:cNvSpPr/>
            <p:nvPr userDrawn="1"/>
          </p:nvSpPr>
          <p:spPr bwMode="auto">
            <a:xfrm>
              <a:off x="7305675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217"/>
            <p:cNvSpPr/>
            <p:nvPr userDrawn="1"/>
          </p:nvSpPr>
          <p:spPr bwMode="auto">
            <a:xfrm>
              <a:off x="732631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218"/>
            <p:cNvSpPr/>
            <p:nvPr userDrawn="1"/>
          </p:nvSpPr>
          <p:spPr bwMode="auto">
            <a:xfrm>
              <a:off x="732631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219"/>
            <p:cNvSpPr>
              <a:spLocks noEditPoints="1"/>
            </p:cNvSpPr>
            <p:nvPr userDrawn="1"/>
          </p:nvSpPr>
          <p:spPr bwMode="auto">
            <a:xfrm>
              <a:off x="10160000" y="4513263"/>
              <a:ext cx="636588" cy="342900"/>
            </a:xfrm>
            <a:custGeom>
              <a:avLst/>
              <a:gdLst>
                <a:gd name="T0" fmla="*/ 344 w 401"/>
                <a:gd name="T1" fmla="*/ 57 h 216"/>
                <a:gd name="T2" fmla="*/ 318 w 401"/>
                <a:gd name="T3" fmla="*/ 0 h 216"/>
                <a:gd name="T4" fmla="*/ 287 w 401"/>
                <a:gd name="T5" fmla="*/ 57 h 216"/>
                <a:gd name="T6" fmla="*/ 287 w 401"/>
                <a:gd name="T7" fmla="*/ 79 h 216"/>
                <a:gd name="T8" fmla="*/ 235 w 401"/>
                <a:gd name="T9" fmla="*/ 79 h 216"/>
                <a:gd name="T10" fmla="*/ 235 w 401"/>
                <a:gd name="T11" fmla="*/ 57 h 216"/>
                <a:gd name="T12" fmla="*/ 205 w 401"/>
                <a:gd name="T13" fmla="*/ 0 h 216"/>
                <a:gd name="T14" fmla="*/ 174 w 401"/>
                <a:gd name="T15" fmla="*/ 57 h 216"/>
                <a:gd name="T16" fmla="*/ 174 w 401"/>
                <a:gd name="T17" fmla="*/ 79 h 216"/>
                <a:gd name="T18" fmla="*/ 118 w 401"/>
                <a:gd name="T19" fmla="*/ 79 h 216"/>
                <a:gd name="T20" fmla="*/ 118 w 401"/>
                <a:gd name="T21" fmla="*/ 57 h 216"/>
                <a:gd name="T22" fmla="*/ 87 w 401"/>
                <a:gd name="T23" fmla="*/ 0 h 216"/>
                <a:gd name="T24" fmla="*/ 57 w 401"/>
                <a:gd name="T25" fmla="*/ 57 h 216"/>
                <a:gd name="T26" fmla="*/ 57 w 401"/>
                <a:gd name="T27" fmla="*/ 79 h 216"/>
                <a:gd name="T28" fmla="*/ 74 w 401"/>
                <a:gd name="T29" fmla="*/ 136 h 216"/>
                <a:gd name="T30" fmla="*/ 104 w 401"/>
                <a:gd name="T31" fmla="*/ 216 h 216"/>
                <a:gd name="T32" fmla="*/ 118 w 401"/>
                <a:gd name="T33" fmla="*/ 136 h 216"/>
                <a:gd name="T34" fmla="*/ 192 w 401"/>
                <a:gd name="T35" fmla="*/ 136 h 216"/>
                <a:gd name="T36" fmla="*/ 218 w 401"/>
                <a:gd name="T37" fmla="*/ 216 h 216"/>
                <a:gd name="T38" fmla="*/ 226 w 401"/>
                <a:gd name="T39" fmla="*/ 136 h 216"/>
                <a:gd name="T40" fmla="*/ 300 w 401"/>
                <a:gd name="T41" fmla="*/ 136 h 216"/>
                <a:gd name="T42" fmla="*/ 331 w 401"/>
                <a:gd name="T43" fmla="*/ 216 h 216"/>
                <a:gd name="T44" fmla="*/ 401 w 401"/>
                <a:gd name="T45" fmla="*/ 136 h 216"/>
                <a:gd name="T46" fmla="*/ 370 w 401"/>
                <a:gd name="T47" fmla="*/ 79 h 216"/>
                <a:gd name="T48" fmla="*/ 96 w 401"/>
                <a:gd name="T49" fmla="*/ 207 h 216"/>
                <a:gd name="T50" fmla="*/ 83 w 401"/>
                <a:gd name="T51" fmla="*/ 132 h 216"/>
                <a:gd name="T52" fmla="*/ 78 w 401"/>
                <a:gd name="T53" fmla="*/ 70 h 216"/>
                <a:gd name="T54" fmla="*/ 78 w 401"/>
                <a:gd name="T55" fmla="*/ 48 h 216"/>
                <a:gd name="T56" fmla="*/ 87 w 401"/>
                <a:gd name="T57" fmla="*/ 13 h 216"/>
                <a:gd name="T58" fmla="*/ 100 w 401"/>
                <a:gd name="T59" fmla="*/ 48 h 216"/>
                <a:gd name="T60" fmla="*/ 100 w 401"/>
                <a:gd name="T61" fmla="*/ 70 h 216"/>
                <a:gd name="T62" fmla="*/ 126 w 401"/>
                <a:gd name="T63" fmla="*/ 132 h 216"/>
                <a:gd name="T64" fmla="*/ 135 w 401"/>
                <a:gd name="T65" fmla="*/ 132 h 216"/>
                <a:gd name="T66" fmla="*/ 157 w 401"/>
                <a:gd name="T67" fmla="*/ 132 h 216"/>
                <a:gd name="T68" fmla="*/ 213 w 401"/>
                <a:gd name="T69" fmla="*/ 132 h 216"/>
                <a:gd name="T70" fmla="*/ 196 w 401"/>
                <a:gd name="T71" fmla="*/ 207 h 216"/>
                <a:gd name="T72" fmla="*/ 165 w 401"/>
                <a:gd name="T73" fmla="*/ 132 h 216"/>
                <a:gd name="T74" fmla="*/ 196 w 401"/>
                <a:gd name="T75" fmla="*/ 70 h 216"/>
                <a:gd name="T76" fmla="*/ 192 w 401"/>
                <a:gd name="T77" fmla="*/ 48 h 216"/>
                <a:gd name="T78" fmla="*/ 205 w 401"/>
                <a:gd name="T79" fmla="*/ 13 h 216"/>
                <a:gd name="T80" fmla="*/ 218 w 401"/>
                <a:gd name="T81" fmla="*/ 48 h 216"/>
                <a:gd name="T82" fmla="*/ 218 w 401"/>
                <a:gd name="T83" fmla="*/ 70 h 216"/>
                <a:gd name="T84" fmla="*/ 235 w 401"/>
                <a:gd name="T85" fmla="*/ 132 h 216"/>
                <a:gd name="T86" fmla="*/ 248 w 401"/>
                <a:gd name="T87" fmla="*/ 132 h 216"/>
                <a:gd name="T88" fmla="*/ 274 w 401"/>
                <a:gd name="T89" fmla="*/ 132 h 216"/>
                <a:gd name="T90" fmla="*/ 383 w 401"/>
                <a:gd name="T91" fmla="*/ 132 h 216"/>
                <a:gd name="T92" fmla="*/ 322 w 401"/>
                <a:gd name="T93" fmla="*/ 207 h 216"/>
                <a:gd name="T94" fmla="*/ 309 w 401"/>
                <a:gd name="T95" fmla="*/ 132 h 216"/>
                <a:gd name="T96" fmla="*/ 266 w 401"/>
                <a:gd name="T97" fmla="*/ 110 h 216"/>
                <a:gd name="T98" fmla="*/ 283 w 401"/>
                <a:gd name="T99" fmla="*/ 70 h 216"/>
                <a:gd name="T100" fmla="*/ 283 w 401"/>
                <a:gd name="T101" fmla="*/ 48 h 216"/>
                <a:gd name="T102" fmla="*/ 348 w 401"/>
                <a:gd name="T103" fmla="*/ 48 h 216"/>
                <a:gd name="T104" fmla="*/ 348 w 401"/>
                <a:gd name="T105" fmla="*/ 70 h 216"/>
                <a:gd name="T106" fmla="*/ 383 w 401"/>
                <a:gd name="T107" fmla="*/ 132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01" h="216">
                  <a:moveTo>
                    <a:pt x="370" y="79"/>
                  </a:moveTo>
                  <a:lnTo>
                    <a:pt x="344" y="57"/>
                  </a:lnTo>
                  <a:lnTo>
                    <a:pt x="370" y="57"/>
                  </a:lnTo>
                  <a:lnTo>
                    <a:pt x="318" y="0"/>
                  </a:lnTo>
                  <a:lnTo>
                    <a:pt x="261" y="57"/>
                  </a:lnTo>
                  <a:lnTo>
                    <a:pt x="287" y="57"/>
                  </a:lnTo>
                  <a:lnTo>
                    <a:pt x="261" y="79"/>
                  </a:lnTo>
                  <a:lnTo>
                    <a:pt x="287" y="79"/>
                  </a:lnTo>
                  <a:lnTo>
                    <a:pt x="261" y="105"/>
                  </a:lnTo>
                  <a:lnTo>
                    <a:pt x="235" y="79"/>
                  </a:lnTo>
                  <a:lnTo>
                    <a:pt x="257" y="79"/>
                  </a:lnTo>
                  <a:lnTo>
                    <a:pt x="235" y="57"/>
                  </a:lnTo>
                  <a:lnTo>
                    <a:pt x="257" y="57"/>
                  </a:lnTo>
                  <a:lnTo>
                    <a:pt x="205" y="0"/>
                  </a:lnTo>
                  <a:lnTo>
                    <a:pt x="152" y="57"/>
                  </a:lnTo>
                  <a:lnTo>
                    <a:pt x="174" y="57"/>
                  </a:lnTo>
                  <a:lnTo>
                    <a:pt x="152" y="79"/>
                  </a:lnTo>
                  <a:lnTo>
                    <a:pt x="174" y="79"/>
                  </a:lnTo>
                  <a:lnTo>
                    <a:pt x="148" y="110"/>
                  </a:lnTo>
                  <a:lnTo>
                    <a:pt x="118" y="79"/>
                  </a:lnTo>
                  <a:lnTo>
                    <a:pt x="139" y="79"/>
                  </a:lnTo>
                  <a:lnTo>
                    <a:pt x="118" y="57"/>
                  </a:lnTo>
                  <a:lnTo>
                    <a:pt x="139" y="57"/>
                  </a:lnTo>
                  <a:lnTo>
                    <a:pt x="87" y="0"/>
                  </a:lnTo>
                  <a:lnTo>
                    <a:pt x="35" y="57"/>
                  </a:lnTo>
                  <a:lnTo>
                    <a:pt x="57" y="57"/>
                  </a:lnTo>
                  <a:lnTo>
                    <a:pt x="35" y="79"/>
                  </a:lnTo>
                  <a:lnTo>
                    <a:pt x="57" y="79"/>
                  </a:lnTo>
                  <a:lnTo>
                    <a:pt x="0" y="136"/>
                  </a:lnTo>
                  <a:lnTo>
                    <a:pt x="74" y="136"/>
                  </a:lnTo>
                  <a:lnTo>
                    <a:pt x="74" y="216"/>
                  </a:lnTo>
                  <a:lnTo>
                    <a:pt x="104" y="216"/>
                  </a:lnTo>
                  <a:lnTo>
                    <a:pt x="104" y="136"/>
                  </a:lnTo>
                  <a:lnTo>
                    <a:pt x="118" y="136"/>
                  </a:lnTo>
                  <a:lnTo>
                    <a:pt x="174" y="136"/>
                  </a:lnTo>
                  <a:lnTo>
                    <a:pt x="192" y="136"/>
                  </a:lnTo>
                  <a:lnTo>
                    <a:pt x="192" y="216"/>
                  </a:lnTo>
                  <a:lnTo>
                    <a:pt x="218" y="216"/>
                  </a:lnTo>
                  <a:lnTo>
                    <a:pt x="218" y="136"/>
                  </a:lnTo>
                  <a:lnTo>
                    <a:pt x="226" y="136"/>
                  </a:lnTo>
                  <a:lnTo>
                    <a:pt x="292" y="136"/>
                  </a:lnTo>
                  <a:lnTo>
                    <a:pt x="300" y="136"/>
                  </a:lnTo>
                  <a:lnTo>
                    <a:pt x="300" y="216"/>
                  </a:lnTo>
                  <a:lnTo>
                    <a:pt x="331" y="216"/>
                  </a:lnTo>
                  <a:lnTo>
                    <a:pt x="331" y="136"/>
                  </a:lnTo>
                  <a:lnTo>
                    <a:pt x="401" y="136"/>
                  </a:lnTo>
                  <a:lnTo>
                    <a:pt x="344" y="79"/>
                  </a:lnTo>
                  <a:lnTo>
                    <a:pt x="370" y="79"/>
                  </a:lnTo>
                  <a:close/>
                  <a:moveTo>
                    <a:pt x="96" y="132"/>
                  </a:moveTo>
                  <a:lnTo>
                    <a:pt x="96" y="207"/>
                  </a:lnTo>
                  <a:lnTo>
                    <a:pt x="83" y="207"/>
                  </a:lnTo>
                  <a:lnTo>
                    <a:pt x="83" y="132"/>
                  </a:lnTo>
                  <a:lnTo>
                    <a:pt x="17" y="132"/>
                  </a:lnTo>
                  <a:lnTo>
                    <a:pt x="78" y="70"/>
                  </a:lnTo>
                  <a:lnTo>
                    <a:pt x="52" y="70"/>
                  </a:lnTo>
                  <a:lnTo>
                    <a:pt x="78" y="48"/>
                  </a:lnTo>
                  <a:lnTo>
                    <a:pt x="52" y="48"/>
                  </a:lnTo>
                  <a:lnTo>
                    <a:pt x="87" y="13"/>
                  </a:lnTo>
                  <a:lnTo>
                    <a:pt x="122" y="48"/>
                  </a:lnTo>
                  <a:lnTo>
                    <a:pt x="100" y="48"/>
                  </a:lnTo>
                  <a:lnTo>
                    <a:pt x="122" y="70"/>
                  </a:lnTo>
                  <a:lnTo>
                    <a:pt x="100" y="70"/>
                  </a:lnTo>
                  <a:lnTo>
                    <a:pt x="139" y="114"/>
                  </a:lnTo>
                  <a:lnTo>
                    <a:pt x="126" y="132"/>
                  </a:lnTo>
                  <a:lnTo>
                    <a:pt x="96" y="132"/>
                  </a:lnTo>
                  <a:close/>
                  <a:moveTo>
                    <a:pt x="135" y="132"/>
                  </a:moveTo>
                  <a:lnTo>
                    <a:pt x="148" y="119"/>
                  </a:lnTo>
                  <a:lnTo>
                    <a:pt x="157" y="132"/>
                  </a:lnTo>
                  <a:lnTo>
                    <a:pt x="135" y="132"/>
                  </a:lnTo>
                  <a:close/>
                  <a:moveTo>
                    <a:pt x="213" y="132"/>
                  </a:moveTo>
                  <a:lnTo>
                    <a:pt x="213" y="207"/>
                  </a:lnTo>
                  <a:lnTo>
                    <a:pt x="196" y="207"/>
                  </a:lnTo>
                  <a:lnTo>
                    <a:pt x="196" y="132"/>
                  </a:lnTo>
                  <a:lnTo>
                    <a:pt x="165" y="132"/>
                  </a:lnTo>
                  <a:lnTo>
                    <a:pt x="152" y="114"/>
                  </a:lnTo>
                  <a:lnTo>
                    <a:pt x="196" y="70"/>
                  </a:lnTo>
                  <a:lnTo>
                    <a:pt x="170" y="70"/>
                  </a:lnTo>
                  <a:lnTo>
                    <a:pt x="192" y="48"/>
                  </a:lnTo>
                  <a:lnTo>
                    <a:pt x="170" y="48"/>
                  </a:lnTo>
                  <a:lnTo>
                    <a:pt x="205" y="13"/>
                  </a:lnTo>
                  <a:lnTo>
                    <a:pt x="239" y="48"/>
                  </a:lnTo>
                  <a:lnTo>
                    <a:pt x="218" y="48"/>
                  </a:lnTo>
                  <a:lnTo>
                    <a:pt x="239" y="70"/>
                  </a:lnTo>
                  <a:lnTo>
                    <a:pt x="218" y="70"/>
                  </a:lnTo>
                  <a:lnTo>
                    <a:pt x="253" y="110"/>
                  </a:lnTo>
                  <a:lnTo>
                    <a:pt x="235" y="132"/>
                  </a:lnTo>
                  <a:lnTo>
                    <a:pt x="213" y="132"/>
                  </a:lnTo>
                  <a:close/>
                  <a:moveTo>
                    <a:pt x="248" y="132"/>
                  </a:moveTo>
                  <a:lnTo>
                    <a:pt x="261" y="119"/>
                  </a:lnTo>
                  <a:lnTo>
                    <a:pt x="274" y="132"/>
                  </a:lnTo>
                  <a:lnTo>
                    <a:pt x="248" y="132"/>
                  </a:lnTo>
                  <a:close/>
                  <a:moveTo>
                    <a:pt x="383" y="132"/>
                  </a:moveTo>
                  <a:lnTo>
                    <a:pt x="322" y="132"/>
                  </a:lnTo>
                  <a:lnTo>
                    <a:pt x="322" y="207"/>
                  </a:lnTo>
                  <a:lnTo>
                    <a:pt x="309" y="207"/>
                  </a:lnTo>
                  <a:lnTo>
                    <a:pt x="309" y="132"/>
                  </a:lnTo>
                  <a:lnTo>
                    <a:pt x="283" y="132"/>
                  </a:lnTo>
                  <a:lnTo>
                    <a:pt x="266" y="110"/>
                  </a:lnTo>
                  <a:lnTo>
                    <a:pt x="305" y="70"/>
                  </a:lnTo>
                  <a:lnTo>
                    <a:pt x="283" y="70"/>
                  </a:lnTo>
                  <a:lnTo>
                    <a:pt x="305" y="48"/>
                  </a:lnTo>
                  <a:lnTo>
                    <a:pt x="283" y="48"/>
                  </a:lnTo>
                  <a:lnTo>
                    <a:pt x="318" y="13"/>
                  </a:lnTo>
                  <a:lnTo>
                    <a:pt x="348" y="48"/>
                  </a:lnTo>
                  <a:lnTo>
                    <a:pt x="327" y="48"/>
                  </a:lnTo>
                  <a:lnTo>
                    <a:pt x="348" y="70"/>
                  </a:lnTo>
                  <a:lnTo>
                    <a:pt x="327" y="70"/>
                  </a:lnTo>
                  <a:lnTo>
                    <a:pt x="383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220"/>
            <p:cNvSpPr>
              <a:spLocks noEditPoints="1"/>
            </p:cNvSpPr>
            <p:nvPr userDrawn="1"/>
          </p:nvSpPr>
          <p:spPr bwMode="auto">
            <a:xfrm>
              <a:off x="7843838" y="4400550"/>
              <a:ext cx="2268538" cy="447675"/>
            </a:xfrm>
            <a:custGeom>
              <a:avLst/>
              <a:gdLst>
                <a:gd name="T0" fmla="*/ 91 w 328"/>
                <a:gd name="T1" fmla="*/ 0 h 64"/>
                <a:gd name="T2" fmla="*/ 124 w 328"/>
                <a:gd name="T3" fmla="*/ 59 h 64"/>
                <a:gd name="T4" fmla="*/ 328 w 328"/>
                <a:gd name="T5" fmla="*/ 63 h 64"/>
                <a:gd name="T6" fmla="*/ 327 w 328"/>
                <a:gd name="T7" fmla="*/ 2 h 64"/>
                <a:gd name="T8" fmla="*/ 193 w 328"/>
                <a:gd name="T9" fmla="*/ 21 h 64"/>
                <a:gd name="T10" fmla="*/ 123 w 328"/>
                <a:gd name="T11" fmla="*/ 57 h 64"/>
                <a:gd name="T12" fmla="*/ 113 w 328"/>
                <a:gd name="T13" fmla="*/ 5 h 64"/>
                <a:gd name="T14" fmla="*/ 150 w 328"/>
                <a:gd name="T15" fmla="*/ 19 h 64"/>
                <a:gd name="T16" fmla="*/ 140 w 328"/>
                <a:gd name="T17" fmla="*/ 20 h 64"/>
                <a:gd name="T18" fmla="*/ 132 w 328"/>
                <a:gd name="T19" fmla="*/ 10 h 64"/>
                <a:gd name="T20" fmla="*/ 188 w 328"/>
                <a:gd name="T21" fmla="*/ 15 h 64"/>
                <a:gd name="T22" fmla="*/ 191 w 328"/>
                <a:gd name="T23" fmla="*/ 49 h 64"/>
                <a:gd name="T24" fmla="*/ 134 w 328"/>
                <a:gd name="T25" fmla="*/ 38 h 64"/>
                <a:gd name="T26" fmla="*/ 139 w 328"/>
                <a:gd name="T27" fmla="*/ 40 h 64"/>
                <a:gd name="T28" fmla="*/ 155 w 328"/>
                <a:gd name="T29" fmla="*/ 38 h 64"/>
                <a:gd name="T30" fmla="*/ 156 w 328"/>
                <a:gd name="T31" fmla="*/ 38 h 64"/>
                <a:gd name="T32" fmla="*/ 172 w 328"/>
                <a:gd name="T33" fmla="*/ 40 h 64"/>
                <a:gd name="T34" fmla="*/ 179 w 328"/>
                <a:gd name="T35" fmla="*/ 38 h 64"/>
                <a:gd name="T36" fmla="*/ 185 w 328"/>
                <a:gd name="T37" fmla="*/ 40 h 64"/>
                <a:gd name="T38" fmla="*/ 180 w 328"/>
                <a:gd name="T39" fmla="*/ 36 h 64"/>
                <a:gd name="T40" fmla="*/ 178 w 328"/>
                <a:gd name="T41" fmla="*/ 36 h 64"/>
                <a:gd name="T42" fmla="*/ 162 w 328"/>
                <a:gd name="T43" fmla="*/ 33 h 64"/>
                <a:gd name="T44" fmla="*/ 155 w 328"/>
                <a:gd name="T45" fmla="*/ 36 h 64"/>
                <a:gd name="T46" fmla="*/ 149 w 328"/>
                <a:gd name="T47" fmla="*/ 33 h 64"/>
                <a:gd name="T48" fmla="*/ 134 w 328"/>
                <a:gd name="T49" fmla="*/ 36 h 64"/>
                <a:gd name="T50" fmla="*/ 138 w 328"/>
                <a:gd name="T51" fmla="*/ 42 h 64"/>
                <a:gd name="T52" fmla="*/ 149 w 328"/>
                <a:gd name="T53" fmla="*/ 42 h 64"/>
                <a:gd name="T54" fmla="*/ 157 w 328"/>
                <a:gd name="T55" fmla="*/ 45 h 64"/>
                <a:gd name="T56" fmla="*/ 162 w 328"/>
                <a:gd name="T57" fmla="*/ 45 h 64"/>
                <a:gd name="T58" fmla="*/ 177 w 328"/>
                <a:gd name="T59" fmla="*/ 42 h 64"/>
                <a:gd name="T60" fmla="*/ 179 w 328"/>
                <a:gd name="T61" fmla="*/ 42 h 64"/>
                <a:gd name="T62" fmla="*/ 180 w 328"/>
                <a:gd name="T63" fmla="*/ 29 h 64"/>
                <a:gd name="T64" fmla="*/ 172 w 328"/>
                <a:gd name="T65" fmla="*/ 31 h 64"/>
                <a:gd name="T66" fmla="*/ 166 w 328"/>
                <a:gd name="T67" fmla="*/ 29 h 64"/>
                <a:gd name="T68" fmla="*/ 154 w 328"/>
                <a:gd name="T69" fmla="*/ 31 h 64"/>
                <a:gd name="T70" fmla="*/ 148 w 328"/>
                <a:gd name="T71" fmla="*/ 29 h 64"/>
                <a:gd name="T72" fmla="*/ 133 w 328"/>
                <a:gd name="T73" fmla="*/ 31 h 64"/>
                <a:gd name="T74" fmla="*/ 123 w 328"/>
                <a:gd name="T75" fmla="*/ 7 h 64"/>
                <a:gd name="T76" fmla="*/ 135 w 328"/>
                <a:gd name="T77" fmla="*/ 50 h 64"/>
                <a:gd name="T78" fmla="*/ 198 w 328"/>
                <a:gd name="T79" fmla="*/ 56 h 64"/>
                <a:gd name="T80" fmla="*/ 203 w 328"/>
                <a:gd name="T81" fmla="*/ 62 h 64"/>
                <a:gd name="T82" fmla="*/ 215 w 328"/>
                <a:gd name="T83" fmla="*/ 6 h 64"/>
                <a:gd name="T84" fmla="*/ 217 w 328"/>
                <a:gd name="T85" fmla="*/ 5 h 64"/>
                <a:gd name="T86" fmla="*/ 230 w 328"/>
                <a:gd name="T87" fmla="*/ 62 h 64"/>
                <a:gd name="T88" fmla="*/ 236 w 328"/>
                <a:gd name="T89" fmla="*/ 2 h 64"/>
                <a:gd name="T90" fmla="*/ 241 w 328"/>
                <a:gd name="T91" fmla="*/ 62 h 64"/>
                <a:gd name="T92" fmla="*/ 254 w 328"/>
                <a:gd name="T93" fmla="*/ 2 h 64"/>
                <a:gd name="T94" fmla="*/ 256 w 328"/>
                <a:gd name="T95" fmla="*/ 2 h 64"/>
                <a:gd name="T96" fmla="*/ 268 w 328"/>
                <a:gd name="T97" fmla="*/ 62 h 64"/>
                <a:gd name="T98" fmla="*/ 275 w 328"/>
                <a:gd name="T99" fmla="*/ 2 h 64"/>
                <a:gd name="T100" fmla="*/ 280 w 328"/>
                <a:gd name="T101" fmla="*/ 62 h 64"/>
                <a:gd name="T102" fmla="*/ 292 w 328"/>
                <a:gd name="T103" fmla="*/ 2 h 64"/>
                <a:gd name="T104" fmla="*/ 294 w 328"/>
                <a:gd name="T105" fmla="*/ 2 h 64"/>
                <a:gd name="T106" fmla="*/ 307 w 328"/>
                <a:gd name="T107" fmla="*/ 62 h 64"/>
                <a:gd name="T108" fmla="*/ 313 w 328"/>
                <a:gd name="T109" fmla="*/ 2 h 64"/>
                <a:gd name="T110" fmla="*/ 318 w 328"/>
                <a:gd name="T111" fmla="*/ 62 h 64"/>
                <a:gd name="T112" fmla="*/ 132 w 328"/>
                <a:gd name="T113" fmla="*/ 27 h 64"/>
                <a:gd name="T114" fmla="*/ 113 w 328"/>
                <a:gd name="T115" fmla="*/ 62 h 64"/>
                <a:gd name="T116" fmla="*/ 2 w 328"/>
                <a:gd name="T117" fmla="*/ 2 h 64"/>
                <a:gd name="T118" fmla="*/ 129 w 328"/>
                <a:gd name="T119" fmla="*/ 55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28" h="64">
                  <a:moveTo>
                    <a:pt x="328" y="0"/>
                  </a:moveTo>
                  <a:cubicBezTo>
                    <a:pt x="240" y="0"/>
                    <a:pt x="240" y="0"/>
                    <a:pt x="240" y="0"/>
                  </a:cubicBezTo>
                  <a:cubicBezTo>
                    <a:pt x="239" y="0"/>
                    <a:pt x="201" y="3"/>
                    <a:pt x="177" y="19"/>
                  </a:cubicBezTo>
                  <a:cubicBezTo>
                    <a:pt x="177" y="19"/>
                    <a:pt x="177" y="19"/>
                    <a:pt x="177" y="19"/>
                  </a:cubicBezTo>
                  <a:cubicBezTo>
                    <a:pt x="169" y="19"/>
                    <a:pt x="162" y="19"/>
                    <a:pt x="155" y="19"/>
                  </a:cubicBezTo>
                  <a:cubicBezTo>
                    <a:pt x="150" y="15"/>
                    <a:pt x="145" y="13"/>
                    <a:pt x="139" y="10"/>
                  </a:cubicBezTo>
                  <a:cubicBezTo>
                    <a:pt x="139" y="10"/>
                    <a:pt x="139" y="10"/>
                    <a:pt x="139" y="10"/>
                  </a:cubicBezTo>
                  <a:cubicBezTo>
                    <a:pt x="116" y="2"/>
                    <a:pt x="91" y="0"/>
                    <a:pt x="9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3"/>
                    <a:pt x="0" y="64"/>
                    <a:pt x="1" y="64"/>
                  </a:cubicBezTo>
                  <a:cubicBezTo>
                    <a:pt x="118" y="64"/>
                    <a:pt x="118" y="64"/>
                    <a:pt x="118" y="64"/>
                  </a:cubicBezTo>
                  <a:cubicBezTo>
                    <a:pt x="118" y="64"/>
                    <a:pt x="118" y="64"/>
                    <a:pt x="119" y="64"/>
                  </a:cubicBezTo>
                  <a:cubicBezTo>
                    <a:pt x="124" y="59"/>
                    <a:pt x="124" y="59"/>
                    <a:pt x="124" y="59"/>
                  </a:cubicBezTo>
                  <a:cubicBezTo>
                    <a:pt x="124" y="59"/>
                    <a:pt x="124" y="59"/>
                    <a:pt x="124" y="59"/>
                  </a:cubicBezTo>
                  <a:cubicBezTo>
                    <a:pt x="197" y="59"/>
                    <a:pt x="197" y="59"/>
                    <a:pt x="197" y="59"/>
                  </a:cubicBezTo>
                  <a:cubicBezTo>
                    <a:pt x="198" y="59"/>
                    <a:pt x="198" y="59"/>
                    <a:pt x="198" y="59"/>
                  </a:cubicBezTo>
                  <a:cubicBezTo>
                    <a:pt x="201" y="63"/>
                    <a:pt x="201" y="63"/>
                    <a:pt x="201" y="63"/>
                  </a:cubicBezTo>
                  <a:cubicBezTo>
                    <a:pt x="202" y="63"/>
                    <a:pt x="202" y="64"/>
                    <a:pt x="202" y="64"/>
                  </a:cubicBezTo>
                  <a:cubicBezTo>
                    <a:pt x="328" y="64"/>
                    <a:pt x="328" y="64"/>
                    <a:pt x="328" y="64"/>
                  </a:cubicBezTo>
                  <a:cubicBezTo>
                    <a:pt x="328" y="64"/>
                    <a:pt x="328" y="64"/>
                    <a:pt x="328" y="64"/>
                  </a:cubicBezTo>
                  <a:cubicBezTo>
                    <a:pt x="328" y="64"/>
                    <a:pt x="328" y="64"/>
                    <a:pt x="328" y="63"/>
                  </a:cubicBezTo>
                  <a:cubicBezTo>
                    <a:pt x="328" y="63"/>
                    <a:pt x="328" y="63"/>
                    <a:pt x="328" y="63"/>
                  </a:cubicBezTo>
                  <a:cubicBezTo>
                    <a:pt x="328" y="63"/>
                    <a:pt x="328" y="63"/>
                    <a:pt x="328" y="63"/>
                  </a:cubicBezTo>
                  <a:cubicBezTo>
                    <a:pt x="328" y="63"/>
                    <a:pt x="328" y="63"/>
                    <a:pt x="328" y="63"/>
                  </a:cubicBezTo>
                  <a:cubicBezTo>
                    <a:pt x="328" y="1"/>
                    <a:pt x="328" y="1"/>
                    <a:pt x="328" y="1"/>
                  </a:cubicBezTo>
                  <a:cubicBezTo>
                    <a:pt x="328" y="0"/>
                    <a:pt x="328" y="0"/>
                    <a:pt x="328" y="0"/>
                  </a:cubicBezTo>
                  <a:close/>
                  <a:moveTo>
                    <a:pt x="327" y="62"/>
                  </a:moveTo>
                  <a:cubicBezTo>
                    <a:pt x="323" y="62"/>
                    <a:pt x="323" y="62"/>
                    <a:pt x="323" y="62"/>
                  </a:cubicBezTo>
                  <a:cubicBezTo>
                    <a:pt x="323" y="2"/>
                    <a:pt x="323" y="2"/>
                    <a:pt x="323" y="2"/>
                  </a:cubicBezTo>
                  <a:cubicBezTo>
                    <a:pt x="327" y="2"/>
                    <a:pt x="327" y="2"/>
                    <a:pt x="327" y="2"/>
                  </a:cubicBezTo>
                  <a:lnTo>
                    <a:pt x="327" y="62"/>
                  </a:lnTo>
                  <a:close/>
                  <a:moveTo>
                    <a:pt x="193" y="51"/>
                  </a:moveTo>
                  <a:cubicBezTo>
                    <a:pt x="193" y="51"/>
                    <a:pt x="193" y="51"/>
                    <a:pt x="193" y="51"/>
                  </a:cubicBezTo>
                  <a:cubicBezTo>
                    <a:pt x="193" y="25"/>
                    <a:pt x="193" y="25"/>
                    <a:pt x="193" y="25"/>
                  </a:cubicBezTo>
                  <a:cubicBezTo>
                    <a:pt x="193" y="25"/>
                    <a:pt x="193" y="25"/>
                    <a:pt x="193" y="25"/>
                  </a:cubicBezTo>
                  <a:cubicBezTo>
                    <a:pt x="194" y="22"/>
                    <a:pt x="194" y="22"/>
                    <a:pt x="194" y="22"/>
                  </a:cubicBezTo>
                  <a:cubicBezTo>
                    <a:pt x="194" y="22"/>
                    <a:pt x="194" y="21"/>
                    <a:pt x="193" y="21"/>
                  </a:cubicBezTo>
                  <a:cubicBezTo>
                    <a:pt x="193" y="21"/>
                    <a:pt x="193" y="21"/>
                    <a:pt x="193" y="21"/>
                  </a:cubicBezTo>
                  <a:cubicBezTo>
                    <a:pt x="193" y="12"/>
                    <a:pt x="193" y="12"/>
                    <a:pt x="193" y="12"/>
                  </a:cubicBezTo>
                  <a:cubicBezTo>
                    <a:pt x="194" y="12"/>
                    <a:pt x="195" y="12"/>
                    <a:pt x="196" y="11"/>
                  </a:cubicBezTo>
                  <a:cubicBezTo>
                    <a:pt x="196" y="54"/>
                    <a:pt x="196" y="54"/>
                    <a:pt x="196" y="54"/>
                  </a:cubicBezTo>
                  <a:lnTo>
                    <a:pt x="193" y="51"/>
                  </a:lnTo>
                  <a:close/>
                  <a:moveTo>
                    <a:pt x="107" y="4"/>
                  </a:moveTo>
                  <a:cubicBezTo>
                    <a:pt x="108" y="4"/>
                    <a:pt x="110" y="4"/>
                    <a:pt x="111" y="4"/>
                  </a:cubicBezTo>
                  <a:cubicBezTo>
                    <a:pt x="126" y="55"/>
                    <a:pt x="126" y="55"/>
                    <a:pt x="126" y="55"/>
                  </a:cubicBezTo>
                  <a:cubicBezTo>
                    <a:pt x="123" y="57"/>
                    <a:pt x="123" y="57"/>
                    <a:pt x="123" y="57"/>
                  </a:cubicBezTo>
                  <a:lnTo>
                    <a:pt x="107" y="4"/>
                  </a:lnTo>
                  <a:close/>
                  <a:moveTo>
                    <a:pt x="122" y="59"/>
                  </a:moveTo>
                  <a:cubicBezTo>
                    <a:pt x="119" y="61"/>
                    <a:pt x="119" y="61"/>
                    <a:pt x="119" y="61"/>
                  </a:cubicBezTo>
                  <a:cubicBezTo>
                    <a:pt x="102" y="3"/>
                    <a:pt x="102" y="3"/>
                    <a:pt x="102" y="3"/>
                  </a:cubicBezTo>
                  <a:cubicBezTo>
                    <a:pt x="103" y="3"/>
                    <a:pt x="104" y="3"/>
                    <a:pt x="105" y="3"/>
                  </a:cubicBezTo>
                  <a:lnTo>
                    <a:pt x="122" y="59"/>
                  </a:lnTo>
                  <a:close/>
                  <a:moveTo>
                    <a:pt x="127" y="54"/>
                  </a:moveTo>
                  <a:cubicBezTo>
                    <a:pt x="113" y="5"/>
                    <a:pt x="113" y="5"/>
                    <a:pt x="113" y="5"/>
                  </a:cubicBezTo>
                  <a:cubicBezTo>
                    <a:pt x="114" y="5"/>
                    <a:pt x="115" y="5"/>
                    <a:pt x="116" y="5"/>
                  </a:cubicBezTo>
                  <a:cubicBezTo>
                    <a:pt x="130" y="52"/>
                    <a:pt x="130" y="52"/>
                    <a:pt x="130" y="52"/>
                  </a:cubicBezTo>
                  <a:lnTo>
                    <a:pt x="127" y="54"/>
                  </a:lnTo>
                  <a:close/>
                  <a:moveTo>
                    <a:pt x="147" y="19"/>
                  </a:moveTo>
                  <a:cubicBezTo>
                    <a:pt x="145" y="15"/>
                    <a:pt x="145" y="15"/>
                    <a:pt x="145" y="15"/>
                  </a:cubicBezTo>
                  <a:cubicBezTo>
                    <a:pt x="147" y="16"/>
                    <a:pt x="148" y="16"/>
                    <a:pt x="149" y="17"/>
                  </a:cubicBezTo>
                  <a:cubicBezTo>
                    <a:pt x="149" y="17"/>
                    <a:pt x="149" y="17"/>
                    <a:pt x="149" y="17"/>
                  </a:cubicBezTo>
                  <a:cubicBezTo>
                    <a:pt x="150" y="19"/>
                    <a:pt x="150" y="19"/>
                    <a:pt x="150" y="19"/>
                  </a:cubicBezTo>
                  <a:cubicBezTo>
                    <a:pt x="149" y="19"/>
                    <a:pt x="148" y="19"/>
                    <a:pt x="147" y="19"/>
                  </a:cubicBezTo>
                  <a:close/>
                  <a:moveTo>
                    <a:pt x="145" y="19"/>
                  </a:moveTo>
                  <a:cubicBezTo>
                    <a:pt x="144" y="19"/>
                    <a:pt x="143" y="20"/>
                    <a:pt x="142" y="20"/>
                  </a:cubicBezTo>
                  <a:cubicBezTo>
                    <a:pt x="140" y="13"/>
                    <a:pt x="140" y="13"/>
                    <a:pt x="140" y="13"/>
                  </a:cubicBezTo>
                  <a:cubicBezTo>
                    <a:pt x="141" y="13"/>
                    <a:pt x="142" y="14"/>
                    <a:pt x="143" y="14"/>
                  </a:cubicBezTo>
                  <a:cubicBezTo>
                    <a:pt x="143" y="14"/>
                    <a:pt x="143" y="15"/>
                    <a:pt x="143" y="15"/>
                  </a:cubicBezTo>
                  <a:lnTo>
                    <a:pt x="145" y="19"/>
                  </a:lnTo>
                  <a:close/>
                  <a:moveTo>
                    <a:pt x="140" y="20"/>
                  </a:moveTo>
                  <a:cubicBezTo>
                    <a:pt x="139" y="20"/>
                    <a:pt x="138" y="20"/>
                    <a:pt x="137" y="20"/>
                  </a:cubicBezTo>
                  <a:cubicBezTo>
                    <a:pt x="134" y="11"/>
                    <a:pt x="134" y="11"/>
                    <a:pt x="134" y="11"/>
                  </a:cubicBezTo>
                  <a:cubicBezTo>
                    <a:pt x="135" y="11"/>
                    <a:pt x="136" y="11"/>
                    <a:pt x="138" y="12"/>
                  </a:cubicBezTo>
                  <a:lnTo>
                    <a:pt x="140" y="20"/>
                  </a:lnTo>
                  <a:close/>
                  <a:moveTo>
                    <a:pt x="135" y="20"/>
                  </a:moveTo>
                  <a:cubicBezTo>
                    <a:pt x="134" y="20"/>
                    <a:pt x="133" y="20"/>
                    <a:pt x="132" y="21"/>
                  </a:cubicBezTo>
                  <a:cubicBezTo>
                    <a:pt x="129" y="9"/>
                    <a:pt x="129" y="9"/>
                    <a:pt x="129" y="9"/>
                  </a:cubicBezTo>
                  <a:cubicBezTo>
                    <a:pt x="130" y="9"/>
                    <a:pt x="131" y="10"/>
                    <a:pt x="132" y="10"/>
                  </a:cubicBezTo>
                  <a:lnTo>
                    <a:pt x="135" y="20"/>
                  </a:lnTo>
                  <a:close/>
                  <a:moveTo>
                    <a:pt x="183" y="20"/>
                  </a:moveTo>
                  <a:cubicBezTo>
                    <a:pt x="183" y="17"/>
                    <a:pt x="183" y="17"/>
                    <a:pt x="183" y="17"/>
                  </a:cubicBezTo>
                  <a:cubicBezTo>
                    <a:pt x="183" y="17"/>
                    <a:pt x="183" y="17"/>
                    <a:pt x="183" y="17"/>
                  </a:cubicBezTo>
                  <a:cubicBezTo>
                    <a:pt x="184" y="16"/>
                    <a:pt x="185" y="16"/>
                    <a:pt x="186" y="15"/>
                  </a:cubicBezTo>
                  <a:cubicBezTo>
                    <a:pt x="186" y="20"/>
                    <a:pt x="186" y="20"/>
                    <a:pt x="186" y="20"/>
                  </a:cubicBezTo>
                  <a:cubicBezTo>
                    <a:pt x="185" y="20"/>
                    <a:pt x="184" y="20"/>
                    <a:pt x="183" y="20"/>
                  </a:cubicBezTo>
                  <a:close/>
                  <a:moveTo>
                    <a:pt x="188" y="15"/>
                  </a:moveTo>
                  <a:cubicBezTo>
                    <a:pt x="189" y="14"/>
                    <a:pt x="190" y="14"/>
                    <a:pt x="191" y="13"/>
                  </a:cubicBezTo>
                  <a:cubicBezTo>
                    <a:pt x="191" y="21"/>
                    <a:pt x="191" y="21"/>
                    <a:pt x="191" y="21"/>
                  </a:cubicBezTo>
                  <a:cubicBezTo>
                    <a:pt x="190" y="20"/>
                    <a:pt x="189" y="20"/>
                    <a:pt x="188" y="20"/>
                  </a:cubicBezTo>
                  <a:lnTo>
                    <a:pt x="188" y="15"/>
                  </a:lnTo>
                  <a:close/>
                  <a:moveTo>
                    <a:pt x="189" y="46"/>
                  </a:moveTo>
                  <a:cubicBezTo>
                    <a:pt x="189" y="46"/>
                    <a:pt x="189" y="46"/>
                    <a:pt x="189" y="46"/>
                  </a:cubicBezTo>
                  <a:cubicBezTo>
                    <a:pt x="191" y="34"/>
                    <a:pt x="191" y="34"/>
                    <a:pt x="191" y="34"/>
                  </a:cubicBezTo>
                  <a:cubicBezTo>
                    <a:pt x="191" y="49"/>
                    <a:pt x="191" y="49"/>
                    <a:pt x="191" y="49"/>
                  </a:cubicBezTo>
                  <a:lnTo>
                    <a:pt x="189" y="46"/>
                  </a:lnTo>
                  <a:close/>
                  <a:moveTo>
                    <a:pt x="184" y="45"/>
                  </a:moveTo>
                  <a:cubicBezTo>
                    <a:pt x="185" y="42"/>
                    <a:pt x="185" y="42"/>
                    <a:pt x="185" y="42"/>
                  </a:cubicBezTo>
                  <a:cubicBezTo>
                    <a:pt x="188" y="42"/>
                    <a:pt x="188" y="42"/>
                    <a:pt x="188" y="42"/>
                  </a:cubicBezTo>
                  <a:cubicBezTo>
                    <a:pt x="187" y="45"/>
                    <a:pt x="187" y="45"/>
                    <a:pt x="187" y="45"/>
                  </a:cubicBezTo>
                  <a:cubicBezTo>
                    <a:pt x="187" y="45"/>
                    <a:pt x="187" y="45"/>
                    <a:pt x="187" y="45"/>
                  </a:cubicBezTo>
                  <a:lnTo>
                    <a:pt x="184" y="45"/>
                  </a:lnTo>
                  <a:close/>
                  <a:moveTo>
                    <a:pt x="134" y="38"/>
                  </a:moveTo>
                  <a:cubicBezTo>
                    <a:pt x="137" y="38"/>
                    <a:pt x="137" y="38"/>
                    <a:pt x="137" y="38"/>
                  </a:cubicBezTo>
                  <a:cubicBezTo>
                    <a:pt x="138" y="40"/>
                    <a:pt x="138" y="40"/>
                    <a:pt x="138" y="40"/>
                  </a:cubicBezTo>
                  <a:cubicBezTo>
                    <a:pt x="135" y="40"/>
                    <a:pt x="135" y="40"/>
                    <a:pt x="135" y="40"/>
                  </a:cubicBezTo>
                  <a:lnTo>
                    <a:pt x="134" y="38"/>
                  </a:lnTo>
                  <a:close/>
                  <a:moveTo>
                    <a:pt x="139" y="38"/>
                  </a:moveTo>
                  <a:cubicBezTo>
                    <a:pt x="143" y="38"/>
                    <a:pt x="143" y="38"/>
                    <a:pt x="143" y="38"/>
                  </a:cubicBezTo>
                  <a:cubicBezTo>
                    <a:pt x="143" y="40"/>
                    <a:pt x="143" y="40"/>
                    <a:pt x="143" y="40"/>
                  </a:cubicBezTo>
                  <a:cubicBezTo>
                    <a:pt x="139" y="40"/>
                    <a:pt x="139" y="40"/>
                    <a:pt x="139" y="40"/>
                  </a:cubicBezTo>
                  <a:lnTo>
                    <a:pt x="139" y="38"/>
                  </a:lnTo>
                  <a:close/>
                  <a:moveTo>
                    <a:pt x="145" y="38"/>
                  </a:moveTo>
                  <a:cubicBezTo>
                    <a:pt x="149" y="38"/>
                    <a:pt x="149" y="38"/>
                    <a:pt x="149" y="38"/>
                  </a:cubicBezTo>
                  <a:cubicBezTo>
                    <a:pt x="149" y="40"/>
                    <a:pt x="149" y="40"/>
                    <a:pt x="149" y="40"/>
                  </a:cubicBezTo>
                  <a:cubicBezTo>
                    <a:pt x="145" y="40"/>
                    <a:pt x="145" y="40"/>
                    <a:pt x="145" y="40"/>
                  </a:cubicBezTo>
                  <a:lnTo>
                    <a:pt x="145" y="38"/>
                  </a:lnTo>
                  <a:close/>
                  <a:moveTo>
                    <a:pt x="151" y="38"/>
                  </a:moveTo>
                  <a:cubicBezTo>
                    <a:pt x="155" y="38"/>
                    <a:pt x="155" y="38"/>
                    <a:pt x="155" y="38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1" y="40"/>
                    <a:pt x="151" y="40"/>
                    <a:pt x="151" y="40"/>
                  </a:cubicBezTo>
                  <a:lnTo>
                    <a:pt x="151" y="38"/>
                  </a:lnTo>
                  <a:close/>
                  <a:moveTo>
                    <a:pt x="156" y="38"/>
                  </a:moveTo>
                  <a:cubicBezTo>
                    <a:pt x="160" y="38"/>
                    <a:pt x="160" y="38"/>
                    <a:pt x="160" y="38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56" y="40"/>
                    <a:pt x="156" y="40"/>
                    <a:pt x="156" y="40"/>
                  </a:cubicBezTo>
                  <a:lnTo>
                    <a:pt x="156" y="38"/>
                  </a:lnTo>
                  <a:close/>
                  <a:moveTo>
                    <a:pt x="162" y="38"/>
                  </a:moveTo>
                  <a:cubicBezTo>
                    <a:pt x="166" y="38"/>
                    <a:pt x="166" y="38"/>
                    <a:pt x="166" y="38"/>
                  </a:cubicBezTo>
                  <a:cubicBezTo>
                    <a:pt x="166" y="40"/>
                    <a:pt x="166" y="40"/>
                    <a:pt x="166" y="40"/>
                  </a:cubicBezTo>
                  <a:cubicBezTo>
                    <a:pt x="162" y="40"/>
                    <a:pt x="162" y="40"/>
                    <a:pt x="162" y="40"/>
                  </a:cubicBezTo>
                  <a:lnTo>
                    <a:pt x="162" y="38"/>
                  </a:lnTo>
                  <a:close/>
                  <a:moveTo>
                    <a:pt x="168" y="38"/>
                  </a:moveTo>
                  <a:cubicBezTo>
                    <a:pt x="172" y="38"/>
                    <a:pt x="172" y="38"/>
                    <a:pt x="172" y="38"/>
                  </a:cubicBezTo>
                  <a:cubicBezTo>
                    <a:pt x="172" y="40"/>
                    <a:pt x="172" y="40"/>
                    <a:pt x="172" y="40"/>
                  </a:cubicBezTo>
                  <a:cubicBezTo>
                    <a:pt x="168" y="40"/>
                    <a:pt x="168" y="40"/>
                    <a:pt x="168" y="40"/>
                  </a:cubicBezTo>
                  <a:lnTo>
                    <a:pt x="168" y="38"/>
                  </a:lnTo>
                  <a:close/>
                  <a:moveTo>
                    <a:pt x="174" y="38"/>
                  </a:moveTo>
                  <a:cubicBezTo>
                    <a:pt x="178" y="38"/>
                    <a:pt x="178" y="38"/>
                    <a:pt x="178" y="38"/>
                  </a:cubicBezTo>
                  <a:cubicBezTo>
                    <a:pt x="177" y="40"/>
                    <a:pt x="177" y="40"/>
                    <a:pt x="177" y="40"/>
                  </a:cubicBezTo>
                  <a:cubicBezTo>
                    <a:pt x="174" y="40"/>
                    <a:pt x="174" y="40"/>
                    <a:pt x="174" y="40"/>
                  </a:cubicBezTo>
                  <a:lnTo>
                    <a:pt x="174" y="38"/>
                  </a:lnTo>
                  <a:close/>
                  <a:moveTo>
                    <a:pt x="179" y="38"/>
                  </a:moveTo>
                  <a:cubicBezTo>
                    <a:pt x="183" y="38"/>
                    <a:pt x="183" y="38"/>
                    <a:pt x="183" y="38"/>
                  </a:cubicBezTo>
                  <a:cubicBezTo>
                    <a:pt x="183" y="40"/>
                    <a:pt x="183" y="40"/>
                    <a:pt x="183" y="40"/>
                  </a:cubicBezTo>
                  <a:cubicBezTo>
                    <a:pt x="179" y="40"/>
                    <a:pt x="179" y="40"/>
                    <a:pt x="179" y="40"/>
                  </a:cubicBezTo>
                  <a:lnTo>
                    <a:pt x="179" y="38"/>
                  </a:lnTo>
                  <a:close/>
                  <a:moveTo>
                    <a:pt x="185" y="38"/>
                  </a:moveTo>
                  <a:cubicBezTo>
                    <a:pt x="189" y="38"/>
                    <a:pt x="189" y="38"/>
                    <a:pt x="189" y="38"/>
                  </a:cubicBezTo>
                  <a:cubicBezTo>
                    <a:pt x="188" y="40"/>
                    <a:pt x="188" y="40"/>
                    <a:pt x="188" y="40"/>
                  </a:cubicBezTo>
                  <a:cubicBezTo>
                    <a:pt x="185" y="40"/>
                    <a:pt x="185" y="40"/>
                    <a:pt x="185" y="40"/>
                  </a:cubicBezTo>
                  <a:lnTo>
                    <a:pt x="185" y="38"/>
                  </a:lnTo>
                  <a:close/>
                  <a:moveTo>
                    <a:pt x="189" y="36"/>
                  </a:moveTo>
                  <a:cubicBezTo>
                    <a:pt x="185" y="36"/>
                    <a:pt x="185" y="36"/>
                    <a:pt x="185" y="36"/>
                  </a:cubicBezTo>
                  <a:cubicBezTo>
                    <a:pt x="186" y="33"/>
                    <a:pt x="186" y="33"/>
                    <a:pt x="186" y="33"/>
                  </a:cubicBezTo>
                  <a:cubicBezTo>
                    <a:pt x="189" y="33"/>
                    <a:pt x="189" y="33"/>
                    <a:pt x="189" y="33"/>
                  </a:cubicBezTo>
                  <a:lnTo>
                    <a:pt x="189" y="36"/>
                  </a:lnTo>
                  <a:close/>
                  <a:moveTo>
                    <a:pt x="184" y="36"/>
                  </a:moveTo>
                  <a:cubicBezTo>
                    <a:pt x="180" y="36"/>
                    <a:pt x="180" y="36"/>
                    <a:pt x="180" y="36"/>
                  </a:cubicBezTo>
                  <a:cubicBezTo>
                    <a:pt x="180" y="33"/>
                    <a:pt x="180" y="33"/>
                    <a:pt x="180" y="33"/>
                  </a:cubicBezTo>
                  <a:cubicBezTo>
                    <a:pt x="184" y="33"/>
                    <a:pt x="184" y="33"/>
                    <a:pt x="184" y="33"/>
                  </a:cubicBezTo>
                  <a:lnTo>
                    <a:pt x="184" y="36"/>
                  </a:lnTo>
                  <a:close/>
                  <a:moveTo>
                    <a:pt x="178" y="36"/>
                  </a:moveTo>
                  <a:cubicBezTo>
                    <a:pt x="174" y="36"/>
                    <a:pt x="174" y="36"/>
                    <a:pt x="174" y="36"/>
                  </a:cubicBezTo>
                  <a:cubicBezTo>
                    <a:pt x="174" y="33"/>
                    <a:pt x="174" y="33"/>
                    <a:pt x="174" y="33"/>
                  </a:cubicBezTo>
                  <a:cubicBezTo>
                    <a:pt x="178" y="33"/>
                    <a:pt x="178" y="33"/>
                    <a:pt x="178" y="33"/>
                  </a:cubicBezTo>
                  <a:lnTo>
                    <a:pt x="178" y="36"/>
                  </a:lnTo>
                  <a:close/>
                  <a:moveTo>
                    <a:pt x="172" y="36"/>
                  </a:moveTo>
                  <a:cubicBezTo>
                    <a:pt x="168" y="36"/>
                    <a:pt x="168" y="36"/>
                    <a:pt x="168" y="36"/>
                  </a:cubicBezTo>
                  <a:cubicBezTo>
                    <a:pt x="168" y="33"/>
                    <a:pt x="168" y="33"/>
                    <a:pt x="168" y="33"/>
                  </a:cubicBezTo>
                  <a:cubicBezTo>
                    <a:pt x="172" y="33"/>
                    <a:pt x="172" y="33"/>
                    <a:pt x="172" y="33"/>
                  </a:cubicBezTo>
                  <a:lnTo>
                    <a:pt x="172" y="36"/>
                  </a:lnTo>
                  <a:close/>
                  <a:moveTo>
                    <a:pt x="166" y="36"/>
                  </a:moveTo>
                  <a:cubicBezTo>
                    <a:pt x="162" y="36"/>
                    <a:pt x="162" y="36"/>
                    <a:pt x="162" y="36"/>
                  </a:cubicBezTo>
                  <a:cubicBezTo>
                    <a:pt x="162" y="33"/>
                    <a:pt x="162" y="33"/>
                    <a:pt x="162" y="33"/>
                  </a:cubicBezTo>
                  <a:cubicBezTo>
                    <a:pt x="166" y="33"/>
                    <a:pt x="166" y="33"/>
                    <a:pt x="166" y="33"/>
                  </a:cubicBezTo>
                  <a:lnTo>
                    <a:pt x="166" y="36"/>
                  </a:lnTo>
                  <a:close/>
                  <a:moveTo>
                    <a:pt x="160" y="36"/>
                  </a:moveTo>
                  <a:cubicBezTo>
                    <a:pt x="156" y="36"/>
                    <a:pt x="156" y="36"/>
                    <a:pt x="156" y="36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60" y="33"/>
                    <a:pt x="160" y="33"/>
                    <a:pt x="160" y="33"/>
                  </a:cubicBezTo>
                  <a:lnTo>
                    <a:pt x="160" y="36"/>
                  </a:lnTo>
                  <a:close/>
                  <a:moveTo>
                    <a:pt x="155" y="36"/>
                  </a:moveTo>
                  <a:cubicBezTo>
                    <a:pt x="151" y="36"/>
                    <a:pt x="151" y="36"/>
                    <a:pt x="151" y="36"/>
                  </a:cubicBezTo>
                  <a:cubicBezTo>
                    <a:pt x="150" y="33"/>
                    <a:pt x="150" y="33"/>
                    <a:pt x="150" y="33"/>
                  </a:cubicBezTo>
                  <a:cubicBezTo>
                    <a:pt x="154" y="33"/>
                    <a:pt x="154" y="33"/>
                    <a:pt x="154" y="33"/>
                  </a:cubicBezTo>
                  <a:lnTo>
                    <a:pt x="155" y="36"/>
                  </a:lnTo>
                  <a:close/>
                  <a:moveTo>
                    <a:pt x="149" y="36"/>
                  </a:moveTo>
                  <a:cubicBezTo>
                    <a:pt x="145" y="36"/>
                    <a:pt x="145" y="36"/>
                    <a:pt x="145" y="36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9" y="33"/>
                    <a:pt x="149" y="33"/>
                    <a:pt x="149" y="33"/>
                  </a:cubicBezTo>
                  <a:lnTo>
                    <a:pt x="149" y="36"/>
                  </a:lnTo>
                  <a:close/>
                  <a:moveTo>
                    <a:pt x="143" y="36"/>
                  </a:moveTo>
                  <a:cubicBezTo>
                    <a:pt x="139" y="36"/>
                    <a:pt x="139" y="36"/>
                    <a:pt x="139" y="36"/>
                  </a:cubicBezTo>
                  <a:cubicBezTo>
                    <a:pt x="139" y="33"/>
                    <a:pt x="139" y="33"/>
                    <a:pt x="139" y="33"/>
                  </a:cubicBezTo>
                  <a:cubicBezTo>
                    <a:pt x="143" y="33"/>
                    <a:pt x="143" y="33"/>
                    <a:pt x="143" y="33"/>
                  </a:cubicBezTo>
                  <a:lnTo>
                    <a:pt x="143" y="36"/>
                  </a:lnTo>
                  <a:close/>
                  <a:moveTo>
                    <a:pt x="137" y="36"/>
                  </a:moveTo>
                  <a:cubicBezTo>
                    <a:pt x="134" y="36"/>
                    <a:pt x="134" y="36"/>
                    <a:pt x="134" y="36"/>
                  </a:cubicBezTo>
                  <a:cubicBezTo>
                    <a:pt x="133" y="33"/>
                    <a:pt x="133" y="33"/>
                    <a:pt x="133" y="33"/>
                  </a:cubicBezTo>
                  <a:cubicBezTo>
                    <a:pt x="137" y="33"/>
                    <a:pt x="137" y="33"/>
                    <a:pt x="137" y="33"/>
                  </a:cubicBezTo>
                  <a:lnTo>
                    <a:pt x="137" y="36"/>
                  </a:lnTo>
                  <a:close/>
                  <a:moveTo>
                    <a:pt x="138" y="42"/>
                  </a:moveTo>
                  <a:cubicBezTo>
                    <a:pt x="138" y="45"/>
                    <a:pt x="138" y="45"/>
                    <a:pt x="138" y="45"/>
                  </a:cubicBezTo>
                  <a:cubicBezTo>
                    <a:pt x="136" y="45"/>
                    <a:pt x="136" y="45"/>
                    <a:pt x="136" y="45"/>
                  </a:cubicBezTo>
                  <a:cubicBezTo>
                    <a:pt x="135" y="42"/>
                    <a:pt x="135" y="42"/>
                    <a:pt x="135" y="42"/>
                  </a:cubicBezTo>
                  <a:lnTo>
                    <a:pt x="138" y="42"/>
                  </a:lnTo>
                  <a:close/>
                  <a:moveTo>
                    <a:pt x="140" y="45"/>
                  </a:moveTo>
                  <a:cubicBezTo>
                    <a:pt x="140" y="42"/>
                    <a:pt x="140" y="42"/>
                    <a:pt x="140" y="42"/>
                  </a:cubicBezTo>
                  <a:cubicBezTo>
                    <a:pt x="143" y="42"/>
                    <a:pt x="143" y="42"/>
                    <a:pt x="143" y="42"/>
                  </a:cubicBezTo>
                  <a:cubicBezTo>
                    <a:pt x="144" y="45"/>
                    <a:pt x="144" y="45"/>
                    <a:pt x="144" y="45"/>
                  </a:cubicBezTo>
                  <a:lnTo>
                    <a:pt x="140" y="45"/>
                  </a:lnTo>
                  <a:close/>
                  <a:moveTo>
                    <a:pt x="146" y="45"/>
                  </a:moveTo>
                  <a:cubicBezTo>
                    <a:pt x="145" y="42"/>
                    <a:pt x="145" y="42"/>
                    <a:pt x="145" y="42"/>
                  </a:cubicBezTo>
                  <a:cubicBezTo>
                    <a:pt x="149" y="42"/>
                    <a:pt x="149" y="42"/>
                    <a:pt x="149" y="42"/>
                  </a:cubicBezTo>
                  <a:cubicBezTo>
                    <a:pt x="149" y="45"/>
                    <a:pt x="149" y="45"/>
                    <a:pt x="149" y="45"/>
                  </a:cubicBezTo>
                  <a:lnTo>
                    <a:pt x="146" y="45"/>
                  </a:lnTo>
                  <a:close/>
                  <a:moveTo>
                    <a:pt x="151" y="45"/>
                  </a:moveTo>
                  <a:cubicBezTo>
                    <a:pt x="151" y="42"/>
                    <a:pt x="151" y="42"/>
                    <a:pt x="151" y="42"/>
                  </a:cubicBezTo>
                  <a:cubicBezTo>
                    <a:pt x="155" y="42"/>
                    <a:pt x="155" y="42"/>
                    <a:pt x="155" y="42"/>
                  </a:cubicBezTo>
                  <a:cubicBezTo>
                    <a:pt x="155" y="45"/>
                    <a:pt x="155" y="45"/>
                    <a:pt x="155" y="45"/>
                  </a:cubicBezTo>
                  <a:lnTo>
                    <a:pt x="151" y="45"/>
                  </a:lnTo>
                  <a:close/>
                  <a:moveTo>
                    <a:pt x="157" y="45"/>
                  </a:moveTo>
                  <a:cubicBezTo>
                    <a:pt x="157" y="42"/>
                    <a:pt x="157" y="42"/>
                    <a:pt x="157" y="42"/>
                  </a:cubicBezTo>
                  <a:cubicBezTo>
                    <a:pt x="160" y="42"/>
                    <a:pt x="160" y="42"/>
                    <a:pt x="160" y="42"/>
                  </a:cubicBezTo>
                  <a:cubicBezTo>
                    <a:pt x="160" y="45"/>
                    <a:pt x="160" y="45"/>
                    <a:pt x="160" y="45"/>
                  </a:cubicBezTo>
                  <a:lnTo>
                    <a:pt x="157" y="45"/>
                  </a:lnTo>
                  <a:close/>
                  <a:moveTo>
                    <a:pt x="162" y="42"/>
                  </a:moveTo>
                  <a:cubicBezTo>
                    <a:pt x="166" y="42"/>
                    <a:pt x="166" y="42"/>
                    <a:pt x="166" y="42"/>
                  </a:cubicBezTo>
                  <a:cubicBezTo>
                    <a:pt x="166" y="45"/>
                    <a:pt x="166" y="45"/>
                    <a:pt x="166" y="45"/>
                  </a:cubicBezTo>
                  <a:cubicBezTo>
                    <a:pt x="162" y="45"/>
                    <a:pt x="162" y="45"/>
                    <a:pt x="162" y="45"/>
                  </a:cubicBezTo>
                  <a:lnTo>
                    <a:pt x="162" y="42"/>
                  </a:lnTo>
                  <a:close/>
                  <a:moveTo>
                    <a:pt x="168" y="42"/>
                  </a:moveTo>
                  <a:cubicBezTo>
                    <a:pt x="172" y="42"/>
                    <a:pt x="172" y="42"/>
                    <a:pt x="172" y="42"/>
                  </a:cubicBezTo>
                  <a:cubicBezTo>
                    <a:pt x="171" y="45"/>
                    <a:pt x="171" y="45"/>
                    <a:pt x="171" y="45"/>
                  </a:cubicBezTo>
                  <a:cubicBezTo>
                    <a:pt x="168" y="45"/>
                    <a:pt x="168" y="45"/>
                    <a:pt x="168" y="45"/>
                  </a:cubicBezTo>
                  <a:lnTo>
                    <a:pt x="168" y="42"/>
                  </a:lnTo>
                  <a:close/>
                  <a:moveTo>
                    <a:pt x="173" y="42"/>
                  </a:moveTo>
                  <a:cubicBezTo>
                    <a:pt x="177" y="42"/>
                    <a:pt x="177" y="42"/>
                    <a:pt x="177" y="42"/>
                  </a:cubicBezTo>
                  <a:cubicBezTo>
                    <a:pt x="177" y="45"/>
                    <a:pt x="177" y="45"/>
                    <a:pt x="177" y="45"/>
                  </a:cubicBezTo>
                  <a:cubicBezTo>
                    <a:pt x="173" y="45"/>
                    <a:pt x="173" y="45"/>
                    <a:pt x="173" y="45"/>
                  </a:cubicBezTo>
                  <a:lnTo>
                    <a:pt x="173" y="42"/>
                  </a:lnTo>
                  <a:close/>
                  <a:moveTo>
                    <a:pt x="179" y="42"/>
                  </a:moveTo>
                  <a:cubicBezTo>
                    <a:pt x="183" y="42"/>
                    <a:pt x="183" y="42"/>
                    <a:pt x="183" y="42"/>
                  </a:cubicBezTo>
                  <a:cubicBezTo>
                    <a:pt x="183" y="45"/>
                    <a:pt x="183" y="45"/>
                    <a:pt x="183" y="45"/>
                  </a:cubicBezTo>
                  <a:cubicBezTo>
                    <a:pt x="179" y="45"/>
                    <a:pt x="179" y="45"/>
                    <a:pt x="179" y="45"/>
                  </a:cubicBezTo>
                  <a:lnTo>
                    <a:pt x="179" y="42"/>
                  </a:lnTo>
                  <a:close/>
                  <a:moveTo>
                    <a:pt x="190" y="31"/>
                  </a:moveTo>
                  <a:cubicBezTo>
                    <a:pt x="186" y="31"/>
                    <a:pt x="186" y="31"/>
                    <a:pt x="186" y="31"/>
                  </a:cubicBezTo>
                  <a:cubicBezTo>
                    <a:pt x="186" y="29"/>
                    <a:pt x="186" y="29"/>
                    <a:pt x="186" y="29"/>
                  </a:cubicBezTo>
                  <a:cubicBezTo>
                    <a:pt x="190" y="29"/>
                    <a:pt x="190" y="29"/>
                    <a:pt x="190" y="29"/>
                  </a:cubicBezTo>
                  <a:lnTo>
                    <a:pt x="190" y="31"/>
                  </a:lnTo>
                  <a:close/>
                  <a:moveTo>
                    <a:pt x="184" y="31"/>
                  </a:moveTo>
                  <a:cubicBezTo>
                    <a:pt x="180" y="31"/>
                    <a:pt x="180" y="31"/>
                    <a:pt x="180" y="31"/>
                  </a:cubicBezTo>
                  <a:cubicBezTo>
                    <a:pt x="180" y="29"/>
                    <a:pt x="180" y="29"/>
                    <a:pt x="180" y="29"/>
                  </a:cubicBezTo>
                  <a:cubicBezTo>
                    <a:pt x="184" y="29"/>
                    <a:pt x="184" y="29"/>
                    <a:pt x="184" y="29"/>
                  </a:cubicBezTo>
                  <a:lnTo>
                    <a:pt x="184" y="31"/>
                  </a:lnTo>
                  <a:close/>
                  <a:moveTo>
                    <a:pt x="178" y="31"/>
                  </a:moveTo>
                  <a:cubicBezTo>
                    <a:pt x="174" y="31"/>
                    <a:pt x="174" y="31"/>
                    <a:pt x="174" y="31"/>
                  </a:cubicBezTo>
                  <a:cubicBezTo>
                    <a:pt x="174" y="29"/>
                    <a:pt x="174" y="29"/>
                    <a:pt x="174" y="29"/>
                  </a:cubicBezTo>
                  <a:cubicBezTo>
                    <a:pt x="178" y="29"/>
                    <a:pt x="178" y="29"/>
                    <a:pt x="178" y="29"/>
                  </a:cubicBezTo>
                  <a:lnTo>
                    <a:pt x="178" y="31"/>
                  </a:lnTo>
                  <a:close/>
                  <a:moveTo>
                    <a:pt x="172" y="31"/>
                  </a:moveTo>
                  <a:cubicBezTo>
                    <a:pt x="168" y="31"/>
                    <a:pt x="168" y="31"/>
                    <a:pt x="168" y="31"/>
                  </a:cubicBezTo>
                  <a:cubicBezTo>
                    <a:pt x="168" y="29"/>
                    <a:pt x="168" y="29"/>
                    <a:pt x="168" y="29"/>
                  </a:cubicBezTo>
                  <a:cubicBezTo>
                    <a:pt x="172" y="29"/>
                    <a:pt x="172" y="29"/>
                    <a:pt x="172" y="29"/>
                  </a:cubicBezTo>
                  <a:lnTo>
                    <a:pt x="172" y="31"/>
                  </a:lnTo>
                  <a:close/>
                  <a:moveTo>
                    <a:pt x="166" y="31"/>
                  </a:moveTo>
                  <a:cubicBezTo>
                    <a:pt x="162" y="31"/>
                    <a:pt x="162" y="31"/>
                    <a:pt x="162" y="31"/>
                  </a:cubicBezTo>
                  <a:cubicBezTo>
                    <a:pt x="162" y="29"/>
                    <a:pt x="162" y="29"/>
                    <a:pt x="162" y="29"/>
                  </a:cubicBezTo>
                  <a:cubicBezTo>
                    <a:pt x="166" y="29"/>
                    <a:pt x="166" y="29"/>
                    <a:pt x="166" y="29"/>
                  </a:cubicBezTo>
                  <a:lnTo>
                    <a:pt x="166" y="31"/>
                  </a:lnTo>
                  <a:close/>
                  <a:moveTo>
                    <a:pt x="160" y="31"/>
                  </a:moveTo>
                  <a:cubicBezTo>
                    <a:pt x="156" y="31"/>
                    <a:pt x="156" y="31"/>
                    <a:pt x="156" y="31"/>
                  </a:cubicBezTo>
                  <a:cubicBezTo>
                    <a:pt x="156" y="29"/>
                    <a:pt x="156" y="29"/>
                    <a:pt x="156" y="29"/>
                  </a:cubicBezTo>
                  <a:cubicBezTo>
                    <a:pt x="160" y="29"/>
                    <a:pt x="160" y="29"/>
                    <a:pt x="160" y="29"/>
                  </a:cubicBezTo>
                  <a:lnTo>
                    <a:pt x="160" y="31"/>
                  </a:lnTo>
                  <a:close/>
                  <a:moveTo>
                    <a:pt x="154" y="29"/>
                  </a:moveTo>
                  <a:cubicBezTo>
                    <a:pt x="154" y="31"/>
                    <a:pt x="154" y="31"/>
                    <a:pt x="154" y="31"/>
                  </a:cubicBezTo>
                  <a:cubicBezTo>
                    <a:pt x="150" y="31"/>
                    <a:pt x="150" y="31"/>
                    <a:pt x="150" y="31"/>
                  </a:cubicBezTo>
                  <a:cubicBezTo>
                    <a:pt x="150" y="29"/>
                    <a:pt x="150" y="29"/>
                    <a:pt x="150" y="29"/>
                  </a:cubicBezTo>
                  <a:lnTo>
                    <a:pt x="154" y="29"/>
                  </a:lnTo>
                  <a:close/>
                  <a:moveTo>
                    <a:pt x="148" y="29"/>
                  </a:moveTo>
                  <a:cubicBezTo>
                    <a:pt x="148" y="31"/>
                    <a:pt x="148" y="31"/>
                    <a:pt x="148" y="31"/>
                  </a:cubicBezTo>
                  <a:cubicBezTo>
                    <a:pt x="144" y="31"/>
                    <a:pt x="144" y="31"/>
                    <a:pt x="144" y="31"/>
                  </a:cubicBezTo>
                  <a:cubicBezTo>
                    <a:pt x="144" y="29"/>
                    <a:pt x="144" y="29"/>
                    <a:pt x="144" y="29"/>
                  </a:cubicBezTo>
                  <a:lnTo>
                    <a:pt x="148" y="29"/>
                  </a:lnTo>
                  <a:close/>
                  <a:moveTo>
                    <a:pt x="142" y="29"/>
                  </a:moveTo>
                  <a:cubicBezTo>
                    <a:pt x="143" y="31"/>
                    <a:pt x="143" y="31"/>
                    <a:pt x="143" y="31"/>
                  </a:cubicBezTo>
                  <a:cubicBezTo>
                    <a:pt x="138" y="31"/>
                    <a:pt x="138" y="31"/>
                    <a:pt x="138" y="31"/>
                  </a:cubicBezTo>
                  <a:cubicBezTo>
                    <a:pt x="138" y="29"/>
                    <a:pt x="138" y="29"/>
                    <a:pt x="138" y="29"/>
                  </a:cubicBezTo>
                  <a:lnTo>
                    <a:pt x="142" y="29"/>
                  </a:lnTo>
                  <a:close/>
                  <a:moveTo>
                    <a:pt x="136" y="29"/>
                  </a:moveTo>
                  <a:cubicBezTo>
                    <a:pt x="137" y="31"/>
                    <a:pt x="137" y="31"/>
                    <a:pt x="137" y="31"/>
                  </a:cubicBezTo>
                  <a:cubicBezTo>
                    <a:pt x="133" y="31"/>
                    <a:pt x="133" y="31"/>
                    <a:pt x="133" y="31"/>
                  </a:cubicBezTo>
                  <a:cubicBezTo>
                    <a:pt x="132" y="29"/>
                    <a:pt x="132" y="29"/>
                    <a:pt x="132" y="29"/>
                  </a:cubicBezTo>
                  <a:lnTo>
                    <a:pt x="136" y="29"/>
                  </a:lnTo>
                  <a:close/>
                  <a:moveTo>
                    <a:pt x="130" y="21"/>
                  </a:moveTo>
                  <a:cubicBezTo>
                    <a:pt x="130" y="21"/>
                    <a:pt x="130" y="21"/>
                    <a:pt x="130" y="21"/>
                  </a:cubicBezTo>
                  <a:cubicBezTo>
                    <a:pt x="130" y="21"/>
                    <a:pt x="129" y="21"/>
                    <a:pt x="129" y="21"/>
                  </a:cubicBezTo>
                  <a:cubicBezTo>
                    <a:pt x="129" y="21"/>
                    <a:pt x="129" y="22"/>
                    <a:pt x="129" y="22"/>
                  </a:cubicBezTo>
                  <a:cubicBezTo>
                    <a:pt x="132" y="38"/>
                    <a:pt x="132" y="38"/>
                    <a:pt x="132" y="38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4" y="8"/>
                    <a:pt x="125" y="8"/>
                    <a:pt x="127" y="8"/>
                  </a:cubicBezTo>
                  <a:lnTo>
                    <a:pt x="130" y="21"/>
                  </a:lnTo>
                  <a:close/>
                  <a:moveTo>
                    <a:pt x="134" y="49"/>
                  </a:moveTo>
                  <a:cubicBezTo>
                    <a:pt x="131" y="51"/>
                    <a:pt x="131" y="51"/>
                    <a:pt x="131" y="51"/>
                  </a:cubicBezTo>
                  <a:cubicBezTo>
                    <a:pt x="118" y="6"/>
                    <a:pt x="118" y="6"/>
                    <a:pt x="118" y="6"/>
                  </a:cubicBezTo>
                  <a:cubicBezTo>
                    <a:pt x="119" y="6"/>
                    <a:pt x="120" y="6"/>
                    <a:pt x="121" y="7"/>
                  </a:cubicBezTo>
                  <a:lnTo>
                    <a:pt x="134" y="49"/>
                  </a:lnTo>
                  <a:close/>
                  <a:moveTo>
                    <a:pt x="135" y="50"/>
                  </a:moveTo>
                  <a:cubicBezTo>
                    <a:pt x="135" y="50"/>
                    <a:pt x="135" y="50"/>
                    <a:pt x="135" y="50"/>
                  </a:cubicBezTo>
                  <a:cubicBezTo>
                    <a:pt x="136" y="50"/>
                    <a:pt x="136" y="50"/>
                    <a:pt x="136" y="49"/>
                  </a:cubicBezTo>
                  <a:cubicBezTo>
                    <a:pt x="135" y="47"/>
                    <a:pt x="135" y="47"/>
                    <a:pt x="135" y="47"/>
                  </a:cubicBezTo>
                  <a:cubicBezTo>
                    <a:pt x="187" y="47"/>
                    <a:pt x="187" y="47"/>
                    <a:pt x="187" y="47"/>
                  </a:cubicBezTo>
                  <a:cubicBezTo>
                    <a:pt x="192" y="53"/>
                    <a:pt x="192" y="53"/>
                    <a:pt x="192" y="53"/>
                  </a:cubicBezTo>
                  <a:cubicBezTo>
                    <a:pt x="131" y="53"/>
                    <a:pt x="131" y="53"/>
                    <a:pt x="131" y="53"/>
                  </a:cubicBezTo>
                  <a:lnTo>
                    <a:pt x="135" y="50"/>
                  </a:lnTo>
                  <a:close/>
                  <a:moveTo>
                    <a:pt x="198" y="56"/>
                  </a:moveTo>
                  <a:cubicBezTo>
                    <a:pt x="198" y="11"/>
                    <a:pt x="198" y="11"/>
                    <a:pt x="198" y="11"/>
                  </a:cubicBezTo>
                  <a:cubicBezTo>
                    <a:pt x="199" y="10"/>
                    <a:pt x="200" y="10"/>
                    <a:pt x="201" y="10"/>
                  </a:cubicBezTo>
                  <a:cubicBezTo>
                    <a:pt x="201" y="60"/>
                    <a:pt x="201" y="60"/>
                    <a:pt x="201" y="60"/>
                  </a:cubicBezTo>
                  <a:lnTo>
                    <a:pt x="198" y="56"/>
                  </a:lnTo>
                  <a:close/>
                  <a:moveTo>
                    <a:pt x="203" y="9"/>
                  </a:moveTo>
                  <a:cubicBezTo>
                    <a:pt x="204" y="9"/>
                    <a:pt x="205" y="8"/>
                    <a:pt x="206" y="8"/>
                  </a:cubicBezTo>
                  <a:cubicBezTo>
                    <a:pt x="206" y="62"/>
                    <a:pt x="206" y="62"/>
                    <a:pt x="206" y="62"/>
                  </a:cubicBezTo>
                  <a:cubicBezTo>
                    <a:pt x="203" y="62"/>
                    <a:pt x="203" y="62"/>
                    <a:pt x="203" y="62"/>
                  </a:cubicBezTo>
                  <a:lnTo>
                    <a:pt x="203" y="9"/>
                  </a:lnTo>
                  <a:close/>
                  <a:moveTo>
                    <a:pt x="207" y="7"/>
                  </a:moveTo>
                  <a:cubicBezTo>
                    <a:pt x="208" y="7"/>
                    <a:pt x="209" y="7"/>
                    <a:pt x="210" y="7"/>
                  </a:cubicBezTo>
                  <a:cubicBezTo>
                    <a:pt x="210" y="62"/>
                    <a:pt x="210" y="62"/>
                    <a:pt x="210" y="62"/>
                  </a:cubicBezTo>
                  <a:cubicBezTo>
                    <a:pt x="207" y="62"/>
                    <a:pt x="207" y="62"/>
                    <a:pt x="207" y="62"/>
                  </a:cubicBezTo>
                  <a:lnTo>
                    <a:pt x="207" y="7"/>
                  </a:lnTo>
                  <a:close/>
                  <a:moveTo>
                    <a:pt x="212" y="6"/>
                  </a:moveTo>
                  <a:cubicBezTo>
                    <a:pt x="213" y="6"/>
                    <a:pt x="214" y="6"/>
                    <a:pt x="215" y="6"/>
                  </a:cubicBezTo>
                  <a:cubicBezTo>
                    <a:pt x="215" y="62"/>
                    <a:pt x="215" y="62"/>
                    <a:pt x="215" y="62"/>
                  </a:cubicBezTo>
                  <a:cubicBezTo>
                    <a:pt x="212" y="62"/>
                    <a:pt x="212" y="62"/>
                    <a:pt x="212" y="62"/>
                  </a:cubicBezTo>
                  <a:lnTo>
                    <a:pt x="212" y="6"/>
                  </a:lnTo>
                  <a:close/>
                  <a:moveTo>
                    <a:pt x="217" y="5"/>
                  </a:moveTo>
                  <a:cubicBezTo>
                    <a:pt x="218" y="5"/>
                    <a:pt x="219" y="5"/>
                    <a:pt x="220" y="4"/>
                  </a:cubicBezTo>
                  <a:cubicBezTo>
                    <a:pt x="220" y="62"/>
                    <a:pt x="220" y="62"/>
                    <a:pt x="220" y="62"/>
                  </a:cubicBezTo>
                  <a:cubicBezTo>
                    <a:pt x="217" y="62"/>
                    <a:pt x="217" y="62"/>
                    <a:pt x="217" y="62"/>
                  </a:cubicBezTo>
                  <a:lnTo>
                    <a:pt x="217" y="5"/>
                  </a:lnTo>
                  <a:close/>
                  <a:moveTo>
                    <a:pt x="222" y="4"/>
                  </a:moveTo>
                  <a:cubicBezTo>
                    <a:pt x="223" y="4"/>
                    <a:pt x="224" y="4"/>
                    <a:pt x="225" y="4"/>
                  </a:cubicBezTo>
                  <a:cubicBezTo>
                    <a:pt x="225" y="62"/>
                    <a:pt x="225" y="62"/>
                    <a:pt x="225" y="62"/>
                  </a:cubicBezTo>
                  <a:cubicBezTo>
                    <a:pt x="222" y="62"/>
                    <a:pt x="222" y="62"/>
                    <a:pt x="222" y="62"/>
                  </a:cubicBezTo>
                  <a:lnTo>
                    <a:pt x="222" y="4"/>
                  </a:lnTo>
                  <a:close/>
                  <a:moveTo>
                    <a:pt x="227" y="3"/>
                  </a:moveTo>
                  <a:cubicBezTo>
                    <a:pt x="228" y="3"/>
                    <a:pt x="229" y="3"/>
                    <a:pt x="230" y="3"/>
                  </a:cubicBezTo>
                  <a:cubicBezTo>
                    <a:pt x="230" y="62"/>
                    <a:pt x="230" y="62"/>
                    <a:pt x="230" y="62"/>
                  </a:cubicBezTo>
                  <a:cubicBezTo>
                    <a:pt x="227" y="62"/>
                    <a:pt x="227" y="62"/>
                    <a:pt x="227" y="62"/>
                  </a:cubicBezTo>
                  <a:lnTo>
                    <a:pt x="227" y="3"/>
                  </a:lnTo>
                  <a:close/>
                  <a:moveTo>
                    <a:pt x="232" y="3"/>
                  </a:moveTo>
                  <a:cubicBezTo>
                    <a:pt x="233" y="2"/>
                    <a:pt x="234" y="2"/>
                    <a:pt x="235" y="2"/>
                  </a:cubicBezTo>
                  <a:cubicBezTo>
                    <a:pt x="235" y="62"/>
                    <a:pt x="235" y="62"/>
                    <a:pt x="235" y="62"/>
                  </a:cubicBezTo>
                  <a:cubicBezTo>
                    <a:pt x="232" y="62"/>
                    <a:pt x="232" y="62"/>
                    <a:pt x="232" y="62"/>
                  </a:cubicBezTo>
                  <a:lnTo>
                    <a:pt x="232" y="3"/>
                  </a:lnTo>
                  <a:close/>
                  <a:moveTo>
                    <a:pt x="236" y="2"/>
                  </a:moveTo>
                  <a:cubicBezTo>
                    <a:pt x="238" y="2"/>
                    <a:pt x="239" y="2"/>
                    <a:pt x="239" y="2"/>
                  </a:cubicBezTo>
                  <a:cubicBezTo>
                    <a:pt x="239" y="62"/>
                    <a:pt x="239" y="62"/>
                    <a:pt x="239" y="62"/>
                  </a:cubicBezTo>
                  <a:cubicBezTo>
                    <a:pt x="236" y="62"/>
                    <a:pt x="236" y="62"/>
                    <a:pt x="236" y="62"/>
                  </a:cubicBezTo>
                  <a:lnTo>
                    <a:pt x="236" y="2"/>
                  </a:lnTo>
                  <a:close/>
                  <a:moveTo>
                    <a:pt x="241" y="2"/>
                  </a:moveTo>
                  <a:cubicBezTo>
                    <a:pt x="244" y="2"/>
                    <a:pt x="244" y="2"/>
                    <a:pt x="244" y="2"/>
                  </a:cubicBezTo>
                  <a:cubicBezTo>
                    <a:pt x="244" y="62"/>
                    <a:pt x="244" y="62"/>
                    <a:pt x="244" y="62"/>
                  </a:cubicBezTo>
                  <a:cubicBezTo>
                    <a:pt x="241" y="62"/>
                    <a:pt x="241" y="62"/>
                    <a:pt x="241" y="62"/>
                  </a:cubicBezTo>
                  <a:lnTo>
                    <a:pt x="241" y="2"/>
                  </a:lnTo>
                  <a:close/>
                  <a:moveTo>
                    <a:pt x="246" y="2"/>
                  </a:moveTo>
                  <a:cubicBezTo>
                    <a:pt x="249" y="2"/>
                    <a:pt x="249" y="2"/>
                    <a:pt x="249" y="2"/>
                  </a:cubicBezTo>
                  <a:cubicBezTo>
                    <a:pt x="249" y="62"/>
                    <a:pt x="249" y="62"/>
                    <a:pt x="249" y="62"/>
                  </a:cubicBezTo>
                  <a:cubicBezTo>
                    <a:pt x="246" y="62"/>
                    <a:pt x="246" y="62"/>
                    <a:pt x="246" y="62"/>
                  </a:cubicBezTo>
                  <a:lnTo>
                    <a:pt x="246" y="2"/>
                  </a:lnTo>
                  <a:close/>
                  <a:moveTo>
                    <a:pt x="251" y="2"/>
                  </a:moveTo>
                  <a:cubicBezTo>
                    <a:pt x="254" y="2"/>
                    <a:pt x="254" y="2"/>
                    <a:pt x="254" y="2"/>
                  </a:cubicBezTo>
                  <a:cubicBezTo>
                    <a:pt x="254" y="62"/>
                    <a:pt x="254" y="62"/>
                    <a:pt x="254" y="62"/>
                  </a:cubicBezTo>
                  <a:cubicBezTo>
                    <a:pt x="251" y="62"/>
                    <a:pt x="251" y="62"/>
                    <a:pt x="251" y="62"/>
                  </a:cubicBezTo>
                  <a:lnTo>
                    <a:pt x="251" y="2"/>
                  </a:lnTo>
                  <a:close/>
                  <a:moveTo>
                    <a:pt x="256" y="2"/>
                  </a:moveTo>
                  <a:cubicBezTo>
                    <a:pt x="259" y="2"/>
                    <a:pt x="259" y="2"/>
                    <a:pt x="259" y="2"/>
                  </a:cubicBezTo>
                  <a:cubicBezTo>
                    <a:pt x="259" y="62"/>
                    <a:pt x="259" y="62"/>
                    <a:pt x="259" y="62"/>
                  </a:cubicBezTo>
                  <a:cubicBezTo>
                    <a:pt x="256" y="62"/>
                    <a:pt x="256" y="62"/>
                    <a:pt x="256" y="62"/>
                  </a:cubicBezTo>
                  <a:lnTo>
                    <a:pt x="256" y="2"/>
                  </a:lnTo>
                  <a:close/>
                  <a:moveTo>
                    <a:pt x="260" y="2"/>
                  </a:moveTo>
                  <a:cubicBezTo>
                    <a:pt x="263" y="2"/>
                    <a:pt x="263" y="2"/>
                    <a:pt x="263" y="2"/>
                  </a:cubicBezTo>
                  <a:cubicBezTo>
                    <a:pt x="263" y="62"/>
                    <a:pt x="263" y="62"/>
                    <a:pt x="263" y="62"/>
                  </a:cubicBezTo>
                  <a:cubicBezTo>
                    <a:pt x="260" y="62"/>
                    <a:pt x="260" y="62"/>
                    <a:pt x="260" y="62"/>
                  </a:cubicBezTo>
                  <a:lnTo>
                    <a:pt x="260" y="2"/>
                  </a:lnTo>
                  <a:close/>
                  <a:moveTo>
                    <a:pt x="265" y="2"/>
                  </a:moveTo>
                  <a:cubicBezTo>
                    <a:pt x="268" y="2"/>
                    <a:pt x="268" y="2"/>
                    <a:pt x="268" y="2"/>
                  </a:cubicBezTo>
                  <a:cubicBezTo>
                    <a:pt x="268" y="62"/>
                    <a:pt x="268" y="62"/>
                    <a:pt x="268" y="62"/>
                  </a:cubicBezTo>
                  <a:cubicBezTo>
                    <a:pt x="265" y="62"/>
                    <a:pt x="265" y="62"/>
                    <a:pt x="265" y="62"/>
                  </a:cubicBezTo>
                  <a:lnTo>
                    <a:pt x="265" y="2"/>
                  </a:lnTo>
                  <a:close/>
                  <a:moveTo>
                    <a:pt x="270" y="2"/>
                  </a:moveTo>
                  <a:cubicBezTo>
                    <a:pt x="273" y="2"/>
                    <a:pt x="273" y="2"/>
                    <a:pt x="273" y="2"/>
                  </a:cubicBezTo>
                  <a:cubicBezTo>
                    <a:pt x="273" y="62"/>
                    <a:pt x="273" y="62"/>
                    <a:pt x="273" y="62"/>
                  </a:cubicBezTo>
                  <a:cubicBezTo>
                    <a:pt x="270" y="62"/>
                    <a:pt x="270" y="62"/>
                    <a:pt x="270" y="62"/>
                  </a:cubicBezTo>
                  <a:lnTo>
                    <a:pt x="270" y="2"/>
                  </a:lnTo>
                  <a:close/>
                  <a:moveTo>
                    <a:pt x="275" y="2"/>
                  </a:moveTo>
                  <a:cubicBezTo>
                    <a:pt x="278" y="2"/>
                    <a:pt x="278" y="2"/>
                    <a:pt x="278" y="2"/>
                  </a:cubicBezTo>
                  <a:cubicBezTo>
                    <a:pt x="278" y="62"/>
                    <a:pt x="278" y="62"/>
                    <a:pt x="278" y="62"/>
                  </a:cubicBezTo>
                  <a:cubicBezTo>
                    <a:pt x="275" y="62"/>
                    <a:pt x="275" y="62"/>
                    <a:pt x="275" y="62"/>
                  </a:cubicBezTo>
                  <a:lnTo>
                    <a:pt x="275" y="2"/>
                  </a:lnTo>
                  <a:close/>
                  <a:moveTo>
                    <a:pt x="280" y="2"/>
                  </a:moveTo>
                  <a:cubicBezTo>
                    <a:pt x="283" y="2"/>
                    <a:pt x="283" y="2"/>
                    <a:pt x="283" y="2"/>
                  </a:cubicBezTo>
                  <a:cubicBezTo>
                    <a:pt x="283" y="62"/>
                    <a:pt x="283" y="62"/>
                    <a:pt x="283" y="62"/>
                  </a:cubicBezTo>
                  <a:cubicBezTo>
                    <a:pt x="280" y="62"/>
                    <a:pt x="280" y="62"/>
                    <a:pt x="280" y="62"/>
                  </a:cubicBezTo>
                  <a:lnTo>
                    <a:pt x="280" y="2"/>
                  </a:lnTo>
                  <a:close/>
                  <a:moveTo>
                    <a:pt x="285" y="2"/>
                  </a:moveTo>
                  <a:cubicBezTo>
                    <a:pt x="288" y="2"/>
                    <a:pt x="288" y="2"/>
                    <a:pt x="288" y="2"/>
                  </a:cubicBezTo>
                  <a:cubicBezTo>
                    <a:pt x="288" y="62"/>
                    <a:pt x="288" y="62"/>
                    <a:pt x="288" y="62"/>
                  </a:cubicBezTo>
                  <a:cubicBezTo>
                    <a:pt x="285" y="62"/>
                    <a:pt x="285" y="62"/>
                    <a:pt x="285" y="62"/>
                  </a:cubicBezTo>
                  <a:lnTo>
                    <a:pt x="285" y="2"/>
                  </a:lnTo>
                  <a:close/>
                  <a:moveTo>
                    <a:pt x="289" y="2"/>
                  </a:moveTo>
                  <a:cubicBezTo>
                    <a:pt x="292" y="2"/>
                    <a:pt x="292" y="2"/>
                    <a:pt x="292" y="2"/>
                  </a:cubicBezTo>
                  <a:cubicBezTo>
                    <a:pt x="292" y="62"/>
                    <a:pt x="292" y="62"/>
                    <a:pt x="292" y="62"/>
                  </a:cubicBezTo>
                  <a:cubicBezTo>
                    <a:pt x="289" y="62"/>
                    <a:pt x="289" y="62"/>
                    <a:pt x="289" y="62"/>
                  </a:cubicBezTo>
                  <a:lnTo>
                    <a:pt x="289" y="2"/>
                  </a:lnTo>
                  <a:close/>
                  <a:moveTo>
                    <a:pt x="294" y="2"/>
                  </a:moveTo>
                  <a:cubicBezTo>
                    <a:pt x="297" y="2"/>
                    <a:pt x="297" y="2"/>
                    <a:pt x="297" y="2"/>
                  </a:cubicBezTo>
                  <a:cubicBezTo>
                    <a:pt x="297" y="62"/>
                    <a:pt x="297" y="62"/>
                    <a:pt x="297" y="62"/>
                  </a:cubicBezTo>
                  <a:cubicBezTo>
                    <a:pt x="294" y="62"/>
                    <a:pt x="294" y="62"/>
                    <a:pt x="294" y="62"/>
                  </a:cubicBezTo>
                  <a:lnTo>
                    <a:pt x="294" y="2"/>
                  </a:lnTo>
                  <a:close/>
                  <a:moveTo>
                    <a:pt x="299" y="2"/>
                  </a:moveTo>
                  <a:cubicBezTo>
                    <a:pt x="302" y="2"/>
                    <a:pt x="302" y="2"/>
                    <a:pt x="302" y="2"/>
                  </a:cubicBezTo>
                  <a:cubicBezTo>
                    <a:pt x="302" y="62"/>
                    <a:pt x="302" y="62"/>
                    <a:pt x="302" y="62"/>
                  </a:cubicBezTo>
                  <a:cubicBezTo>
                    <a:pt x="299" y="62"/>
                    <a:pt x="299" y="62"/>
                    <a:pt x="299" y="62"/>
                  </a:cubicBezTo>
                  <a:lnTo>
                    <a:pt x="299" y="2"/>
                  </a:lnTo>
                  <a:close/>
                  <a:moveTo>
                    <a:pt x="304" y="2"/>
                  </a:moveTo>
                  <a:cubicBezTo>
                    <a:pt x="307" y="2"/>
                    <a:pt x="307" y="2"/>
                    <a:pt x="307" y="2"/>
                  </a:cubicBezTo>
                  <a:cubicBezTo>
                    <a:pt x="307" y="62"/>
                    <a:pt x="307" y="62"/>
                    <a:pt x="307" y="62"/>
                  </a:cubicBezTo>
                  <a:cubicBezTo>
                    <a:pt x="304" y="62"/>
                    <a:pt x="304" y="62"/>
                    <a:pt x="304" y="62"/>
                  </a:cubicBezTo>
                  <a:lnTo>
                    <a:pt x="304" y="2"/>
                  </a:lnTo>
                  <a:close/>
                  <a:moveTo>
                    <a:pt x="309" y="2"/>
                  </a:moveTo>
                  <a:cubicBezTo>
                    <a:pt x="312" y="2"/>
                    <a:pt x="312" y="2"/>
                    <a:pt x="312" y="2"/>
                  </a:cubicBezTo>
                  <a:cubicBezTo>
                    <a:pt x="312" y="62"/>
                    <a:pt x="312" y="62"/>
                    <a:pt x="312" y="62"/>
                  </a:cubicBezTo>
                  <a:cubicBezTo>
                    <a:pt x="309" y="62"/>
                    <a:pt x="309" y="62"/>
                    <a:pt x="309" y="62"/>
                  </a:cubicBezTo>
                  <a:lnTo>
                    <a:pt x="309" y="2"/>
                  </a:lnTo>
                  <a:close/>
                  <a:moveTo>
                    <a:pt x="313" y="2"/>
                  </a:moveTo>
                  <a:cubicBezTo>
                    <a:pt x="316" y="2"/>
                    <a:pt x="316" y="2"/>
                    <a:pt x="316" y="2"/>
                  </a:cubicBezTo>
                  <a:cubicBezTo>
                    <a:pt x="316" y="62"/>
                    <a:pt x="316" y="62"/>
                    <a:pt x="316" y="62"/>
                  </a:cubicBezTo>
                  <a:cubicBezTo>
                    <a:pt x="313" y="62"/>
                    <a:pt x="313" y="62"/>
                    <a:pt x="313" y="62"/>
                  </a:cubicBezTo>
                  <a:lnTo>
                    <a:pt x="313" y="2"/>
                  </a:lnTo>
                  <a:close/>
                  <a:moveTo>
                    <a:pt x="318" y="2"/>
                  </a:moveTo>
                  <a:cubicBezTo>
                    <a:pt x="321" y="2"/>
                    <a:pt x="321" y="2"/>
                    <a:pt x="321" y="2"/>
                  </a:cubicBezTo>
                  <a:cubicBezTo>
                    <a:pt x="321" y="62"/>
                    <a:pt x="321" y="62"/>
                    <a:pt x="321" y="62"/>
                  </a:cubicBezTo>
                  <a:cubicBezTo>
                    <a:pt x="318" y="62"/>
                    <a:pt x="318" y="62"/>
                    <a:pt x="318" y="62"/>
                  </a:cubicBezTo>
                  <a:lnTo>
                    <a:pt x="318" y="2"/>
                  </a:lnTo>
                  <a:close/>
                  <a:moveTo>
                    <a:pt x="182" y="18"/>
                  </a:moveTo>
                  <a:cubicBezTo>
                    <a:pt x="182" y="19"/>
                    <a:pt x="182" y="19"/>
                    <a:pt x="182" y="19"/>
                  </a:cubicBezTo>
                  <a:cubicBezTo>
                    <a:pt x="181" y="19"/>
                    <a:pt x="180" y="19"/>
                    <a:pt x="179" y="19"/>
                  </a:cubicBezTo>
                  <a:cubicBezTo>
                    <a:pt x="180" y="19"/>
                    <a:pt x="181" y="18"/>
                    <a:pt x="182" y="18"/>
                  </a:cubicBezTo>
                  <a:close/>
                  <a:moveTo>
                    <a:pt x="192" y="22"/>
                  </a:moveTo>
                  <a:cubicBezTo>
                    <a:pt x="191" y="27"/>
                    <a:pt x="191" y="27"/>
                    <a:pt x="191" y="27"/>
                  </a:cubicBezTo>
                  <a:cubicBezTo>
                    <a:pt x="132" y="27"/>
                    <a:pt x="132" y="27"/>
                    <a:pt x="132" y="27"/>
                  </a:cubicBezTo>
                  <a:cubicBezTo>
                    <a:pt x="131" y="23"/>
                    <a:pt x="131" y="23"/>
                    <a:pt x="131" y="23"/>
                  </a:cubicBezTo>
                  <a:cubicBezTo>
                    <a:pt x="137" y="22"/>
                    <a:pt x="166" y="18"/>
                    <a:pt x="192" y="22"/>
                  </a:cubicBezTo>
                  <a:close/>
                  <a:moveTo>
                    <a:pt x="151" y="19"/>
                  </a:moveTo>
                  <a:cubicBezTo>
                    <a:pt x="151" y="18"/>
                    <a:pt x="151" y="18"/>
                    <a:pt x="151" y="18"/>
                  </a:cubicBezTo>
                  <a:cubicBezTo>
                    <a:pt x="152" y="19"/>
                    <a:pt x="152" y="19"/>
                    <a:pt x="152" y="19"/>
                  </a:cubicBezTo>
                  <a:cubicBezTo>
                    <a:pt x="152" y="19"/>
                    <a:pt x="152" y="19"/>
                    <a:pt x="151" y="19"/>
                  </a:cubicBezTo>
                  <a:close/>
                  <a:moveTo>
                    <a:pt x="95" y="2"/>
                  </a:moveTo>
                  <a:cubicBezTo>
                    <a:pt x="113" y="62"/>
                    <a:pt x="113" y="62"/>
                    <a:pt x="113" y="62"/>
                  </a:cubicBezTo>
                  <a:cubicBezTo>
                    <a:pt x="110" y="62"/>
                    <a:pt x="110" y="62"/>
                    <a:pt x="110" y="62"/>
                  </a:cubicBezTo>
                  <a:cubicBezTo>
                    <a:pt x="92" y="2"/>
                    <a:pt x="92" y="2"/>
                    <a:pt x="92" y="2"/>
                  </a:cubicBezTo>
                  <a:cubicBezTo>
                    <a:pt x="93" y="2"/>
                    <a:pt x="94" y="2"/>
                    <a:pt x="95" y="2"/>
                  </a:cubicBezTo>
                  <a:close/>
                  <a:moveTo>
                    <a:pt x="2" y="2"/>
                  </a:moveTo>
                  <a:cubicBezTo>
                    <a:pt x="90" y="2"/>
                    <a:pt x="90" y="2"/>
                    <a:pt x="90" y="2"/>
                  </a:cubicBezTo>
                  <a:cubicBezTo>
                    <a:pt x="108" y="62"/>
                    <a:pt x="108" y="62"/>
                    <a:pt x="108" y="62"/>
                  </a:cubicBezTo>
                  <a:cubicBezTo>
                    <a:pt x="2" y="62"/>
                    <a:pt x="2" y="62"/>
                    <a:pt x="2" y="62"/>
                  </a:cubicBezTo>
                  <a:lnTo>
                    <a:pt x="2" y="2"/>
                  </a:lnTo>
                  <a:close/>
                  <a:moveTo>
                    <a:pt x="115" y="62"/>
                  </a:moveTo>
                  <a:cubicBezTo>
                    <a:pt x="97" y="2"/>
                    <a:pt x="97" y="2"/>
                    <a:pt x="97" y="2"/>
                  </a:cubicBezTo>
                  <a:cubicBezTo>
                    <a:pt x="98" y="2"/>
                    <a:pt x="99" y="3"/>
                    <a:pt x="100" y="3"/>
                  </a:cubicBezTo>
                  <a:cubicBezTo>
                    <a:pt x="100" y="3"/>
                    <a:pt x="100" y="3"/>
                    <a:pt x="100" y="3"/>
                  </a:cubicBezTo>
                  <a:cubicBezTo>
                    <a:pt x="118" y="62"/>
                    <a:pt x="118" y="62"/>
                    <a:pt x="118" y="62"/>
                  </a:cubicBezTo>
                  <a:cubicBezTo>
                    <a:pt x="118" y="62"/>
                    <a:pt x="118" y="62"/>
                    <a:pt x="118" y="62"/>
                  </a:cubicBezTo>
                  <a:lnTo>
                    <a:pt x="115" y="62"/>
                  </a:lnTo>
                  <a:close/>
                  <a:moveTo>
                    <a:pt x="129" y="55"/>
                  </a:moveTo>
                  <a:cubicBezTo>
                    <a:pt x="129" y="55"/>
                    <a:pt x="129" y="55"/>
                    <a:pt x="129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94" y="55"/>
                    <a:pt x="194" y="55"/>
                    <a:pt x="194" y="55"/>
                  </a:cubicBezTo>
                  <a:cubicBezTo>
                    <a:pt x="196" y="57"/>
                    <a:pt x="196" y="57"/>
                    <a:pt x="196" y="57"/>
                  </a:cubicBezTo>
                  <a:cubicBezTo>
                    <a:pt x="196" y="57"/>
                    <a:pt x="196" y="58"/>
                    <a:pt x="196" y="58"/>
                  </a:cubicBezTo>
                  <a:cubicBezTo>
                    <a:pt x="126" y="58"/>
                    <a:pt x="126" y="58"/>
                    <a:pt x="126" y="58"/>
                  </a:cubicBezTo>
                  <a:lnTo>
                    <a:pt x="129" y="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221"/>
            <p:cNvSpPr>
              <a:spLocks noEditPoints="1"/>
            </p:cNvSpPr>
            <p:nvPr userDrawn="1"/>
          </p:nvSpPr>
          <p:spPr bwMode="auto">
            <a:xfrm>
              <a:off x="-6350" y="4583113"/>
              <a:ext cx="2128838" cy="265113"/>
            </a:xfrm>
            <a:custGeom>
              <a:avLst/>
              <a:gdLst>
                <a:gd name="T0" fmla="*/ 1332 w 1341"/>
                <a:gd name="T1" fmla="*/ 163 h 167"/>
                <a:gd name="T2" fmla="*/ 1332 w 1341"/>
                <a:gd name="T3" fmla="*/ 163 h 167"/>
                <a:gd name="T4" fmla="*/ 1336 w 1341"/>
                <a:gd name="T5" fmla="*/ 163 h 167"/>
                <a:gd name="T6" fmla="*/ 1328 w 1341"/>
                <a:gd name="T7" fmla="*/ 61 h 167"/>
                <a:gd name="T8" fmla="*/ 1101 w 1341"/>
                <a:gd name="T9" fmla="*/ 0 h 167"/>
                <a:gd name="T10" fmla="*/ 940 w 1341"/>
                <a:gd name="T11" fmla="*/ 61 h 167"/>
                <a:gd name="T12" fmla="*/ 853 w 1341"/>
                <a:gd name="T13" fmla="*/ 0 h 167"/>
                <a:gd name="T14" fmla="*/ 692 w 1341"/>
                <a:gd name="T15" fmla="*/ 61 h 167"/>
                <a:gd name="T16" fmla="*/ 600 w 1341"/>
                <a:gd name="T17" fmla="*/ 4 h 167"/>
                <a:gd name="T18" fmla="*/ 439 w 1341"/>
                <a:gd name="T19" fmla="*/ 61 h 167"/>
                <a:gd name="T20" fmla="*/ 352 w 1341"/>
                <a:gd name="T21" fmla="*/ 4 h 167"/>
                <a:gd name="T22" fmla="*/ 191 w 1341"/>
                <a:gd name="T23" fmla="*/ 61 h 167"/>
                <a:gd name="T24" fmla="*/ 0 w 1341"/>
                <a:gd name="T25" fmla="*/ 167 h 167"/>
                <a:gd name="T26" fmla="*/ 605 w 1341"/>
                <a:gd name="T27" fmla="*/ 150 h 167"/>
                <a:gd name="T28" fmla="*/ 1319 w 1341"/>
                <a:gd name="T29" fmla="*/ 70 h 167"/>
                <a:gd name="T30" fmla="*/ 1101 w 1341"/>
                <a:gd name="T31" fmla="*/ 158 h 167"/>
                <a:gd name="T32" fmla="*/ 1319 w 1341"/>
                <a:gd name="T33" fmla="*/ 70 h 167"/>
                <a:gd name="T34" fmla="*/ 1092 w 1341"/>
                <a:gd name="T35" fmla="*/ 8 h 167"/>
                <a:gd name="T36" fmla="*/ 949 w 1341"/>
                <a:gd name="T37" fmla="*/ 154 h 167"/>
                <a:gd name="T38" fmla="*/ 940 w 1341"/>
                <a:gd name="T39" fmla="*/ 70 h 167"/>
                <a:gd name="T40" fmla="*/ 853 w 1341"/>
                <a:gd name="T41" fmla="*/ 158 h 167"/>
                <a:gd name="T42" fmla="*/ 940 w 1341"/>
                <a:gd name="T43" fmla="*/ 70 h 167"/>
                <a:gd name="T44" fmla="*/ 844 w 1341"/>
                <a:gd name="T45" fmla="*/ 8 h 167"/>
                <a:gd name="T46" fmla="*/ 696 w 1341"/>
                <a:gd name="T47" fmla="*/ 154 h 167"/>
                <a:gd name="T48" fmla="*/ 692 w 1341"/>
                <a:gd name="T49" fmla="*/ 70 h 167"/>
                <a:gd name="T50" fmla="*/ 600 w 1341"/>
                <a:gd name="T51" fmla="*/ 158 h 167"/>
                <a:gd name="T52" fmla="*/ 692 w 1341"/>
                <a:gd name="T53" fmla="*/ 70 h 167"/>
                <a:gd name="T54" fmla="*/ 592 w 1341"/>
                <a:gd name="T55" fmla="*/ 13 h 167"/>
                <a:gd name="T56" fmla="*/ 587 w 1341"/>
                <a:gd name="T57" fmla="*/ 158 h 167"/>
                <a:gd name="T58" fmla="*/ 448 w 1341"/>
                <a:gd name="T59" fmla="*/ 13 h 167"/>
                <a:gd name="T60" fmla="*/ 439 w 1341"/>
                <a:gd name="T61" fmla="*/ 158 h 167"/>
                <a:gd name="T62" fmla="*/ 352 w 1341"/>
                <a:gd name="T63" fmla="*/ 70 h 167"/>
                <a:gd name="T64" fmla="*/ 196 w 1341"/>
                <a:gd name="T65" fmla="*/ 13 h 167"/>
                <a:gd name="T66" fmla="*/ 344 w 1341"/>
                <a:gd name="T67" fmla="*/ 158 h 167"/>
                <a:gd name="T68" fmla="*/ 196 w 1341"/>
                <a:gd name="T69" fmla="*/ 13 h 167"/>
                <a:gd name="T70" fmla="*/ 191 w 1341"/>
                <a:gd name="T71" fmla="*/ 70 h 167"/>
                <a:gd name="T72" fmla="*/ 8 w 1341"/>
                <a:gd name="T73" fmla="*/ 158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41" h="167">
                  <a:moveTo>
                    <a:pt x="600" y="167"/>
                  </a:moveTo>
                  <a:lnTo>
                    <a:pt x="1332" y="163"/>
                  </a:lnTo>
                  <a:lnTo>
                    <a:pt x="1332" y="163"/>
                  </a:lnTo>
                  <a:lnTo>
                    <a:pt x="1332" y="163"/>
                  </a:lnTo>
                  <a:lnTo>
                    <a:pt x="1336" y="163"/>
                  </a:lnTo>
                  <a:lnTo>
                    <a:pt x="1336" y="163"/>
                  </a:lnTo>
                  <a:lnTo>
                    <a:pt x="1341" y="163"/>
                  </a:lnTo>
                  <a:lnTo>
                    <a:pt x="1328" y="61"/>
                  </a:lnTo>
                  <a:lnTo>
                    <a:pt x="1101" y="61"/>
                  </a:lnTo>
                  <a:lnTo>
                    <a:pt x="1101" y="0"/>
                  </a:lnTo>
                  <a:lnTo>
                    <a:pt x="940" y="0"/>
                  </a:lnTo>
                  <a:lnTo>
                    <a:pt x="940" y="61"/>
                  </a:lnTo>
                  <a:lnTo>
                    <a:pt x="853" y="61"/>
                  </a:lnTo>
                  <a:lnTo>
                    <a:pt x="853" y="0"/>
                  </a:lnTo>
                  <a:lnTo>
                    <a:pt x="692" y="0"/>
                  </a:lnTo>
                  <a:lnTo>
                    <a:pt x="692" y="61"/>
                  </a:lnTo>
                  <a:lnTo>
                    <a:pt x="600" y="61"/>
                  </a:lnTo>
                  <a:lnTo>
                    <a:pt x="600" y="4"/>
                  </a:lnTo>
                  <a:lnTo>
                    <a:pt x="439" y="4"/>
                  </a:lnTo>
                  <a:lnTo>
                    <a:pt x="439" y="61"/>
                  </a:lnTo>
                  <a:lnTo>
                    <a:pt x="352" y="61"/>
                  </a:lnTo>
                  <a:lnTo>
                    <a:pt x="352" y="4"/>
                  </a:lnTo>
                  <a:lnTo>
                    <a:pt x="191" y="4"/>
                  </a:lnTo>
                  <a:lnTo>
                    <a:pt x="191" y="61"/>
                  </a:lnTo>
                  <a:lnTo>
                    <a:pt x="26" y="61"/>
                  </a:lnTo>
                  <a:lnTo>
                    <a:pt x="0" y="167"/>
                  </a:lnTo>
                  <a:lnTo>
                    <a:pt x="587" y="167"/>
                  </a:lnTo>
                  <a:lnTo>
                    <a:pt x="605" y="150"/>
                  </a:lnTo>
                  <a:lnTo>
                    <a:pt x="600" y="167"/>
                  </a:lnTo>
                  <a:close/>
                  <a:moveTo>
                    <a:pt x="1319" y="70"/>
                  </a:moveTo>
                  <a:lnTo>
                    <a:pt x="1332" y="154"/>
                  </a:lnTo>
                  <a:lnTo>
                    <a:pt x="1101" y="158"/>
                  </a:lnTo>
                  <a:lnTo>
                    <a:pt x="1101" y="70"/>
                  </a:lnTo>
                  <a:lnTo>
                    <a:pt x="1319" y="70"/>
                  </a:lnTo>
                  <a:close/>
                  <a:moveTo>
                    <a:pt x="949" y="8"/>
                  </a:moveTo>
                  <a:lnTo>
                    <a:pt x="1092" y="8"/>
                  </a:lnTo>
                  <a:lnTo>
                    <a:pt x="1092" y="154"/>
                  </a:lnTo>
                  <a:lnTo>
                    <a:pt x="949" y="154"/>
                  </a:lnTo>
                  <a:lnTo>
                    <a:pt x="949" y="8"/>
                  </a:lnTo>
                  <a:close/>
                  <a:moveTo>
                    <a:pt x="940" y="70"/>
                  </a:moveTo>
                  <a:lnTo>
                    <a:pt x="940" y="158"/>
                  </a:lnTo>
                  <a:lnTo>
                    <a:pt x="853" y="158"/>
                  </a:lnTo>
                  <a:lnTo>
                    <a:pt x="853" y="70"/>
                  </a:lnTo>
                  <a:lnTo>
                    <a:pt x="940" y="70"/>
                  </a:lnTo>
                  <a:close/>
                  <a:moveTo>
                    <a:pt x="696" y="8"/>
                  </a:moveTo>
                  <a:lnTo>
                    <a:pt x="844" y="8"/>
                  </a:lnTo>
                  <a:lnTo>
                    <a:pt x="844" y="154"/>
                  </a:lnTo>
                  <a:lnTo>
                    <a:pt x="696" y="154"/>
                  </a:lnTo>
                  <a:lnTo>
                    <a:pt x="696" y="8"/>
                  </a:lnTo>
                  <a:close/>
                  <a:moveTo>
                    <a:pt x="692" y="70"/>
                  </a:moveTo>
                  <a:lnTo>
                    <a:pt x="692" y="158"/>
                  </a:lnTo>
                  <a:lnTo>
                    <a:pt x="600" y="158"/>
                  </a:lnTo>
                  <a:lnTo>
                    <a:pt x="600" y="70"/>
                  </a:lnTo>
                  <a:lnTo>
                    <a:pt x="692" y="70"/>
                  </a:lnTo>
                  <a:close/>
                  <a:moveTo>
                    <a:pt x="448" y="13"/>
                  </a:moveTo>
                  <a:lnTo>
                    <a:pt x="592" y="13"/>
                  </a:lnTo>
                  <a:lnTo>
                    <a:pt x="592" y="158"/>
                  </a:lnTo>
                  <a:lnTo>
                    <a:pt x="587" y="158"/>
                  </a:lnTo>
                  <a:lnTo>
                    <a:pt x="448" y="158"/>
                  </a:lnTo>
                  <a:lnTo>
                    <a:pt x="448" y="13"/>
                  </a:lnTo>
                  <a:close/>
                  <a:moveTo>
                    <a:pt x="439" y="70"/>
                  </a:moveTo>
                  <a:lnTo>
                    <a:pt x="439" y="158"/>
                  </a:lnTo>
                  <a:lnTo>
                    <a:pt x="352" y="158"/>
                  </a:lnTo>
                  <a:lnTo>
                    <a:pt x="352" y="70"/>
                  </a:lnTo>
                  <a:lnTo>
                    <a:pt x="439" y="70"/>
                  </a:lnTo>
                  <a:close/>
                  <a:moveTo>
                    <a:pt x="196" y="13"/>
                  </a:moveTo>
                  <a:lnTo>
                    <a:pt x="344" y="13"/>
                  </a:lnTo>
                  <a:lnTo>
                    <a:pt x="344" y="158"/>
                  </a:lnTo>
                  <a:lnTo>
                    <a:pt x="196" y="158"/>
                  </a:lnTo>
                  <a:lnTo>
                    <a:pt x="196" y="13"/>
                  </a:lnTo>
                  <a:close/>
                  <a:moveTo>
                    <a:pt x="30" y="70"/>
                  </a:moveTo>
                  <a:lnTo>
                    <a:pt x="191" y="70"/>
                  </a:lnTo>
                  <a:lnTo>
                    <a:pt x="191" y="158"/>
                  </a:lnTo>
                  <a:lnTo>
                    <a:pt x="8" y="158"/>
                  </a:lnTo>
                  <a:lnTo>
                    <a:pt x="30" y="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222"/>
            <p:cNvSpPr>
              <a:spLocks noEditPoints="1"/>
            </p:cNvSpPr>
            <p:nvPr userDrawn="1"/>
          </p:nvSpPr>
          <p:spPr bwMode="auto">
            <a:xfrm>
              <a:off x="366713" y="4630738"/>
              <a:ext cx="103188" cy="176213"/>
            </a:xfrm>
            <a:custGeom>
              <a:avLst/>
              <a:gdLst>
                <a:gd name="T0" fmla="*/ 13 w 15"/>
                <a:gd name="T1" fmla="*/ 8 h 25"/>
                <a:gd name="T2" fmla="*/ 11 w 15"/>
                <a:gd name="T3" fmla="*/ 9 h 25"/>
                <a:gd name="T4" fmla="*/ 10 w 15"/>
                <a:gd name="T5" fmla="*/ 10 h 25"/>
                <a:gd name="T6" fmla="*/ 7 w 15"/>
                <a:gd name="T7" fmla="*/ 13 h 25"/>
                <a:gd name="T8" fmla="*/ 6 w 15"/>
                <a:gd name="T9" fmla="*/ 13 h 25"/>
                <a:gd name="T10" fmla="*/ 8 w 15"/>
                <a:gd name="T11" fmla="*/ 11 h 25"/>
                <a:gd name="T12" fmla="*/ 11 w 15"/>
                <a:gd name="T13" fmla="*/ 7 h 25"/>
                <a:gd name="T14" fmla="*/ 12 w 15"/>
                <a:gd name="T15" fmla="*/ 5 h 25"/>
                <a:gd name="T16" fmla="*/ 11 w 15"/>
                <a:gd name="T17" fmla="*/ 4 h 25"/>
                <a:gd name="T18" fmla="*/ 10 w 15"/>
                <a:gd name="T19" fmla="*/ 2 h 25"/>
                <a:gd name="T20" fmla="*/ 9 w 15"/>
                <a:gd name="T21" fmla="*/ 1 h 25"/>
                <a:gd name="T22" fmla="*/ 7 w 15"/>
                <a:gd name="T23" fmla="*/ 1 h 25"/>
                <a:gd name="T24" fmla="*/ 7 w 15"/>
                <a:gd name="T25" fmla="*/ 2 h 25"/>
                <a:gd name="T26" fmla="*/ 7 w 15"/>
                <a:gd name="T27" fmla="*/ 5 h 25"/>
                <a:gd name="T28" fmla="*/ 7 w 15"/>
                <a:gd name="T29" fmla="*/ 6 h 25"/>
                <a:gd name="T30" fmla="*/ 7 w 15"/>
                <a:gd name="T31" fmla="*/ 9 h 25"/>
                <a:gd name="T32" fmla="*/ 4 w 15"/>
                <a:gd name="T33" fmla="*/ 11 h 25"/>
                <a:gd name="T34" fmla="*/ 3 w 15"/>
                <a:gd name="T35" fmla="*/ 12 h 25"/>
                <a:gd name="T36" fmla="*/ 4 w 15"/>
                <a:gd name="T37" fmla="*/ 13 h 25"/>
                <a:gd name="T38" fmla="*/ 5 w 15"/>
                <a:gd name="T39" fmla="*/ 13 h 25"/>
                <a:gd name="T40" fmla="*/ 4 w 15"/>
                <a:gd name="T41" fmla="*/ 15 h 25"/>
                <a:gd name="T42" fmla="*/ 3 w 15"/>
                <a:gd name="T43" fmla="*/ 17 h 25"/>
                <a:gd name="T44" fmla="*/ 1 w 15"/>
                <a:gd name="T45" fmla="*/ 20 h 25"/>
                <a:gd name="T46" fmla="*/ 0 w 15"/>
                <a:gd name="T47" fmla="*/ 20 h 25"/>
                <a:gd name="T48" fmla="*/ 1 w 15"/>
                <a:gd name="T49" fmla="*/ 22 h 25"/>
                <a:gd name="T50" fmla="*/ 2 w 15"/>
                <a:gd name="T51" fmla="*/ 25 h 25"/>
                <a:gd name="T52" fmla="*/ 4 w 15"/>
                <a:gd name="T53" fmla="*/ 23 h 25"/>
                <a:gd name="T54" fmla="*/ 4 w 15"/>
                <a:gd name="T55" fmla="*/ 22 h 25"/>
                <a:gd name="T56" fmla="*/ 3 w 15"/>
                <a:gd name="T57" fmla="*/ 20 h 25"/>
                <a:gd name="T58" fmla="*/ 5 w 15"/>
                <a:gd name="T59" fmla="*/ 18 h 25"/>
                <a:gd name="T60" fmla="*/ 6 w 15"/>
                <a:gd name="T61" fmla="*/ 20 h 25"/>
                <a:gd name="T62" fmla="*/ 7 w 15"/>
                <a:gd name="T63" fmla="*/ 21 h 25"/>
                <a:gd name="T64" fmla="*/ 6 w 15"/>
                <a:gd name="T65" fmla="*/ 22 h 25"/>
                <a:gd name="T66" fmla="*/ 7 w 15"/>
                <a:gd name="T67" fmla="*/ 23 h 25"/>
                <a:gd name="T68" fmla="*/ 8 w 15"/>
                <a:gd name="T69" fmla="*/ 24 h 25"/>
                <a:gd name="T70" fmla="*/ 9 w 15"/>
                <a:gd name="T71" fmla="*/ 23 h 25"/>
                <a:gd name="T72" fmla="*/ 11 w 15"/>
                <a:gd name="T73" fmla="*/ 21 h 25"/>
                <a:gd name="T74" fmla="*/ 13 w 15"/>
                <a:gd name="T75" fmla="*/ 22 h 25"/>
                <a:gd name="T76" fmla="*/ 14 w 15"/>
                <a:gd name="T77" fmla="*/ 18 h 25"/>
                <a:gd name="T78" fmla="*/ 14 w 15"/>
                <a:gd name="T79" fmla="*/ 17 h 25"/>
                <a:gd name="T80" fmla="*/ 14 w 15"/>
                <a:gd name="T81" fmla="*/ 13 h 25"/>
                <a:gd name="T82" fmla="*/ 15 w 15"/>
                <a:gd name="T83" fmla="*/ 10 h 25"/>
                <a:gd name="T84" fmla="*/ 14 w 15"/>
                <a:gd name="T85" fmla="*/ 8 h 25"/>
                <a:gd name="T86" fmla="*/ 8 w 15"/>
                <a:gd name="T87" fmla="*/ 15 h 25"/>
                <a:gd name="T88" fmla="*/ 8 w 15"/>
                <a:gd name="T89" fmla="*/ 17 h 25"/>
                <a:gd name="T90" fmla="*/ 7 w 15"/>
                <a:gd name="T91" fmla="*/ 18 h 25"/>
                <a:gd name="T92" fmla="*/ 7 w 15"/>
                <a:gd name="T93" fmla="*/ 16 h 25"/>
                <a:gd name="T94" fmla="*/ 7 w 15"/>
                <a:gd name="T95" fmla="*/ 14 h 25"/>
                <a:gd name="T96" fmla="*/ 8 w 15"/>
                <a:gd name="T97" fmla="*/ 14 h 25"/>
                <a:gd name="T98" fmla="*/ 9 w 15"/>
                <a:gd name="T99" fmla="*/ 14 h 25"/>
                <a:gd name="T100" fmla="*/ 11 w 15"/>
                <a:gd name="T101" fmla="*/ 14 h 25"/>
                <a:gd name="T102" fmla="*/ 11 w 15"/>
                <a:gd name="T103" fmla="*/ 16 h 25"/>
                <a:gd name="T104" fmla="*/ 11 w 15"/>
                <a:gd name="T105" fmla="*/ 20 h 25"/>
                <a:gd name="T106" fmla="*/ 10 w 15"/>
                <a:gd name="T107" fmla="*/ 19 h 25"/>
                <a:gd name="T108" fmla="*/ 9 w 15"/>
                <a:gd name="T109" fmla="*/ 18 h 25"/>
                <a:gd name="T110" fmla="*/ 9 w 15"/>
                <a:gd name="T111" fmla="*/ 16 h 25"/>
                <a:gd name="T112" fmla="*/ 10 w 15"/>
                <a:gd name="T113" fmla="*/ 13 h 25"/>
                <a:gd name="T114" fmla="*/ 10 w 15"/>
                <a:gd name="T115" fmla="*/ 11 h 25"/>
                <a:gd name="T116" fmla="*/ 12 w 15"/>
                <a:gd name="T117" fmla="*/ 10 h 25"/>
                <a:gd name="T118" fmla="*/ 11 w 15"/>
                <a:gd name="T119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" h="25">
                  <a:moveTo>
                    <a:pt x="14" y="8"/>
                  </a:moveTo>
                  <a:cubicBezTo>
                    <a:pt x="14" y="8"/>
                    <a:pt x="13" y="8"/>
                    <a:pt x="13" y="8"/>
                  </a:cubicBezTo>
                  <a:cubicBezTo>
                    <a:pt x="13" y="8"/>
                    <a:pt x="12" y="8"/>
                    <a:pt x="12" y="8"/>
                  </a:cubicBezTo>
                  <a:cubicBezTo>
                    <a:pt x="12" y="8"/>
                    <a:pt x="11" y="8"/>
                    <a:pt x="11" y="9"/>
                  </a:cubicBezTo>
                  <a:cubicBezTo>
                    <a:pt x="11" y="9"/>
                    <a:pt x="11" y="9"/>
                    <a:pt x="11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1"/>
                  </a:cubicBezTo>
                  <a:cubicBezTo>
                    <a:pt x="9" y="11"/>
                    <a:pt x="8" y="12"/>
                    <a:pt x="7" y="13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7" y="14"/>
                    <a:pt x="7" y="13"/>
                    <a:pt x="6" y="13"/>
                  </a:cubicBezTo>
                  <a:cubicBezTo>
                    <a:pt x="7" y="13"/>
                    <a:pt x="7" y="12"/>
                    <a:pt x="7" y="12"/>
                  </a:cubicBezTo>
                  <a:cubicBezTo>
                    <a:pt x="7" y="11"/>
                    <a:pt x="7" y="11"/>
                    <a:pt x="8" y="11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9"/>
                    <a:pt x="10" y="8"/>
                    <a:pt x="11" y="7"/>
                  </a:cubicBezTo>
                  <a:cubicBezTo>
                    <a:pt x="11" y="7"/>
                    <a:pt x="12" y="7"/>
                    <a:pt x="12" y="6"/>
                  </a:cubicBezTo>
                  <a:cubicBezTo>
                    <a:pt x="12" y="6"/>
                    <a:pt x="12" y="6"/>
                    <a:pt x="12" y="5"/>
                  </a:cubicBezTo>
                  <a:cubicBezTo>
                    <a:pt x="11" y="5"/>
                    <a:pt x="11" y="6"/>
                    <a:pt x="10" y="5"/>
                  </a:cubicBezTo>
                  <a:cubicBezTo>
                    <a:pt x="10" y="5"/>
                    <a:pt x="11" y="4"/>
                    <a:pt x="11" y="4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0" y="3"/>
                    <a:pt x="10" y="3"/>
                    <a:pt x="10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1"/>
                    <a:pt x="9" y="1"/>
                  </a:cubicBezTo>
                  <a:cubicBezTo>
                    <a:pt x="9" y="0"/>
                    <a:pt x="8" y="0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3"/>
                    <a:pt x="7" y="4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7"/>
                  </a:cubicBezTo>
                  <a:cubicBezTo>
                    <a:pt x="7" y="8"/>
                    <a:pt x="7" y="8"/>
                    <a:pt x="7" y="9"/>
                  </a:cubicBezTo>
                  <a:cubicBezTo>
                    <a:pt x="7" y="9"/>
                    <a:pt x="6" y="9"/>
                    <a:pt x="6" y="9"/>
                  </a:cubicBezTo>
                  <a:cubicBezTo>
                    <a:pt x="5" y="10"/>
                    <a:pt x="4" y="11"/>
                    <a:pt x="4" y="11"/>
                  </a:cubicBezTo>
                  <a:cubicBezTo>
                    <a:pt x="4" y="11"/>
                    <a:pt x="3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3" y="13"/>
                    <a:pt x="3" y="13"/>
                  </a:cubicBezTo>
                  <a:cubicBezTo>
                    <a:pt x="3" y="13"/>
                    <a:pt x="4" y="13"/>
                    <a:pt x="4" y="13"/>
                  </a:cubicBezTo>
                  <a:cubicBezTo>
                    <a:pt x="4" y="13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6" y="13"/>
                    <a:pt x="6" y="14"/>
                    <a:pt x="6" y="14"/>
                  </a:cubicBezTo>
                  <a:cubicBezTo>
                    <a:pt x="6" y="15"/>
                    <a:pt x="5" y="15"/>
                    <a:pt x="4" y="15"/>
                  </a:cubicBezTo>
                  <a:cubicBezTo>
                    <a:pt x="4" y="16"/>
                    <a:pt x="5" y="16"/>
                    <a:pt x="5" y="16"/>
                  </a:cubicBezTo>
                  <a:cubicBezTo>
                    <a:pt x="4" y="16"/>
                    <a:pt x="4" y="17"/>
                    <a:pt x="3" y="17"/>
                  </a:cubicBezTo>
                  <a:cubicBezTo>
                    <a:pt x="3" y="17"/>
                    <a:pt x="3" y="18"/>
                    <a:pt x="3" y="18"/>
                  </a:cubicBezTo>
                  <a:cubicBezTo>
                    <a:pt x="2" y="19"/>
                    <a:pt x="2" y="19"/>
                    <a:pt x="1" y="20"/>
                  </a:cubicBezTo>
                  <a:cubicBezTo>
                    <a:pt x="1" y="19"/>
                    <a:pt x="1" y="19"/>
                    <a:pt x="1" y="18"/>
                  </a:cubicBezTo>
                  <a:cubicBezTo>
                    <a:pt x="0" y="19"/>
                    <a:pt x="0" y="19"/>
                    <a:pt x="0" y="20"/>
                  </a:cubicBezTo>
                  <a:cubicBezTo>
                    <a:pt x="0" y="20"/>
                    <a:pt x="0" y="21"/>
                    <a:pt x="0" y="21"/>
                  </a:cubicBezTo>
                  <a:cubicBezTo>
                    <a:pt x="1" y="21"/>
                    <a:pt x="1" y="22"/>
                    <a:pt x="1" y="22"/>
                  </a:cubicBezTo>
                  <a:cubicBezTo>
                    <a:pt x="1" y="23"/>
                    <a:pt x="1" y="23"/>
                    <a:pt x="1" y="24"/>
                  </a:cubicBezTo>
                  <a:cubicBezTo>
                    <a:pt x="2" y="24"/>
                    <a:pt x="2" y="24"/>
                    <a:pt x="2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4" y="24"/>
                    <a:pt x="4" y="23"/>
                    <a:pt x="4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3"/>
                    <a:pt x="4" y="22"/>
                    <a:pt x="4" y="22"/>
                  </a:cubicBezTo>
                  <a:cubicBezTo>
                    <a:pt x="3" y="22"/>
                    <a:pt x="2" y="22"/>
                    <a:pt x="2" y="21"/>
                  </a:cubicBezTo>
                  <a:cubicBezTo>
                    <a:pt x="2" y="21"/>
                    <a:pt x="3" y="20"/>
                    <a:pt x="3" y="20"/>
                  </a:cubicBezTo>
                  <a:cubicBezTo>
                    <a:pt x="3" y="19"/>
                    <a:pt x="3" y="19"/>
                    <a:pt x="4" y="19"/>
                  </a:cubicBezTo>
                  <a:cubicBezTo>
                    <a:pt x="5" y="19"/>
                    <a:pt x="5" y="18"/>
                    <a:pt x="5" y="18"/>
                  </a:cubicBezTo>
                  <a:cubicBezTo>
                    <a:pt x="5" y="18"/>
                    <a:pt x="6" y="18"/>
                    <a:pt x="6" y="19"/>
                  </a:cubicBezTo>
                  <a:cubicBezTo>
                    <a:pt x="6" y="19"/>
                    <a:pt x="5" y="19"/>
                    <a:pt x="6" y="20"/>
                  </a:cubicBezTo>
                  <a:cubicBezTo>
                    <a:pt x="6" y="20"/>
                    <a:pt x="6" y="19"/>
                    <a:pt x="6" y="19"/>
                  </a:cubicBezTo>
                  <a:cubicBezTo>
                    <a:pt x="7" y="19"/>
                    <a:pt x="7" y="21"/>
                    <a:pt x="7" y="21"/>
                  </a:cubicBezTo>
                  <a:cubicBezTo>
                    <a:pt x="6" y="21"/>
                    <a:pt x="6" y="21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7" y="22"/>
                    <a:pt x="7" y="22"/>
                  </a:cubicBezTo>
                  <a:cubicBezTo>
                    <a:pt x="7" y="22"/>
                    <a:pt x="7" y="23"/>
                    <a:pt x="7" y="23"/>
                  </a:cubicBezTo>
                  <a:cubicBezTo>
                    <a:pt x="7" y="23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2"/>
                    <a:pt x="9" y="21"/>
                    <a:pt x="9" y="20"/>
                  </a:cubicBezTo>
                  <a:cubicBezTo>
                    <a:pt x="10" y="20"/>
                    <a:pt x="10" y="21"/>
                    <a:pt x="11" y="21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2"/>
                    <a:pt x="13" y="22"/>
                  </a:cubicBezTo>
                  <a:cubicBezTo>
                    <a:pt x="13" y="21"/>
                    <a:pt x="14" y="21"/>
                    <a:pt x="14" y="20"/>
                  </a:cubicBezTo>
                  <a:cubicBezTo>
                    <a:pt x="14" y="20"/>
                    <a:pt x="14" y="19"/>
                    <a:pt x="14" y="18"/>
                  </a:cubicBezTo>
                  <a:cubicBezTo>
                    <a:pt x="14" y="18"/>
                    <a:pt x="14" y="18"/>
                    <a:pt x="14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4" y="16"/>
                    <a:pt x="14" y="15"/>
                    <a:pt x="14" y="15"/>
                  </a:cubicBezTo>
                  <a:cubicBezTo>
                    <a:pt x="14" y="14"/>
                    <a:pt x="14" y="13"/>
                    <a:pt x="14" y="13"/>
                  </a:cubicBezTo>
                  <a:cubicBezTo>
                    <a:pt x="14" y="12"/>
                    <a:pt x="15" y="12"/>
                    <a:pt x="15" y="11"/>
                  </a:cubicBezTo>
                  <a:cubicBezTo>
                    <a:pt x="15" y="11"/>
                    <a:pt x="15" y="10"/>
                    <a:pt x="15" y="10"/>
                  </a:cubicBezTo>
                  <a:cubicBezTo>
                    <a:pt x="15" y="10"/>
                    <a:pt x="15" y="9"/>
                    <a:pt x="14" y="9"/>
                  </a:cubicBezTo>
                  <a:cubicBezTo>
                    <a:pt x="14" y="9"/>
                    <a:pt x="14" y="9"/>
                    <a:pt x="14" y="8"/>
                  </a:cubicBezTo>
                  <a:close/>
                  <a:moveTo>
                    <a:pt x="8" y="15"/>
                  </a:move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6"/>
                    <a:pt x="8" y="16"/>
                  </a:cubicBezTo>
                  <a:cubicBezTo>
                    <a:pt x="8" y="16"/>
                    <a:pt x="8" y="16"/>
                    <a:pt x="8" y="17"/>
                  </a:cubicBezTo>
                  <a:cubicBezTo>
                    <a:pt x="8" y="17"/>
                    <a:pt x="8" y="17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7"/>
                    <a:pt x="7" y="17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5"/>
                    <a:pt x="7" y="15"/>
                  </a:cubicBezTo>
                  <a:cubicBezTo>
                    <a:pt x="7" y="15"/>
                    <a:pt x="7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8" y="14"/>
                    <a:pt x="8" y="14"/>
                  </a:cubicBezTo>
                  <a:cubicBezTo>
                    <a:pt x="8" y="14"/>
                    <a:pt x="8" y="13"/>
                    <a:pt x="8" y="13"/>
                  </a:cubicBezTo>
                  <a:cubicBezTo>
                    <a:pt x="8" y="13"/>
                    <a:pt x="8" y="14"/>
                    <a:pt x="9" y="14"/>
                  </a:cubicBezTo>
                  <a:cubicBezTo>
                    <a:pt x="8" y="14"/>
                    <a:pt x="8" y="14"/>
                    <a:pt x="8" y="15"/>
                  </a:cubicBezTo>
                  <a:close/>
                  <a:moveTo>
                    <a:pt x="11" y="14"/>
                  </a:moveTo>
                  <a:cubicBezTo>
                    <a:pt x="11" y="14"/>
                    <a:pt x="11" y="14"/>
                    <a:pt x="11" y="15"/>
                  </a:cubicBezTo>
                  <a:cubicBezTo>
                    <a:pt x="11" y="15"/>
                    <a:pt x="11" y="15"/>
                    <a:pt x="11" y="16"/>
                  </a:cubicBezTo>
                  <a:cubicBezTo>
                    <a:pt x="11" y="16"/>
                    <a:pt x="11" y="16"/>
                    <a:pt x="11" y="17"/>
                  </a:cubicBezTo>
                  <a:cubicBezTo>
                    <a:pt x="11" y="18"/>
                    <a:pt x="11" y="19"/>
                    <a:pt x="11" y="20"/>
                  </a:cubicBezTo>
                  <a:cubicBezTo>
                    <a:pt x="11" y="20"/>
                    <a:pt x="10" y="20"/>
                    <a:pt x="9" y="20"/>
                  </a:cubicBezTo>
                  <a:cubicBezTo>
                    <a:pt x="9" y="20"/>
                    <a:pt x="10" y="19"/>
                    <a:pt x="10" y="19"/>
                  </a:cubicBezTo>
                  <a:cubicBezTo>
                    <a:pt x="10" y="18"/>
                    <a:pt x="9" y="19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4"/>
                    <a:pt x="11" y="13"/>
                    <a:pt x="10" y="13"/>
                  </a:cubicBezTo>
                  <a:cubicBezTo>
                    <a:pt x="10" y="13"/>
                    <a:pt x="10" y="12"/>
                    <a:pt x="9" y="12"/>
                  </a:cubicBezTo>
                  <a:cubicBezTo>
                    <a:pt x="9" y="12"/>
                    <a:pt x="10" y="11"/>
                    <a:pt x="10" y="11"/>
                  </a:cubicBezTo>
                  <a:cubicBezTo>
                    <a:pt x="11" y="11"/>
                    <a:pt x="11" y="10"/>
                    <a:pt x="11" y="10"/>
                  </a:cubicBezTo>
                  <a:cubicBezTo>
                    <a:pt x="11" y="10"/>
                    <a:pt x="12" y="10"/>
                    <a:pt x="12" y="10"/>
                  </a:cubicBezTo>
                  <a:cubicBezTo>
                    <a:pt x="12" y="11"/>
                    <a:pt x="11" y="12"/>
                    <a:pt x="11" y="13"/>
                  </a:cubicBezTo>
                  <a:cubicBezTo>
                    <a:pt x="11" y="13"/>
                    <a:pt x="11" y="14"/>
                    <a:pt x="11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223"/>
            <p:cNvSpPr/>
            <p:nvPr userDrawn="1"/>
          </p:nvSpPr>
          <p:spPr bwMode="auto">
            <a:xfrm>
              <a:off x="1160463" y="4652963"/>
              <a:ext cx="90488" cy="125413"/>
            </a:xfrm>
            <a:custGeom>
              <a:avLst/>
              <a:gdLst>
                <a:gd name="T0" fmla="*/ 11 w 13"/>
                <a:gd name="T1" fmla="*/ 7 h 18"/>
                <a:gd name="T2" fmla="*/ 13 w 13"/>
                <a:gd name="T3" fmla="*/ 6 h 18"/>
                <a:gd name="T4" fmla="*/ 13 w 13"/>
                <a:gd name="T5" fmla="*/ 5 h 18"/>
                <a:gd name="T6" fmla="*/ 12 w 13"/>
                <a:gd name="T7" fmla="*/ 5 h 18"/>
                <a:gd name="T8" fmla="*/ 11 w 13"/>
                <a:gd name="T9" fmla="*/ 5 h 18"/>
                <a:gd name="T10" fmla="*/ 11 w 13"/>
                <a:gd name="T11" fmla="*/ 5 h 18"/>
                <a:gd name="T12" fmla="*/ 11 w 13"/>
                <a:gd name="T13" fmla="*/ 6 h 18"/>
                <a:gd name="T14" fmla="*/ 10 w 13"/>
                <a:gd name="T15" fmla="*/ 6 h 18"/>
                <a:gd name="T16" fmla="*/ 9 w 13"/>
                <a:gd name="T17" fmla="*/ 7 h 18"/>
                <a:gd name="T18" fmla="*/ 8 w 13"/>
                <a:gd name="T19" fmla="*/ 7 h 18"/>
                <a:gd name="T20" fmla="*/ 8 w 13"/>
                <a:gd name="T21" fmla="*/ 5 h 18"/>
                <a:gd name="T22" fmla="*/ 8 w 13"/>
                <a:gd name="T23" fmla="*/ 4 h 18"/>
                <a:gd name="T24" fmla="*/ 9 w 13"/>
                <a:gd name="T25" fmla="*/ 3 h 18"/>
                <a:gd name="T26" fmla="*/ 9 w 13"/>
                <a:gd name="T27" fmla="*/ 2 h 18"/>
                <a:gd name="T28" fmla="*/ 9 w 13"/>
                <a:gd name="T29" fmla="*/ 1 h 18"/>
                <a:gd name="T30" fmla="*/ 8 w 13"/>
                <a:gd name="T31" fmla="*/ 1 h 18"/>
                <a:gd name="T32" fmla="*/ 7 w 13"/>
                <a:gd name="T33" fmla="*/ 0 h 18"/>
                <a:gd name="T34" fmla="*/ 6 w 13"/>
                <a:gd name="T35" fmla="*/ 1 h 18"/>
                <a:gd name="T36" fmla="*/ 7 w 13"/>
                <a:gd name="T37" fmla="*/ 2 h 18"/>
                <a:gd name="T38" fmla="*/ 6 w 13"/>
                <a:gd name="T39" fmla="*/ 5 h 18"/>
                <a:gd name="T40" fmla="*/ 6 w 13"/>
                <a:gd name="T41" fmla="*/ 7 h 18"/>
                <a:gd name="T42" fmla="*/ 6 w 13"/>
                <a:gd name="T43" fmla="*/ 8 h 18"/>
                <a:gd name="T44" fmla="*/ 6 w 13"/>
                <a:gd name="T45" fmla="*/ 8 h 18"/>
                <a:gd name="T46" fmla="*/ 5 w 13"/>
                <a:gd name="T47" fmla="*/ 9 h 18"/>
                <a:gd name="T48" fmla="*/ 2 w 13"/>
                <a:gd name="T49" fmla="*/ 9 h 18"/>
                <a:gd name="T50" fmla="*/ 2 w 13"/>
                <a:gd name="T51" fmla="*/ 10 h 18"/>
                <a:gd name="T52" fmla="*/ 1 w 13"/>
                <a:gd name="T53" fmla="*/ 10 h 18"/>
                <a:gd name="T54" fmla="*/ 1 w 13"/>
                <a:gd name="T55" fmla="*/ 10 h 18"/>
                <a:gd name="T56" fmla="*/ 2 w 13"/>
                <a:gd name="T57" fmla="*/ 12 h 18"/>
                <a:gd name="T58" fmla="*/ 2 w 13"/>
                <a:gd name="T59" fmla="*/ 12 h 18"/>
                <a:gd name="T60" fmla="*/ 3 w 13"/>
                <a:gd name="T61" fmla="*/ 12 h 18"/>
                <a:gd name="T62" fmla="*/ 3 w 13"/>
                <a:gd name="T63" fmla="*/ 11 h 18"/>
                <a:gd name="T64" fmla="*/ 5 w 13"/>
                <a:gd name="T65" fmla="*/ 10 h 18"/>
                <a:gd name="T66" fmla="*/ 6 w 13"/>
                <a:gd name="T67" fmla="*/ 9 h 18"/>
                <a:gd name="T68" fmla="*/ 6 w 13"/>
                <a:gd name="T69" fmla="*/ 10 h 18"/>
                <a:gd name="T70" fmla="*/ 6 w 13"/>
                <a:gd name="T71" fmla="*/ 11 h 18"/>
                <a:gd name="T72" fmla="*/ 6 w 13"/>
                <a:gd name="T73" fmla="*/ 11 h 18"/>
                <a:gd name="T74" fmla="*/ 4 w 13"/>
                <a:gd name="T75" fmla="*/ 14 h 18"/>
                <a:gd name="T76" fmla="*/ 2 w 13"/>
                <a:gd name="T77" fmla="*/ 16 h 18"/>
                <a:gd name="T78" fmla="*/ 1 w 13"/>
                <a:gd name="T79" fmla="*/ 16 h 18"/>
                <a:gd name="T80" fmla="*/ 0 w 13"/>
                <a:gd name="T81" fmla="*/ 17 h 18"/>
                <a:gd name="T82" fmla="*/ 2 w 13"/>
                <a:gd name="T83" fmla="*/ 17 h 18"/>
                <a:gd name="T84" fmla="*/ 2 w 13"/>
                <a:gd name="T85" fmla="*/ 17 h 18"/>
                <a:gd name="T86" fmla="*/ 4 w 13"/>
                <a:gd name="T87" fmla="*/ 16 h 18"/>
                <a:gd name="T88" fmla="*/ 5 w 13"/>
                <a:gd name="T89" fmla="*/ 15 h 18"/>
                <a:gd name="T90" fmla="*/ 6 w 13"/>
                <a:gd name="T91" fmla="*/ 14 h 18"/>
                <a:gd name="T92" fmla="*/ 7 w 13"/>
                <a:gd name="T93" fmla="*/ 12 h 18"/>
                <a:gd name="T94" fmla="*/ 7 w 13"/>
                <a:gd name="T95" fmla="*/ 11 h 18"/>
                <a:gd name="T96" fmla="*/ 8 w 13"/>
                <a:gd name="T97" fmla="*/ 8 h 18"/>
                <a:gd name="T98" fmla="*/ 9 w 13"/>
                <a:gd name="T99" fmla="*/ 8 h 18"/>
                <a:gd name="T100" fmla="*/ 11 w 13"/>
                <a:gd name="T10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" h="18">
                  <a:moveTo>
                    <a:pt x="11" y="7"/>
                  </a:moveTo>
                  <a:cubicBezTo>
                    <a:pt x="12" y="7"/>
                    <a:pt x="12" y="7"/>
                    <a:pt x="13" y="6"/>
                  </a:cubicBezTo>
                  <a:cubicBezTo>
                    <a:pt x="13" y="6"/>
                    <a:pt x="13" y="6"/>
                    <a:pt x="13" y="5"/>
                  </a:cubicBezTo>
                  <a:cubicBezTo>
                    <a:pt x="13" y="5"/>
                    <a:pt x="12" y="5"/>
                    <a:pt x="12" y="5"/>
                  </a:cubicBezTo>
                  <a:cubicBezTo>
                    <a:pt x="12" y="5"/>
                    <a:pt x="12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5"/>
                    <a:pt x="11" y="5"/>
                    <a:pt x="11" y="6"/>
                  </a:cubicBezTo>
                  <a:cubicBezTo>
                    <a:pt x="11" y="6"/>
                    <a:pt x="10" y="6"/>
                    <a:pt x="10" y="6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6"/>
                    <a:pt x="8" y="6"/>
                    <a:pt x="8" y="5"/>
                  </a:cubicBezTo>
                  <a:cubicBezTo>
                    <a:pt x="8" y="5"/>
                    <a:pt x="8" y="5"/>
                    <a:pt x="8" y="4"/>
                  </a:cubicBezTo>
                  <a:cubicBezTo>
                    <a:pt x="9" y="4"/>
                    <a:pt x="8" y="3"/>
                    <a:pt x="9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1"/>
                    <a:pt x="9" y="1"/>
                  </a:cubicBezTo>
                  <a:cubicBezTo>
                    <a:pt x="9" y="1"/>
                    <a:pt x="8" y="1"/>
                    <a:pt x="8" y="1"/>
                  </a:cubicBezTo>
                  <a:cubicBezTo>
                    <a:pt x="8" y="0"/>
                    <a:pt x="8" y="0"/>
                    <a:pt x="7" y="0"/>
                  </a:cubicBezTo>
                  <a:cubicBezTo>
                    <a:pt x="7" y="0"/>
                    <a:pt x="6" y="1"/>
                    <a:pt x="6" y="1"/>
                  </a:cubicBezTo>
                  <a:cubicBezTo>
                    <a:pt x="6" y="1"/>
                    <a:pt x="6" y="2"/>
                    <a:pt x="7" y="2"/>
                  </a:cubicBezTo>
                  <a:cubicBezTo>
                    <a:pt x="7" y="3"/>
                    <a:pt x="7" y="4"/>
                    <a:pt x="6" y="5"/>
                  </a:cubicBezTo>
                  <a:cubicBezTo>
                    <a:pt x="6" y="6"/>
                    <a:pt x="6" y="6"/>
                    <a:pt x="6" y="7"/>
                  </a:cubicBezTo>
                  <a:cubicBezTo>
                    <a:pt x="6" y="7"/>
                    <a:pt x="7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5" y="8"/>
                    <a:pt x="5" y="9"/>
                    <a:pt x="5" y="9"/>
                  </a:cubicBezTo>
                  <a:cubicBezTo>
                    <a:pt x="4" y="9"/>
                    <a:pt x="3" y="9"/>
                    <a:pt x="2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1"/>
                    <a:pt x="1" y="11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3" y="12"/>
                    <a:pt x="3" y="12"/>
                  </a:cubicBezTo>
                  <a:cubicBezTo>
                    <a:pt x="3" y="12"/>
                    <a:pt x="3" y="12"/>
                    <a:pt x="3" y="11"/>
                  </a:cubicBezTo>
                  <a:cubicBezTo>
                    <a:pt x="4" y="11"/>
                    <a:pt x="5" y="11"/>
                    <a:pt x="5" y="10"/>
                  </a:cubicBezTo>
                  <a:cubicBezTo>
                    <a:pt x="5" y="10"/>
                    <a:pt x="5" y="9"/>
                    <a:pt x="6" y="9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3"/>
                    <a:pt x="4" y="14"/>
                    <a:pt x="4" y="14"/>
                  </a:cubicBezTo>
                  <a:cubicBezTo>
                    <a:pt x="3" y="15"/>
                    <a:pt x="3" y="15"/>
                    <a:pt x="2" y="16"/>
                  </a:cubicBezTo>
                  <a:cubicBezTo>
                    <a:pt x="2" y="16"/>
                    <a:pt x="1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1" y="18"/>
                    <a:pt x="2" y="17"/>
                    <a:pt x="2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3" y="17"/>
                    <a:pt x="4" y="16"/>
                    <a:pt x="4" y="16"/>
                  </a:cubicBezTo>
                  <a:cubicBezTo>
                    <a:pt x="5" y="16"/>
                    <a:pt x="5" y="16"/>
                    <a:pt x="5" y="15"/>
                  </a:cubicBezTo>
                  <a:cubicBezTo>
                    <a:pt x="5" y="15"/>
                    <a:pt x="6" y="15"/>
                    <a:pt x="6" y="14"/>
                  </a:cubicBezTo>
                  <a:cubicBezTo>
                    <a:pt x="7" y="13"/>
                    <a:pt x="7" y="13"/>
                    <a:pt x="7" y="12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8" y="10"/>
                    <a:pt x="8" y="9"/>
                    <a:pt x="8" y="8"/>
                  </a:cubicBezTo>
                  <a:cubicBezTo>
                    <a:pt x="8" y="8"/>
                    <a:pt x="8" y="8"/>
                    <a:pt x="9" y="8"/>
                  </a:cubicBezTo>
                  <a:cubicBezTo>
                    <a:pt x="9" y="8"/>
                    <a:pt x="10" y="7"/>
                    <a:pt x="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224"/>
            <p:cNvSpPr/>
            <p:nvPr userDrawn="1"/>
          </p:nvSpPr>
          <p:spPr bwMode="auto">
            <a:xfrm>
              <a:off x="1216025" y="4714875"/>
              <a:ext cx="55563" cy="49213"/>
            </a:xfrm>
            <a:custGeom>
              <a:avLst/>
              <a:gdLst>
                <a:gd name="T0" fmla="*/ 5 w 8"/>
                <a:gd name="T1" fmla="*/ 5 h 7"/>
                <a:gd name="T2" fmla="*/ 4 w 8"/>
                <a:gd name="T3" fmla="*/ 3 h 7"/>
                <a:gd name="T4" fmla="*/ 3 w 8"/>
                <a:gd name="T5" fmla="*/ 3 h 7"/>
                <a:gd name="T6" fmla="*/ 2 w 8"/>
                <a:gd name="T7" fmla="*/ 2 h 7"/>
                <a:gd name="T8" fmla="*/ 2 w 8"/>
                <a:gd name="T9" fmla="*/ 2 h 7"/>
                <a:gd name="T10" fmla="*/ 1 w 8"/>
                <a:gd name="T11" fmla="*/ 1 h 7"/>
                <a:gd name="T12" fmla="*/ 0 w 8"/>
                <a:gd name="T13" fmla="*/ 0 h 7"/>
                <a:gd name="T14" fmla="*/ 1 w 8"/>
                <a:gd name="T15" fmla="*/ 1 h 7"/>
                <a:gd name="T16" fmla="*/ 1 w 8"/>
                <a:gd name="T17" fmla="*/ 3 h 7"/>
                <a:gd name="T18" fmla="*/ 2 w 8"/>
                <a:gd name="T19" fmla="*/ 4 h 7"/>
                <a:gd name="T20" fmla="*/ 3 w 8"/>
                <a:gd name="T21" fmla="*/ 5 h 7"/>
                <a:gd name="T22" fmla="*/ 3 w 8"/>
                <a:gd name="T23" fmla="*/ 6 h 7"/>
                <a:gd name="T24" fmla="*/ 5 w 8"/>
                <a:gd name="T25" fmla="*/ 7 h 7"/>
                <a:gd name="T26" fmla="*/ 6 w 8"/>
                <a:gd name="T27" fmla="*/ 7 h 7"/>
                <a:gd name="T28" fmla="*/ 6 w 8"/>
                <a:gd name="T29" fmla="*/ 7 h 7"/>
                <a:gd name="T30" fmla="*/ 7 w 8"/>
                <a:gd name="T31" fmla="*/ 6 h 7"/>
                <a:gd name="T32" fmla="*/ 8 w 8"/>
                <a:gd name="T33" fmla="*/ 6 h 7"/>
                <a:gd name="T34" fmla="*/ 6 w 8"/>
                <a:gd name="T35" fmla="*/ 5 h 7"/>
                <a:gd name="T36" fmla="*/ 5 w 8"/>
                <a:gd name="T37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" h="7">
                  <a:moveTo>
                    <a:pt x="5" y="5"/>
                  </a:moveTo>
                  <a:cubicBezTo>
                    <a:pt x="5" y="4"/>
                    <a:pt x="4" y="4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3"/>
                    <a:pt x="2" y="4"/>
                    <a:pt x="2" y="4"/>
                  </a:cubicBezTo>
                  <a:cubicBezTo>
                    <a:pt x="2" y="4"/>
                    <a:pt x="2" y="5"/>
                    <a:pt x="3" y="5"/>
                  </a:cubicBezTo>
                  <a:cubicBezTo>
                    <a:pt x="3" y="5"/>
                    <a:pt x="3" y="6"/>
                    <a:pt x="3" y="6"/>
                  </a:cubicBezTo>
                  <a:cubicBezTo>
                    <a:pt x="4" y="6"/>
                    <a:pt x="4" y="7"/>
                    <a:pt x="5" y="7"/>
                  </a:cubicBezTo>
                  <a:cubicBezTo>
                    <a:pt x="5" y="7"/>
                    <a:pt x="5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7" y="7"/>
                    <a:pt x="7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5"/>
                    <a:pt x="7" y="5"/>
                    <a:pt x="6" y="5"/>
                  </a:cubicBezTo>
                  <a:cubicBezTo>
                    <a:pt x="6" y="5"/>
                    <a:pt x="6" y="5"/>
                    <a:pt x="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Freeform 225"/>
            <p:cNvSpPr>
              <a:spLocks noEditPoints="1"/>
            </p:cNvSpPr>
            <p:nvPr userDrawn="1"/>
          </p:nvSpPr>
          <p:spPr bwMode="auto">
            <a:xfrm>
              <a:off x="1562100" y="4638675"/>
              <a:ext cx="96838" cy="168275"/>
            </a:xfrm>
            <a:custGeom>
              <a:avLst/>
              <a:gdLst>
                <a:gd name="T0" fmla="*/ 12 w 14"/>
                <a:gd name="T1" fmla="*/ 5 h 24"/>
                <a:gd name="T2" fmla="*/ 14 w 14"/>
                <a:gd name="T3" fmla="*/ 2 h 24"/>
                <a:gd name="T4" fmla="*/ 13 w 14"/>
                <a:gd name="T5" fmla="*/ 1 h 24"/>
                <a:gd name="T6" fmla="*/ 11 w 14"/>
                <a:gd name="T7" fmla="*/ 4 h 24"/>
                <a:gd name="T8" fmla="*/ 10 w 14"/>
                <a:gd name="T9" fmla="*/ 5 h 24"/>
                <a:gd name="T10" fmla="*/ 9 w 14"/>
                <a:gd name="T11" fmla="*/ 7 h 24"/>
                <a:gd name="T12" fmla="*/ 10 w 14"/>
                <a:gd name="T13" fmla="*/ 9 h 24"/>
                <a:gd name="T14" fmla="*/ 8 w 14"/>
                <a:gd name="T15" fmla="*/ 6 h 24"/>
                <a:gd name="T16" fmla="*/ 9 w 14"/>
                <a:gd name="T17" fmla="*/ 3 h 24"/>
                <a:gd name="T18" fmla="*/ 9 w 14"/>
                <a:gd name="T19" fmla="*/ 0 h 24"/>
                <a:gd name="T20" fmla="*/ 7 w 14"/>
                <a:gd name="T21" fmla="*/ 2 h 24"/>
                <a:gd name="T22" fmla="*/ 5 w 14"/>
                <a:gd name="T23" fmla="*/ 5 h 24"/>
                <a:gd name="T24" fmla="*/ 3 w 14"/>
                <a:gd name="T25" fmla="*/ 6 h 24"/>
                <a:gd name="T26" fmla="*/ 4 w 14"/>
                <a:gd name="T27" fmla="*/ 8 h 24"/>
                <a:gd name="T28" fmla="*/ 2 w 14"/>
                <a:gd name="T29" fmla="*/ 8 h 24"/>
                <a:gd name="T30" fmla="*/ 2 w 14"/>
                <a:gd name="T31" fmla="*/ 11 h 24"/>
                <a:gd name="T32" fmla="*/ 4 w 14"/>
                <a:gd name="T33" fmla="*/ 11 h 24"/>
                <a:gd name="T34" fmla="*/ 5 w 14"/>
                <a:gd name="T35" fmla="*/ 9 h 24"/>
                <a:gd name="T36" fmla="*/ 5 w 14"/>
                <a:gd name="T37" fmla="*/ 11 h 24"/>
                <a:gd name="T38" fmla="*/ 9 w 14"/>
                <a:gd name="T39" fmla="*/ 9 h 24"/>
                <a:gd name="T40" fmla="*/ 7 w 14"/>
                <a:gd name="T41" fmla="*/ 12 h 24"/>
                <a:gd name="T42" fmla="*/ 4 w 14"/>
                <a:gd name="T43" fmla="*/ 13 h 24"/>
                <a:gd name="T44" fmla="*/ 5 w 14"/>
                <a:gd name="T45" fmla="*/ 14 h 24"/>
                <a:gd name="T46" fmla="*/ 9 w 14"/>
                <a:gd name="T47" fmla="*/ 11 h 24"/>
                <a:gd name="T48" fmla="*/ 8 w 14"/>
                <a:gd name="T49" fmla="*/ 15 h 24"/>
                <a:gd name="T50" fmla="*/ 6 w 14"/>
                <a:gd name="T51" fmla="*/ 18 h 24"/>
                <a:gd name="T52" fmla="*/ 4 w 14"/>
                <a:gd name="T53" fmla="*/ 20 h 24"/>
                <a:gd name="T54" fmla="*/ 0 w 14"/>
                <a:gd name="T55" fmla="*/ 22 h 24"/>
                <a:gd name="T56" fmla="*/ 4 w 14"/>
                <a:gd name="T57" fmla="*/ 21 h 24"/>
                <a:gd name="T58" fmla="*/ 8 w 14"/>
                <a:gd name="T59" fmla="*/ 18 h 24"/>
                <a:gd name="T60" fmla="*/ 8 w 14"/>
                <a:gd name="T61" fmla="*/ 22 h 24"/>
                <a:gd name="T62" fmla="*/ 6 w 14"/>
                <a:gd name="T63" fmla="*/ 23 h 24"/>
                <a:gd name="T64" fmla="*/ 9 w 14"/>
                <a:gd name="T65" fmla="*/ 23 h 24"/>
                <a:gd name="T66" fmla="*/ 11 w 14"/>
                <a:gd name="T67" fmla="*/ 21 h 24"/>
                <a:gd name="T68" fmla="*/ 9 w 14"/>
                <a:gd name="T69" fmla="*/ 18 h 24"/>
                <a:gd name="T70" fmla="*/ 11 w 14"/>
                <a:gd name="T71" fmla="*/ 17 h 24"/>
                <a:gd name="T72" fmla="*/ 9 w 14"/>
                <a:gd name="T73" fmla="*/ 14 h 24"/>
                <a:gd name="T74" fmla="*/ 14 w 14"/>
                <a:gd name="T75" fmla="*/ 9 h 24"/>
                <a:gd name="T76" fmla="*/ 11 w 14"/>
                <a:gd name="T77" fmla="*/ 9 h 24"/>
                <a:gd name="T78" fmla="*/ 12 w 14"/>
                <a:gd name="T79" fmla="*/ 6 h 24"/>
                <a:gd name="T80" fmla="*/ 5 w 14"/>
                <a:gd name="T81" fmla="*/ 6 h 24"/>
                <a:gd name="T82" fmla="*/ 7 w 14"/>
                <a:gd name="T83" fmla="*/ 8 h 24"/>
                <a:gd name="T84" fmla="*/ 7 w 14"/>
                <a:gd name="T85" fmla="*/ 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" h="24">
                  <a:moveTo>
                    <a:pt x="12" y="6"/>
                  </a:moveTo>
                  <a:cubicBezTo>
                    <a:pt x="12" y="6"/>
                    <a:pt x="12" y="6"/>
                    <a:pt x="12" y="6"/>
                  </a:cubicBezTo>
                  <a:cubicBezTo>
                    <a:pt x="12" y="6"/>
                    <a:pt x="12" y="5"/>
                    <a:pt x="12" y="5"/>
                  </a:cubicBezTo>
                  <a:cubicBezTo>
                    <a:pt x="12" y="5"/>
                    <a:pt x="13" y="4"/>
                    <a:pt x="13" y="3"/>
                  </a:cubicBezTo>
                  <a:cubicBezTo>
                    <a:pt x="13" y="3"/>
                    <a:pt x="13" y="3"/>
                    <a:pt x="14" y="3"/>
                  </a:cubicBezTo>
                  <a:cubicBezTo>
                    <a:pt x="14" y="3"/>
                    <a:pt x="14" y="2"/>
                    <a:pt x="14" y="2"/>
                  </a:cubicBezTo>
                  <a:cubicBezTo>
                    <a:pt x="14" y="2"/>
                    <a:pt x="14" y="2"/>
                    <a:pt x="13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2" y="1"/>
                    <a:pt x="12" y="1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3"/>
                    <a:pt x="12" y="4"/>
                    <a:pt x="11" y="4"/>
                  </a:cubicBezTo>
                  <a:cubicBezTo>
                    <a:pt x="11" y="5"/>
                    <a:pt x="11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9" y="5"/>
                    <a:pt x="8" y="5"/>
                    <a:pt x="8" y="5"/>
                  </a:cubicBezTo>
                  <a:cubicBezTo>
                    <a:pt x="9" y="5"/>
                    <a:pt x="9" y="5"/>
                    <a:pt x="9" y="6"/>
                  </a:cubicBezTo>
                  <a:cubicBezTo>
                    <a:pt x="9" y="6"/>
                    <a:pt x="9" y="7"/>
                    <a:pt x="9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9"/>
                    <a:pt x="10" y="9"/>
                  </a:cubicBezTo>
                  <a:cubicBezTo>
                    <a:pt x="10" y="9"/>
                    <a:pt x="9" y="9"/>
                    <a:pt x="8" y="9"/>
                  </a:cubicBezTo>
                  <a:cubicBezTo>
                    <a:pt x="8" y="8"/>
                    <a:pt x="7" y="7"/>
                    <a:pt x="8" y="7"/>
                  </a:cubicBezTo>
                  <a:cubicBezTo>
                    <a:pt x="8" y="7"/>
                    <a:pt x="8" y="7"/>
                    <a:pt x="8" y="6"/>
                  </a:cubicBezTo>
                  <a:cubicBezTo>
                    <a:pt x="9" y="6"/>
                    <a:pt x="8" y="5"/>
                    <a:pt x="8" y="5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3"/>
                  </a:cubicBezTo>
                  <a:cubicBezTo>
                    <a:pt x="9" y="3"/>
                    <a:pt x="10" y="2"/>
                    <a:pt x="10" y="2"/>
                  </a:cubicBezTo>
                  <a:cubicBezTo>
                    <a:pt x="10" y="2"/>
                    <a:pt x="10" y="1"/>
                    <a:pt x="10" y="1"/>
                  </a:cubicBezTo>
                  <a:cubicBezTo>
                    <a:pt x="10" y="1"/>
                    <a:pt x="10" y="0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7" y="1"/>
                    <a:pt x="7" y="1"/>
                    <a:pt x="7" y="2"/>
                  </a:cubicBezTo>
                  <a:cubicBezTo>
                    <a:pt x="7" y="3"/>
                    <a:pt x="7" y="3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7" y="5"/>
                    <a:pt x="6" y="5"/>
                    <a:pt x="5" y="5"/>
                  </a:cubicBezTo>
                  <a:cubicBezTo>
                    <a:pt x="5" y="5"/>
                    <a:pt x="4" y="5"/>
                    <a:pt x="4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7"/>
                    <a:pt x="3" y="7"/>
                  </a:cubicBezTo>
                  <a:cubicBezTo>
                    <a:pt x="3" y="7"/>
                    <a:pt x="3" y="7"/>
                    <a:pt x="4" y="8"/>
                  </a:cubicBezTo>
                  <a:cubicBezTo>
                    <a:pt x="4" y="8"/>
                    <a:pt x="4" y="8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9"/>
                    <a:pt x="3" y="8"/>
                    <a:pt x="2" y="8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1"/>
                    <a:pt x="3" y="12"/>
                    <a:pt x="3" y="12"/>
                  </a:cubicBezTo>
                  <a:cubicBezTo>
                    <a:pt x="4" y="12"/>
                    <a:pt x="4" y="11"/>
                    <a:pt x="4" y="11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9"/>
                    <a:pt x="5" y="9"/>
                  </a:cubicBezTo>
                  <a:cubicBezTo>
                    <a:pt x="5" y="9"/>
                    <a:pt x="5" y="8"/>
                    <a:pt x="5" y="8"/>
                  </a:cubicBezTo>
                  <a:cubicBezTo>
                    <a:pt x="6" y="8"/>
                    <a:pt x="6" y="9"/>
                    <a:pt x="6" y="9"/>
                  </a:cubicBezTo>
                  <a:cubicBezTo>
                    <a:pt x="6" y="10"/>
                    <a:pt x="5" y="10"/>
                    <a:pt x="5" y="11"/>
                  </a:cubicBezTo>
                  <a:cubicBezTo>
                    <a:pt x="5" y="11"/>
                    <a:pt x="6" y="10"/>
                    <a:pt x="6" y="10"/>
                  </a:cubicBezTo>
                  <a:cubicBezTo>
                    <a:pt x="6" y="10"/>
                    <a:pt x="6" y="9"/>
                    <a:pt x="7" y="9"/>
                  </a:cubicBezTo>
                  <a:cubicBezTo>
                    <a:pt x="7" y="10"/>
                    <a:pt x="8" y="10"/>
                    <a:pt x="9" y="9"/>
                  </a:cubicBezTo>
                  <a:cubicBezTo>
                    <a:pt x="9" y="9"/>
                    <a:pt x="9" y="10"/>
                    <a:pt x="9" y="10"/>
                  </a:cubicBezTo>
                  <a:cubicBezTo>
                    <a:pt x="9" y="11"/>
                    <a:pt x="8" y="11"/>
                    <a:pt x="8" y="11"/>
                  </a:cubicBezTo>
                  <a:cubicBezTo>
                    <a:pt x="8" y="11"/>
                    <a:pt x="7" y="11"/>
                    <a:pt x="7" y="12"/>
                  </a:cubicBezTo>
                  <a:cubicBezTo>
                    <a:pt x="7" y="12"/>
                    <a:pt x="6" y="12"/>
                    <a:pt x="6" y="12"/>
                  </a:cubicBezTo>
                  <a:cubicBezTo>
                    <a:pt x="6" y="12"/>
                    <a:pt x="5" y="13"/>
                    <a:pt x="5" y="13"/>
                  </a:cubicBezTo>
                  <a:cubicBezTo>
                    <a:pt x="5" y="13"/>
                    <a:pt x="5" y="13"/>
                    <a:pt x="4" y="13"/>
                  </a:cubicBezTo>
                  <a:cubicBezTo>
                    <a:pt x="4" y="13"/>
                    <a:pt x="3" y="14"/>
                    <a:pt x="3" y="14"/>
                  </a:cubicBezTo>
                  <a:cubicBezTo>
                    <a:pt x="3" y="15"/>
                    <a:pt x="4" y="15"/>
                    <a:pt x="4" y="15"/>
                  </a:cubicBezTo>
                  <a:cubicBezTo>
                    <a:pt x="5" y="15"/>
                    <a:pt x="5" y="14"/>
                    <a:pt x="5" y="14"/>
                  </a:cubicBezTo>
                  <a:cubicBezTo>
                    <a:pt x="6" y="14"/>
                    <a:pt x="6" y="14"/>
                    <a:pt x="6" y="13"/>
                  </a:cubicBezTo>
                  <a:cubicBezTo>
                    <a:pt x="7" y="13"/>
                    <a:pt x="7" y="13"/>
                    <a:pt x="8" y="12"/>
                  </a:cubicBezTo>
                  <a:cubicBezTo>
                    <a:pt x="8" y="12"/>
                    <a:pt x="8" y="11"/>
                    <a:pt x="9" y="11"/>
                  </a:cubicBezTo>
                  <a:cubicBezTo>
                    <a:pt x="9" y="11"/>
                    <a:pt x="10" y="11"/>
                    <a:pt x="10" y="11"/>
                  </a:cubicBezTo>
                  <a:cubicBezTo>
                    <a:pt x="9" y="13"/>
                    <a:pt x="9" y="14"/>
                    <a:pt x="7" y="14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5"/>
                    <a:pt x="8" y="16"/>
                  </a:cubicBezTo>
                  <a:cubicBezTo>
                    <a:pt x="8" y="16"/>
                    <a:pt x="7" y="17"/>
                    <a:pt x="7" y="17"/>
                  </a:cubicBezTo>
                  <a:cubicBezTo>
                    <a:pt x="6" y="17"/>
                    <a:pt x="6" y="18"/>
                    <a:pt x="6" y="18"/>
                  </a:cubicBezTo>
                  <a:cubicBezTo>
                    <a:pt x="5" y="18"/>
                    <a:pt x="5" y="18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0"/>
                    <a:pt x="3" y="20"/>
                    <a:pt x="2" y="20"/>
                  </a:cubicBezTo>
                  <a:cubicBezTo>
                    <a:pt x="2" y="21"/>
                    <a:pt x="0" y="21"/>
                    <a:pt x="0" y="22"/>
                  </a:cubicBezTo>
                  <a:cubicBezTo>
                    <a:pt x="1" y="23"/>
                    <a:pt x="2" y="22"/>
                    <a:pt x="3" y="23"/>
                  </a:cubicBezTo>
                  <a:cubicBezTo>
                    <a:pt x="3" y="22"/>
                    <a:pt x="3" y="22"/>
                    <a:pt x="4" y="22"/>
                  </a:cubicBezTo>
                  <a:cubicBezTo>
                    <a:pt x="4" y="22"/>
                    <a:pt x="4" y="22"/>
                    <a:pt x="4" y="21"/>
                  </a:cubicBezTo>
                  <a:cubicBezTo>
                    <a:pt x="5" y="21"/>
                    <a:pt x="6" y="20"/>
                    <a:pt x="6" y="20"/>
                  </a:cubicBezTo>
                  <a:cubicBezTo>
                    <a:pt x="6" y="19"/>
                    <a:pt x="7" y="19"/>
                    <a:pt x="7" y="1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9" y="18"/>
                    <a:pt x="8" y="19"/>
                    <a:pt x="8" y="20"/>
                  </a:cubicBezTo>
                  <a:cubicBezTo>
                    <a:pt x="8" y="21"/>
                    <a:pt x="9" y="21"/>
                    <a:pt x="9" y="21"/>
                  </a:cubicBezTo>
                  <a:cubicBezTo>
                    <a:pt x="9" y="22"/>
                    <a:pt x="8" y="21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7" y="22"/>
                    <a:pt x="6" y="22"/>
                    <a:pt x="5" y="22"/>
                  </a:cubicBezTo>
                  <a:cubicBezTo>
                    <a:pt x="5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8" y="23"/>
                    <a:pt x="8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10" y="24"/>
                    <a:pt x="10" y="23"/>
                  </a:cubicBezTo>
                  <a:cubicBezTo>
                    <a:pt x="10" y="23"/>
                    <a:pt x="11" y="23"/>
                    <a:pt x="11" y="23"/>
                  </a:cubicBezTo>
                  <a:cubicBezTo>
                    <a:pt x="12" y="22"/>
                    <a:pt x="11" y="22"/>
                    <a:pt x="11" y="21"/>
                  </a:cubicBezTo>
                  <a:cubicBezTo>
                    <a:pt x="10" y="21"/>
                    <a:pt x="10" y="20"/>
                    <a:pt x="10" y="20"/>
                  </a:cubicBezTo>
                  <a:cubicBezTo>
                    <a:pt x="10" y="20"/>
                    <a:pt x="10" y="19"/>
                    <a:pt x="10" y="19"/>
                  </a:cubicBezTo>
                  <a:cubicBezTo>
                    <a:pt x="10" y="19"/>
                    <a:pt x="9" y="19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9" y="17"/>
                    <a:pt x="9" y="17"/>
                  </a:cubicBezTo>
                  <a:cubicBezTo>
                    <a:pt x="10" y="17"/>
                    <a:pt x="10" y="17"/>
                    <a:pt x="11" y="17"/>
                  </a:cubicBezTo>
                  <a:cubicBezTo>
                    <a:pt x="12" y="17"/>
                    <a:pt x="12" y="16"/>
                    <a:pt x="12" y="15"/>
                  </a:cubicBezTo>
                  <a:cubicBezTo>
                    <a:pt x="12" y="15"/>
                    <a:pt x="11" y="15"/>
                    <a:pt x="11" y="15"/>
                  </a:cubicBezTo>
                  <a:cubicBezTo>
                    <a:pt x="11" y="14"/>
                    <a:pt x="10" y="14"/>
                    <a:pt x="9" y="14"/>
                  </a:cubicBezTo>
                  <a:cubicBezTo>
                    <a:pt x="10" y="13"/>
                    <a:pt x="10" y="12"/>
                    <a:pt x="11" y="12"/>
                  </a:cubicBezTo>
                  <a:cubicBezTo>
                    <a:pt x="11" y="12"/>
                    <a:pt x="12" y="12"/>
                    <a:pt x="12" y="11"/>
                  </a:cubicBezTo>
                  <a:cubicBezTo>
                    <a:pt x="13" y="11"/>
                    <a:pt x="13" y="9"/>
                    <a:pt x="14" y="9"/>
                  </a:cubicBezTo>
                  <a:cubicBezTo>
                    <a:pt x="13" y="9"/>
                    <a:pt x="14" y="9"/>
                    <a:pt x="14" y="8"/>
                  </a:cubicBezTo>
                  <a:cubicBezTo>
                    <a:pt x="14" y="8"/>
                    <a:pt x="13" y="8"/>
                    <a:pt x="13" y="8"/>
                  </a:cubicBezTo>
                  <a:cubicBezTo>
                    <a:pt x="12" y="8"/>
                    <a:pt x="12" y="8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8"/>
                    <a:pt x="11" y="8"/>
                    <a:pt x="11" y="7"/>
                  </a:cubicBezTo>
                  <a:cubicBezTo>
                    <a:pt x="11" y="7"/>
                    <a:pt x="11" y="7"/>
                    <a:pt x="12" y="6"/>
                  </a:cubicBezTo>
                  <a:close/>
                  <a:moveTo>
                    <a:pt x="5" y="8"/>
                  </a:moveTo>
                  <a:cubicBezTo>
                    <a:pt x="4" y="7"/>
                    <a:pt x="4" y="7"/>
                    <a:pt x="4" y="6"/>
                  </a:cubicBezTo>
                  <a:cubicBezTo>
                    <a:pt x="4" y="6"/>
                    <a:pt x="5" y="6"/>
                    <a:pt x="5" y="6"/>
                  </a:cubicBezTo>
                  <a:cubicBezTo>
                    <a:pt x="5" y="6"/>
                    <a:pt x="5" y="6"/>
                    <a:pt x="6" y="6"/>
                  </a:cubicBezTo>
                  <a:cubicBezTo>
                    <a:pt x="6" y="7"/>
                    <a:pt x="5" y="7"/>
                    <a:pt x="5" y="8"/>
                  </a:cubicBezTo>
                  <a:close/>
                  <a:moveTo>
                    <a:pt x="7" y="8"/>
                  </a:moveTo>
                  <a:cubicBezTo>
                    <a:pt x="6" y="8"/>
                    <a:pt x="6" y="8"/>
                    <a:pt x="5" y="8"/>
                  </a:cubicBezTo>
                  <a:cubicBezTo>
                    <a:pt x="6" y="7"/>
                    <a:pt x="6" y="6"/>
                    <a:pt x="6" y="6"/>
                  </a:cubicBezTo>
                  <a:cubicBezTo>
                    <a:pt x="7" y="6"/>
                    <a:pt x="7" y="7"/>
                    <a:pt x="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Freeform 226"/>
            <p:cNvSpPr/>
            <p:nvPr userDrawn="1"/>
          </p:nvSpPr>
          <p:spPr bwMode="auto">
            <a:xfrm>
              <a:off x="1555750" y="4737100"/>
              <a:ext cx="20638" cy="34925"/>
            </a:xfrm>
            <a:custGeom>
              <a:avLst/>
              <a:gdLst>
                <a:gd name="T0" fmla="*/ 3 w 3"/>
                <a:gd name="T1" fmla="*/ 4 h 5"/>
                <a:gd name="T2" fmla="*/ 3 w 3"/>
                <a:gd name="T3" fmla="*/ 2 h 5"/>
                <a:gd name="T4" fmla="*/ 3 w 3"/>
                <a:gd name="T5" fmla="*/ 1 h 5"/>
                <a:gd name="T6" fmla="*/ 1 w 3"/>
                <a:gd name="T7" fmla="*/ 0 h 5"/>
                <a:gd name="T8" fmla="*/ 1 w 3"/>
                <a:gd name="T9" fmla="*/ 1 h 5"/>
                <a:gd name="T10" fmla="*/ 1 w 3"/>
                <a:gd name="T11" fmla="*/ 3 h 5"/>
                <a:gd name="T12" fmla="*/ 1 w 3"/>
                <a:gd name="T13" fmla="*/ 3 h 5"/>
                <a:gd name="T14" fmla="*/ 1 w 3"/>
                <a:gd name="T15" fmla="*/ 4 h 5"/>
                <a:gd name="T16" fmla="*/ 0 w 3"/>
                <a:gd name="T17" fmla="*/ 4 h 5"/>
                <a:gd name="T18" fmla="*/ 0 w 3"/>
                <a:gd name="T19" fmla="*/ 5 h 5"/>
                <a:gd name="T20" fmla="*/ 1 w 3"/>
                <a:gd name="T21" fmla="*/ 5 h 5"/>
                <a:gd name="T22" fmla="*/ 3 w 3"/>
                <a:gd name="T23" fmla="*/ 5 h 5"/>
                <a:gd name="T24" fmla="*/ 3 w 3"/>
                <a:gd name="T2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5">
                  <a:moveTo>
                    <a:pt x="3" y="4"/>
                  </a:moveTo>
                  <a:cubicBezTo>
                    <a:pt x="3" y="3"/>
                    <a:pt x="3" y="2"/>
                    <a:pt x="3" y="2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4"/>
                  </a:cubicBezTo>
                  <a:cubicBezTo>
                    <a:pt x="1" y="4"/>
                    <a:pt x="0" y="4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2" y="5"/>
                    <a:pt x="2" y="5"/>
                    <a:pt x="3" y="5"/>
                  </a:cubicBezTo>
                  <a:cubicBezTo>
                    <a:pt x="3" y="5"/>
                    <a:pt x="3" y="4"/>
                    <a:pt x="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Freeform 227"/>
            <p:cNvSpPr/>
            <p:nvPr userDrawn="1"/>
          </p:nvSpPr>
          <p:spPr bwMode="auto">
            <a:xfrm>
              <a:off x="808038" y="4652963"/>
              <a:ext cx="20638" cy="20638"/>
            </a:xfrm>
            <a:custGeom>
              <a:avLst/>
              <a:gdLst>
                <a:gd name="T0" fmla="*/ 1 w 3"/>
                <a:gd name="T1" fmla="*/ 2 h 3"/>
                <a:gd name="T2" fmla="*/ 3 w 3"/>
                <a:gd name="T3" fmla="*/ 2 h 3"/>
                <a:gd name="T4" fmla="*/ 3 w 3"/>
                <a:gd name="T5" fmla="*/ 1 h 3"/>
                <a:gd name="T6" fmla="*/ 2 w 3"/>
                <a:gd name="T7" fmla="*/ 0 h 3"/>
                <a:gd name="T8" fmla="*/ 0 w 3"/>
                <a:gd name="T9" fmla="*/ 1 h 3"/>
                <a:gd name="T10" fmla="*/ 1 w 3"/>
                <a:gd name="T11" fmla="*/ 2 h 3"/>
                <a:gd name="T12" fmla="*/ 1 w 3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1" y="2"/>
                  </a:moveTo>
                  <a:cubicBezTo>
                    <a:pt x="2" y="2"/>
                    <a:pt x="3" y="3"/>
                    <a:pt x="3" y="2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228"/>
            <p:cNvSpPr/>
            <p:nvPr userDrawn="1"/>
          </p:nvSpPr>
          <p:spPr bwMode="auto">
            <a:xfrm>
              <a:off x="781050" y="4667250"/>
              <a:ext cx="69850" cy="41275"/>
            </a:xfrm>
            <a:custGeom>
              <a:avLst/>
              <a:gdLst>
                <a:gd name="T0" fmla="*/ 1 w 10"/>
                <a:gd name="T1" fmla="*/ 6 h 6"/>
                <a:gd name="T2" fmla="*/ 3 w 10"/>
                <a:gd name="T3" fmla="*/ 6 h 6"/>
                <a:gd name="T4" fmla="*/ 3 w 10"/>
                <a:gd name="T5" fmla="*/ 5 h 6"/>
                <a:gd name="T6" fmla="*/ 4 w 10"/>
                <a:gd name="T7" fmla="*/ 5 h 6"/>
                <a:gd name="T8" fmla="*/ 5 w 10"/>
                <a:gd name="T9" fmla="*/ 4 h 6"/>
                <a:gd name="T10" fmla="*/ 6 w 10"/>
                <a:gd name="T11" fmla="*/ 3 h 6"/>
                <a:gd name="T12" fmla="*/ 7 w 10"/>
                <a:gd name="T13" fmla="*/ 2 h 6"/>
                <a:gd name="T14" fmla="*/ 10 w 10"/>
                <a:gd name="T15" fmla="*/ 0 h 6"/>
                <a:gd name="T16" fmla="*/ 9 w 10"/>
                <a:gd name="T17" fmla="*/ 0 h 6"/>
                <a:gd name="T18" fmla="*/ 9 w 10"/>
                <a:gd name="T19" fmla="*/ 0 h 6"/>
                <a:gd name="T20" fmla="*/ 7 w 10"/>
                <a:gd name="T21" fmla="*/ 1 h 6"/>
                <a:gd name="T22" fmla="*/ 6 w 10"/>
                <a:gd name="T23" fmla="*/ 2 h 6"/>
                <a:gd name="T24" fmla="*/ 5 w 10"/>
                <a:gd name="T25" fmla="*/ 2 h 6"/>
                <a:gd name="T26" fmla="*/ 5 w 10"/>
                <a:gd name="T27" fmla="*/ 2 h 6"/>
                <a:gd name="T28" fmla="*/ 3 w 10"/>
                <a:gd name="T29" fmla="*/ 3 h 6"/>
                <a:gd name="T30" fmla="*/ 2 w 10"/>
                <a:gd name="T31" fmla="*/ 4 h 6"/>
                <a:gd name="T32" fmla="*/ 0 w 10"/>
                <a:gd name="T33" fmla="*/ 5 h 6"/>
                <a:gd name="T34" fmla="*/ 0 w 10"/>
                <a:gd name="T35" fmla="*/ 6 h 6"/>
                <a:gd name="T36" fmla="*/ 1 w 10"/>
                <a:gd name="T3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6">
                  <a:moveTo>
                    <a:pt x="1" y="6"/>
                  </a:moveTo>
                  <a:cubicBezTo>
                    <a:pt x="1" y="6"/>
                    <a:pt x="2" y="6"/>
                    <a:pt x="3" y="6"/>
                  </a:cubicBezTo>
                  <a:cubicBezTo>
                    <a:pt x="3" y="6"/>
                    <a:pt x="3" y="6"/>
                    <a:pt x="3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4"/>
                    <a:pt x="4" y="4"/>
                    <a:pt x="5" y="4"/>
                  </a:cubicBezTo>
                  <a:cubicBezTo>
                    <a:pt x="5" y="4"/>
                    <a:pt x="6" y="3"/>
                    <a:pt x="6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2"/>
                    <a:pt x="10" y="1"/>
                    <a:pt x="10" y="0"/>
                  </a:cubicBezTo>
                  <a:cubicBezTo>
                    <a:pt x="10" y="0"/>
                    <a:pt x="10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1"/>
                    <a:pt x="7" y="1"/>
                  </a:cubicBezTo>
                  <a:cubicBezTo>
                    <a:pt x="7" y="1"/>
                    <a:pt x="6" y="2"/>
                    <a:pt x="6" y="2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3"/>
                    <a:pt x="4" y="3"/>
                    <a:pt x="3" y="3"/>
                  </a:cubicBezTo>
                  <a:cubicBezTo>
                    <a:pt x="3" y="3"/>
                    <a:pt x="2" y="4"/>
                    <a:pt x="2" y="4"/>
                  </a:cubicBezTo>
                  <a:cubicBezTo>
                    <a:pt x="1" y="4"/>
                    <a:pt x="0" y="5"/>
                    <a:pt x="0" y="5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0" y="6"/>
                    <a:pt x="0" y="6"/>
                    <a:pt x="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229"/>
            <p:cNvSpPr/>
            <p:nvPr userDrawn="1"/>
          </p:nvSpPr>
          <p:spPr bwMode="auto">
            <a:xfrm>
              <a:off x="808038" y="4694238"/>
              <a:ext cx="42863" cy="42863"/>
            </a:xfrm>
            <a:custGeom>
              <a:avLst/>
              <a:gdLst>
                <a:gd name="T0" fmla="*/ 5 w 6"/>
                <a:gd name="T1" fmla="*/ 3 h 6"/>
                <a:gd name="T2" fmla="*/ 4 w 6"/>
                <a:gd name="T3" fmla="*/ 3 h 6"/>
                <a:gd name="T4" fmla="*/ 5 w 6"/>
                <a:gd name="T5" fmla="*/ 3 h 6"/>
                <a:gd name="T6" fmla="*/ 5 w 6"/>
                <a:gd name="T7" fmla="*/ 2 h 6"/>
                <a:gd name="T8" fmla="*/ 6 w 6"/>
                <a:gd name="T9" fmla="*/ 1 h 6"/>
                <a:gd name="T10" fmla="*/ 4 w 6"/>
                <a:gd name="T11" fmla="*/ 0 h 6"/>
                <a:gd name="T12" fmla="*/ 3 w 6"/>
                <a:gd name="T13" fmla="*/ 1 h 6"/>
                <a:gd name="T14" fmla="*/ 1 w 6"/>
                <a:gd name="T15" fmla="*/ 2 h 6"/>
                <a:gd name="T16" fmla="*/ 0 w 6"/>
                <a:gd name="T17" fmla="*/ 3 h 6"/>
                <a:gd name="T18" fmla="*/ 1 w 6"/>
                <a:gd name="T19" fmla="*/ 3 h 6"/>
                <a:gd name="T20" fmla="*/ 2 w 6"/>
                <a:gd name="T21" fmla="*/ 2 h 6"/>
                <a:gd name="T22" fmla="*/ 3 w 6"/>
                <a:gd name="T23" fmla="*/ 2 h 6"/>
                <a:gd name="T24" fmla="*/ 3 w 6"/>
                <a:gd name="T25" fmla="*/ 2 h 6"/>
                <a:gd name="T26" fmla="*/ 3 w 6"/>
                <a:gd name="T27" fmla="*/ 3 h 6"/>
                <a:gd name="T28" fmla="*/ 3 w 6"/>
                <a:gd name="T29" fmla="*/ 3 h 6"/>
                <a:gd name="T30" fmla="*/ 2 w 6"/>
                <a:gd name="T31" fmla="*/ 3 h 6"/>
                <a:gd name="T32" fmla="*/ 2 w 6"/>
                <a:gd name="T33" fmla="*/ 4 h 6"/>
                <a:gd name="T34" fmla="*/ 2 w 6"/>
                <a:gd name="T35" fmla="*/ 5 h 6"/>
                <a:gd name="T36" fmla="*/ 3 w 6"/>
                <a:gd name="T37" fmla="*/ 5 h 6"/>
                <a:gd name="T38" fmla="*/ 4 w 6"/>
                <a:gd name="T39" fmla="*/ 5 h 6"/>
                <a:gd name="T40" fmla="*/ 5 w 6"/>
                <a:gd name="T41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" h="6">
                  <a:moveTo>
                    <a:pt x="5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3" y="3"/>
                    <a:pt x="4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6" y="2"/>
                    <a:pt x="6" y="1"/>
                  </a:cubicBezTo>
                  <a:cubicBezTo>
                    <a:pt x="5" y="1"/>
                    <a:pt x="5" y="1"/>
                    <a:pt x="4" y="0"/>
                  </a:cubicBezTo>
                  <a:cubicBezTo>
                    <a:pt x="4" y="0"/>
                    <a:pt x="4" y="1"/>
                    <a:pt x="3" y="1"/>
                  </a:cubicBezTo>
                  <a:cubicBezTo>
                    <a:pt x="3" y="1"/>
                    <a:pt x="2" y="2"/>
                    <a:pt x="1" y="2"/>
                  </a:cubicBezTo>
                  <a:cubicBezTo>
                    <a:pt x="1" y="2"/>
                    <a:pt x="0" y="3"/>
                    <a:pt x="0" y="3"/>
                  </a:cubicBezTo>
                  <a:cubicBezTo>
                    <a:pt x="0" y="4"/>
                    <a:pt x="1" y="3"/>
                    <a:pt x="1" y="3"/>
                  </a:cubicBezTo>
                  <a:cubicBezTo>
                    <a:pt x="1" y="3"/>
                    <a:pt x="2" y="3"/>
                    <a:pt x="2" y="2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5"/>
                    <a:pt x="2" y="5"/>
                  </a:cubicBezTo>
                  <a:cubicBezTo>
                    <a:pt x="2" y="6"/>
                    <a:pt x="3" y="5"/>
                    <a:pt x="3" y="5"/>
                  </a:cubicBezTo>
                  <a:cubicBezTo>
                    <a:pt x="3" y="5"/>
                    <a:pt x="4" y="5"/>
                    <a:pt x="4" y="5"/>
                  </a:cubicBezTo>
                  <a:cubicBezTo>
                    <a:pt x="5" y="4"/>
                    <a:pt x="5" y="4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230"/>
            <p:cNvSpPr/>
            <p:nvPr userDrawn="1"/>
          </p:nvSpPr>
          <p:spPr bwMode="auto">
            <a:xfrm>
              <a:off x="795338" y="4714875"/>
              <a:ext cx="20638" cy="22225"/>
            </a:xfrm>
            <a:custGeom>
              <a:avLst/>
              <a:gdLst>
                <a:gd name="T0" fmla="*/ 1 w 3"/>
                <a:gd name="T1" fmla="*/ 3 h 3"/>
                <a:gd name="T2" fmla="*/ 2 w 3"/>
                <a:gd name="T3" fmla="*/ 3 h 3"/>
                <a:gd name="T4" fmla="*/ 1 w 3"/>
                <a:gd name="T5" fmla="*/ 0 h 3"/>
                <a:gd name="T6" fmla="*/ 0 w 3"/>
                <a:gd name="T7" fmla="*/ 1 h 3"/>
                <a:gd name="T8" fmla="*/ 0 w 3"/>
                <a:gd name="T9" fmla="*/ 2 h 3"/>
                <a:gd name="T10" fmla="*/ 1 w 3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3" y="2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Freeform 231"/>
            <p:cNvSpPr>
              <a:spLocks noEditPoints="1"/>
            </p:cNvSpPr>
            <p:nvPr userDrawn="1"/>
          </p:nvSpPr>
          <p:spPr bwMode="auto">
            <a:xfrm>
              <a:off x="774700" y="4737100"/>
              <a:ext cx="53975" cy="55563"/>
            </a:xfrm>
            <a:custGeom>
              <a:avLst/>
              <a:gdLst>
                <a:gd name="T0" fmla="*/ 7 w 8"/>
                <a:gd name="T1" fmla="*/ 1 h 8"/>
                <a:gd name="T2" fmla="*/ 7 w 8"/>
                <a:gd name="T3" fmla="*/ 0 h 8"/>
                <a:gd name="T4" fmla="*/ 6 w 8"/>
                <a:gd name="T5" fmla="*/ 1 h 8"/>
                <a:gd name="T6" fmla="*/ 6 w 8"/>
                <a:gd name="T7" fmla="*/ 2 h 8"/>
                <a:gd name="T8" fmla="*/ 4 w 8"/>
                <a:gd name="T9" fmla="*/ 3 h 8"/>
                <a:gd name="T10" fmla="*/ 3 w 8"/>
                <a:gd name="T11" fmla="*/ 3 h 8"/>
                <a:gd name="T12" fmla="*/ 3 w 8"/>
                <a:gd name="T13" fmla="*/ 4 h 8"/>
                <a:gd name="T14" fmla="*/ 2 w 8"/>
                <a:gd name="T15" fmla="*/ 4 h 8"/>
                <a:gd name="T16" fmla="*/ 1 w 8"/>
                <a:gd name="T17" fmla="*/ 4 h 8"/>
                <a:gd name="T18" fmla="*/ 1 w 8"/>
                <a:gd name="T19" fmla="*/ 4 h 8"/>
                <a:gd name="T20" fmla="*/ 0 w 8"/>
                <a:gd name="T21" fmla="*/ 5 h 8"/>
                <a:gd name="T22" fmla="*/ 0 w 8"/>
                <a:gd name="T23" fmla="*/ 5 h 8"/>
                <a:gd name="T24" fmla="*/ 0 w 8"/>
                <a:gd name="T25" fmla="*/ 7 h 8"/>
                <a:gd name="T26" fmla="*/ 1 w 8"/>
                <a:gd name="T27" fmla="*/ 8 h 8"/>
                <a:gd name="T28" fmla="*/ 2 w 8"/>
                <a:gd name="T29" fmla="*/ 7 h 8"/>
                <a:gd name="T30" fmla="*/ 3 w 8"/>
                <a:gd name="T31" fmla="*/ 6 h 8"/>
                <a:gd name="T32" fmla="*/ 4 w 8"/>
                <a:gd name="T33" fmla="*/ 5 h 8"/>
                <a:gd name="T34" fmla="*/ 4 w 8"/>
                <a:gd name="T35" fmla="*/ 4 h 8"/>
                <a:gd name="T36" fmla="*/ 5 w 8"/>
                <a:gd name="T37" fmla="*/ 5 h 8"/>
                <a:gd name="T38" fmla="*/ 6 w 8"/>
                <a:gd name="T39" fmla="*/ 6 h 8"/>
                <a:gd name="T40" fmla="*/ 7 w 8"/>
                <a:gd name="T41" fmla="*/ 7 h 8"/>
                <a:gd name="T42" fmla="*/ 8 w 8"/>
                <a:gd name="T43" fmla="*/ 6 h 8"/>
                <a:gd name="T44" fmla="*/ 7 w 8"/>
                <a:gd name="T45" fmla="*/ 4 h 8"/>
                <a:gd name="T46" fmla="*/ 7 w 8"/>
                <a:gd name="T47" fmla="*/ 1 h 8"/>
                <a:gd name="T48" fmla="*/ 6 w 8"/>
                <a:gd name="T49" fmla="*/ 5 h 8"/>
                <a:gd name="T50" fmla="*/ 5 w 8"/>
                <a:gd name="T51" fmla="*/ 4 h 8"/>
                <a:gd name="T52" fmla="*/ 5 w 8"/>
                <a:gd name="T53" fmla="*/ 4 h 8"/>
                <a:gd name="T54" fmla="*/ 6 w 8"/>
                <a:gd name="T55" fmla="*/ 3 h 8"/>
                <a:gd name="T56" fmla="*/ 6 w 8"/>
                <a:gd name="T57" fmla="*/ 4 h 8"/>
                <a:gd name="T58" fmla="*/ 6 w 8"/>
                <a:gd name="T5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" h="8">
                  <a:moveTo>
                    <a:pt x="7" y="1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6" y="0"/>
                    <a:pt x="6" y="1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5" y="2"/>
                    <a:pt x="4" y="3"/>
                    <a:pt x="4" y="3"/>
                  </a:cubicBezTo>
                  <a:cubicBezTo>
                    <a:pt x="4" y="3"/>
                    <a:pt x="3" y="3"/>
                    <a:pt x="3" y="3"/>
                  </a:cubicBezTo>
                  <a:cubicBezTo>
                    <a:pt x="3" y="3"/>
                    <a:pt x="3" y="4"/>
                    <a:pt x="3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7"/>
                    <a:pt x="0" y="7"/>
                  </a:cubicBezTo>
                  <a:cubicBezTo>
                    <a:pt x="0" y="7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cubicBezTo>
                    <a:pt x="3" y="6"/>
                    <a:pt x="3" y="5"/>
                    <a:pt x="4" y="5"/>
                  </a:cubicBezTo>
                  <a:cubicBezTo>
                    <a:pt x="4" y="5"/>
                    <a:pt x="4" y="4"/>
                    <a:pt x="4" y="4"/>
                  </a:cubicBezTo>
                  <a:cubicBezTo>
                    <a:pt x="5" y="4"/>
                    <a:pt x="5" y="5"/>
                    <a:pt x="5" y="5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7"/>
                    <a:pt x="7" y="7"/>
                  </a:cubicBezTo>
                  <a:cubicBezTo>
                    <a:pt x="7" y="7"/>
                    <a:pt x="7" y="6"/>
                    <a:pt x="8" y="6"/>
                  </a:cubicBezTo>
                  <a:cubicBezTo>
                    <a:pt x="8" y="5"/>
                    <a:pt x="8" y="4"/>
                    <a:pt x="7" y="4"/>
                  </a:cubicBezTo>
                  <a:cubicBezTo>
                    <a:pt x="7" y="3"/>
                    <a:pt x="8" y="1"/>
                    <a:pt x="7" y="1"/>
                  </a:cubicBezTo>
                  <a:close/>
                  <a:moveTo>
                    <a:pt x="6" y="5"/>
                  </a:moveTo>
                  <a:cubicBezTo>
                    <a:pt x="6" y="5"/>
                    <a:pt x="6" y="5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3"/>
                    <a:pt x="6" y="3"/>
                  </a:cubicBezTo>
                  <a:cubicBezTo>
                    <a:pt x="6" y="2"/>
                    <a:pt x="6" y="3"/>
                    <a:pt x="6" y="4"/>
                  </a:cubicBezTo>
                  <a:cubicBezTo>
                    <a:pt x="6" y="4"/>
                    <a:pt x="6" y="4"/>
                    <a:pt x="6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232"/>
            <p:cNvSpPr/>
            <p:nvPr userDrawn="1"/>
          </p:nvSpPr>
          <p:spPr bwMode="auto">
            <a:xfrm>
              <a:off x="836613" y="4743450"/>
              <a:ext cx="14288" cy="34925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1 h 5"/>
                <a:gd name="T4" fmla="*/ 0 w 2"/>
                <a:gd name="T5" fmla="*/ 4 h 5"/>
                <a:gd name="T6" fmla="*/ 1 w 2"/>
                <a:gd name="T7" fmla="*/ 5 h 5"/>
                <a:gd name="T8" fmla="*/ 2 w 2"/>
                <a:gd name="T9" fmla="*/ 4 h 5"/>
                <a:gd name="T10" fmla="*/ 2 w 2"/>
                <a:gd name="T11" fmla="*/ 1 h 5"/>
                <a:gd name="T12" fmla="*/ 0 w 2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4"/>
                    <a:pt x="0" y="5"/>
                    <a:pt x="1" y="5"/>
                  </a:cubicBezTo>
                  <a:cubicBezTo>
                    <a:pt x="1" y="5"/>
                    <a:pt x="1" y="4"/>
                    <a:pt x="2" y="4"/>
                  </a:cubicBezTo>
                  <a:cubicBezTo>
                    <a:pt x="2" y="3"/>
                    <a:pt x="2" y="2"/>
                    <a:pt x="2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Freeform 233"/>
            <p:cNvSpPr>
              <a:spLocks noEditPoints="1"/>
            </p:cNvSpPr>
            <p:nvPr userDrawn="1"/>
          </p:nvSpPr>
          <p:spPr bwMode="auto">
            <a:xfrm>
              <a:off x="4686300" y="3575050"/>
              <a:ext cx="2784475" cy="1266825"/>
            </a:xfrm>
            <a:custGeom>
              <a:avLst/>
              <a:gdLst>
                <a:gd name="T0" fmla="*/ 384 w 403"/>
                <a:gd name="T1" fmla="*/ 114 h 181"/>
                <a:gd name="T2" fmla="*/ 315 w 403"/>
                <a:gd name="T3" fmla="*/ 64 h 181"/>
                <a:gd name="T4" fmla="*/ 233 w 403"/>
                <a:gd name="T5" fmla="*/ 25 h 181"/>
                <a:gd name="T6" fmla="*/ 225 w 403"/>
                <a:gd name="T7" fmla="*/ 16 h 181"/>
                <a:gd name="T8" fmla="*/ 201 w 403"/>
                <a:gd name="T9" fmla="*/ 0 h 181"/>
                <a:gd name="T10" fmla="*/ 167 w 403"/>
                <a:gd name="T11" fmla="*/ 17 h 181"/>
                <a:gd name="T12" fmla="*/ 176 w 403"/>
                <a:gd name="T13" fmla="*/ 25 h 181"/>
                <a:gd name="T14" fmla="*/ 62 w 403"/>
                <a:gd name="T15" fmla="*/ 87 h 181"/>
                <a:gd name="T16" fmla="*/ 19 w 403"/>
                <a:gd name="T17" fmla="*/ 115 h 181"/>
                <a:gd name="T18" fmla="*/ 18 w 403"/>
                <a:gd name="T19" fmla="*/ 181 h 181"/>
                <a:gd name="T20" fmla="*/ 225 w 403"/>
                <a:gd name="T21" fmla="*/ 181 h 181"/>
                <a:gd name="T22" fmla="*/ 220 w 403"/>
                <a:gd name="T23" fmla="*/ 5 h 181"/>
                <a:gd name="T24" fmla="*/ 182 w 403"/>
                <a:gd name="T25" fmla="*/ 5 h 181"/>
                <a:gd name="T26" fmla="*/ 182 w 403"/>
                <a:gd name="T27" fmla="*/ 5 h 181"/>
                <a:gd name="T28" fmla="*/ 219 w 403"/>
                <a:gd name="T29" fmla="*/ 18 h 181"/>
                <a:gd name="T30" fmla="*/ 168 w 403"/>
                <a:gd name="T31" fmla="*/ 19 h 181"/>
                <a:gd name="T32" fmla="*/ 187 w 403"/>
                <a:gd name="T33" fmla="*/ 33 h 181"/>
                <a:gd name="T34" fmla="*/ 178 w 403"/>
                <a:gd name="T35" fmla="*/ 25 h 181"/>
                <a:gd name="T36" fmla="*/ 189 w 403"/>
                <a:gd name="T37" fmla="*/ 44 h 181"/>
                <a:gd name="T38" fmla="*/ 197 w 403"/>
                <a:gd name="T39" fmla="*/ 92 h 181"/>
                <a:gd name="T40" fmla="*/ 206 w 403"/>
                <a:gd name="T41" fmla="*/ 75 h 181"/>
                <a:gd name="T42" fmla="*/ 197 w 403"/>
                <a:gd name="T43" fmla="*/ 101 h 181"/>
                <a:gd name="T44" fmla="*/ 197 w 403"/>
                <a:gd name="T45" fmla="*/ 62 h 181"/>
                <a:gd name="T46" fmla="*/ 206 w 403"/>
                <a:gd name="T47" fmla="*/ 114 h 181"/>
                <a:gd name="T48" fmla="*/ 197 w 403"/>
                <a:gd name="T49" fmla="*/ 53 h 181"/>
                <a:gd name="T50" fmla="*/ 206 w 403"/>
                <a:gd name="T51" fmla="*/ 123 h 181"/>
                <a:gd name="T52" fmla="*/ 197 w 403"/>
                <a:gd name="T53" fmla="*/ 49 h 181"/>
                <a:gd name="T54" fmla="*/ 195 w 403"/>
                <a:gd name="T55" fmla="*/ 52 h 181"/>
                <a:gd name="T56" fmla="*/ 195 w 403"/>
                <a:gd name="T57" fmla="*/ 61 h 181"/>
                <a:gd name="T58" fmla="*/ 195 w 403"/>
                <a:gd name="T59" fmla="*/ 83 h 181"/>
                <a:gd name="T60" fmla="*/ 195 w 403"/>
                <a:gd name="T61" fmla="*/ 102 h 181"/>
                <a:gd name="T62" fmla="*/ 195 w 403"/>
                <a:gd name="T63" fmla="*/ 115 h 181"/>
                <a:gd name="T64" fmla="*/ 189 w 403"/>
                <a:gd name="T65" fmla="*/ 140 h 181"/>
                <a:gd name="T66" fmla="*/ 197 w 403"/>
                <a:gd name="T67" fmla="*/ 140 h 181"/>
                <a:gd name="T68" fmla="*/ 208 w 403"/>
                <a:gd name="T69" fmla="*/ 140 h 181"/>
                <a:gd name="T70" fmla="*/ 214 w 403"/>
                <a:gd name="T71" fmla="*/ 33 h 181"/>
                <a:gd name="T72" fmla="*/ 189 w 403"/>
                <a:gd name="T73" fmla="*/ 145 h 181"/>
                <a:gd name="T74" fmla="*/ 216 w 403"/>
                <a:gd name="T75" fmla="*/ 179 h 181"/>
                <a:gd name="T76" fmla="*/ 227 w 403"/>
                <a:gd name="T77" fmla="*/ 179 h 181"/>
                <a:gd name="T78" fmla="*/ 382 w 403"/>
                <a:gd name="T79" fmla="*/ 115 h 181"/>
                <a:gd name="T80" fmla="*/ 227 w 403"/>
                <a:gd name="T81" fmla="*/ 72 h 181"/>
                <a:gd name="T82" fmla="*/ 384 w 403"/>
                <a:gd name="T83" fmla="*/ 113 h 181"/>
                <a:gd name="T84" fmla="*/ 341 w 403"/>
                <a:gd name="T85" fmla="*/ 89 h 181"/>
                <a:gd name="T86" fmla="*/ 315 w 403"/>
                <a:gd name="T87" fmla="*/ 70 h 181"/>
                <a:gd name="T88" fmla="*/ 310 w 403"/>
                <a:gd name="T89" fmla="*/ 67 h 181"/>
                <a:gd name="T90" fmla="*/ 93 w 403"/>
                <a:gd name="T91" fmla="*/ 67 h 181"/>
                <a:gd name="T92" fmla="*/ 65 w 403"/>
                <a:gd name="T93" fmla="*/ 90 h 181"/>
                <a:gd name="T94" fmla="*/ 8 w 403"/>
                <a:gd name="T95" fmla="*/ 107 h 181"/>
                <a:gd name="T96" fmla="*/ 176 w 403"/>
                <a:gd name="T97" fmla="*/ 113 h 181"/>
                <a:gd name="T98" fmla="*/ 21 w 403"/>
                <a:gd name="T99" fmla="*/ 117 h 181"/>
                <a:gd name="T100" fmla="*/ 176 w 403"/>
                <a:gd name="T101" fmla="*/ 179 h 181"/>
                <a:gd name="T102" fmla="*/ 214 w 403"/>
                <a:gd name="T103" fmla="*/ 147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03" h="181">
                  <a:moveTo>
                    <a:pt x="384" y="179"/>
                  </a:moveTo>
                  <a:cubicBezTo>
                    <a:pt x="384" y="179"/>
                    <a:pt x="384" y="179"/>
                    <a:pt x="384" y="179"/>
                  </a:cubicBezTo>
                  <a:cubicBezTo>
                    <a:pt x="384" y="115"/>
                    <a:pt x="384" y="115"/>
                    <a:pt x="384" y="115"/>
                  </a:cubicBezTo>
                  <a:cubicBezTo>
                    <a:pt x="384" y="115"/>
                    <a:pt x="384" y="115"/>
                    <a:pt x="384" y="115"/>
                  </a:cubicBezTo>
                  <a:cubicBezTo>
                    <a:pt x="384" y="115"/>
                    <a:pt x="384" y="115"/>
                    <a:pt x="384" y="114"/>
                  </a:cubicBezTo>
                  <a:cubicBezTo>
                    <a:pt x="403" y="105"/>
                    <a:pt x="403" y="105"/>
                    <a:pt x="403" y="105"/>
                  </a:cubicBezTo>
                  <a:cubicBezTo>
                    <a:pt x="403" y="104"/>
                    <a:pt x="403" y="104"/>
                    <a:pt x="403" y="104"/>
                  </a:cubicBezTo>
                  <a:cubicBezTo>
                    <a:pt x="403" y="103"/>
                    <a:pt x="403" y="103"/>
                    <a:pt x="403" y="103"/>
                  </a:cubicBezTo>
                  <a:cubicBezTo>
                    <a:pt x="341" y="87"/>
                    <a:pt x="341" y="87"/>
                    <a:pt x="341" y="87"/>
                  </a:cubicBezTo>
                  <a:cubicBezTo>
                    <a:pt x="315" y="64"/>
                    <a:pt x="315" y="64"/>
                    <a:pt x="315" y="64"/>
                  </a:cubicBezTo>
                  <a:cubicBezTo>
                    <a:pt x="315" y="63"/>
                    <a:pt x="315" y="63"/>
                    <a:pt x="314" y="63"/>
                  </a:cubicBezTo>
                  <a:cubicBezTo>
                    <a:pt x="310" y="65"/>
                    <a:pt x="310" y="65"/>
                    <a:pt x="310" y="65"/>
                  </a:cubicBezTo>
                  <a:cubicBezTo>
                    <a:pt x="227" y="65"/>
                    <a:pt x="227" y="65"/>
                    <a:pt x="227" y="65"/>
                  </a:cubicBezTo>
                  <a:cubicBezTo>
                    <a:pt x="227" y="25"/>
                    <a:pt x="227" y="25"/>
                    <a:pt x="227" y="25"/>
                  </a:cubicBezTo>
                  <a:cubicBezTo>
                    <a:pt x="233" y="25"/>
                    <a:pt x="233" y="25"/>
                    <a:pt x="233" y="25"/>
                  </a:cubicBezTo>
                  <a:cubicBezTo>
                    <a:pt x="233" y="25"/>
                    <a:pt x="234" y="25"/>
                    <a:pt x="234" y="24"/>
                  </a:cubicBezTo>
                  <a:cubicBezTo>
                    <a:pt x="237" y="17"/>
                    <a:pt x="237" y="17"/>
                    <a:pt x="237" y="17"/>
                  </a:cubicBezTo>
                  <a:cubicBezTo>
                    <a:pt x="237" y="17"/>
                    <a:pt x="237" y="17"/>
                    <a:pt x="237" y="16"/>
                  </a:cubicBezTo>
                  <a:cubicBezTo>
                    <a:pt x="237" y="16"/>
                    <a:pt x="237" y="16"/>
                    <a:pt x="236" y="16"/>
                  </a:cubicBezTo>
                  <a:cubicBezTo>
                    <a:pt x="225" y="16"/>
                    <a:pt x="225" y="16"/>
                    <a:pt x="225" y="16"/>
                  </a:cubicBezTo>
                  <a:cubicBezTo>
                    <a:pt x="222" y="4"/>
                    <a:pt x="222" y="4"/>
                    <a:pt x="222" y="4"/>
                  </a:cubicBezTo>
                  <a:cubicBezTo>
                    <a:pt x="222" y="4"/>
                    <a:pt x="222" y="3"/>
                    <a:pt x="221" y="3"/>
                  </a:cubicBezTo>
                  <a:cubicBezTo>
                    <a:pt x="206" y="3"/>
                    <a:pt x="206" y="3"/>
                    <a:pt x="206" y="3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202" y="0"/>
                    <a:pt x="202" y="0"/>
                    <a:pt x="201" y="0"/>
                  </a:cubicBezTo>
                  <a:cubicBezTo>
                    <a:pt x="198" y="3"/>
                    <a:pt x="198" y="3"/>
                    <a:pt x="198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0" y="4"/>
                    <a:pt x="180" y="4"/>
                  </a:cubicBezTo>
                  <a:cubicBezTo>
                    <a:pt x="178" y="17"/>
                    <a:pt x="178" y="17"/>
                    <a:pt x="178" y="17"/>
                  </a:cubicBezTo>
                  <a:cubicBezTo>
                    <a:pt x="167" y="17"/>
                    <a:pt x="167" y="17"/>
                    <a:pt x="167" y="17"/>
                  </a:cubicBezTo>
                  <a:cubicBezTo>
                    <a:pt x="166" y="17"/>
                    <a:pt x="166" y="17"/>
                    <a:pt x="166" y="17"/>
                  </a:cubicBezTo>
                  <a:cubicBezTo>
                    <a:pt x="165" y="17"/>
                    <a:pt x="165" y="18"/>
                    <a:pt x="166" y="18"/>
                  </a:cubicBezTo>
                  <a:cubicBezTo>
                    <a:pt x="169" y="25"/>
                    <a:pt x="169" y="25"/>
                    <a:pt x="169" y="25"/>
                  </a:cubicBezTo>
                  <a:cubicBezTo>
                    <a:pt x="169" y="25"/>
                    <a:pt x="170" y="25"/>
                    <a:pt x="170" y="25"/>
                  </a:cubicBezTo>
                  <a:cubicBezTo>
                    <a:pt x="176" y="25"/>
                    <a:pt x="176" y="25"/>
                    <a:pt x="176" y="25"/>
                  </a:cubicBezTo>
                  <a:cubicBezTo>
                    <a:pt x="176" y="65"/>
                    <a:pt x="176" y="65"/>
                    <a:pt x="176" y="65"/>
                  </a:cubicBezTo>
                  <a:cubicBezTo>
                    <a:pt x="93" y="65"/>
                    <a:pt x="93" y="65"/>
                    <a:pt x="93" y="65"/>
                  </a:cubicBezTo>
                  <a:cubicBezTo>
                    <a:pt x="89" y="63"/>
                    <a:pt x="89" y="63"/>
                    <a:pt x="89" y="63"/>
                  </a:cubicBezTo>
                  <a:cubicBezTo>
                    <a:pt x="88" y="63"/>
                    <a:pt x="88" y="63"/>
                    <a:pt x="88" y="64"/>
                  </a:cubicBezTo>
                  <a:cubicBezTo>
                    <a:pt x="62" y="87"/>
                    <a:pt x="62" y="87"/>
                    <a:pt x="62" y="87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4"/>
                  </a:cubicBezTo>
                  <a:cubicBezTo>
                    <a:pt x="0" y="104"/>
                    <a:pt x="0" y="104"/>
                    <a:pt x="0" y="105"/>
                  </a:cubicBezTo>
                  <a:cubicBezTo>
                    <a:pt x="18" y="114"/>
                    <a:pt x="18" y="114"/>
                    <a:pt x="18" y="114"/>
                  </a:cubicBezTo>
                  <a:cubicBezTo>
                    <a:pt x="19" y="115"/>
                    <a:pt x="19" y="115"/>
                    <a:pt x="19" y="115"/>
                  </a:cubicBezTo>
                  <a:cubicBezTo>
                    <a:pt x="19" y="115"/>
                    <a:pt x="19" y="115"/>
                    <a:pt x="19" y="115"/>
                  </a:cubicBezTo>
                  <a:cubicBezTo>
                    <a:pt x="19" y="179"/>
                    <a:pt x="19" y="179"/>
                    <a:pt x="19" y="179"/>
                  </a:cubicBezTo>
                  <a:cubicBezTo>
                    <a:pt x="18" y="179"/>
                    <a:pt x="18" y="179"/>
                    <a:pt x="18" y="179"/>
                  </a:cubicBezTo>
                  <a:cubicBezTo>
                    <a:pt x="18" y="179"/>
                    <a:pt x="17" y="179"/>
                    <a:pt x="17" y="180"/>
                  </a:cubicBezTo>
                  <a:cubicBezTo>
                    <a:pt x="17" y="181"/>
                    <a:pt x="18" y="181"/>
                    <a:pt x="18" y="181"/>
                  </a:cubicBezTo>
                  <a:cubicBezTo>
                    <a:pt x="178" y="181"/>
                    <a:pt x="178" y="181"/>
                    <a:pt x="178" y="181"/>
                  </a:cubicBezTo>
                  <a:cubicBezTo>
                    <a:pt x="179" y="181"/>
                    <a:pt x="179" y="181"/>
                    <a:pt x="179" y="181"/>
                  </a:cubicBezTo>
                  <a:cubicBezTo>
                    <a:pt x="188" y="181"/>
                    <a:pt x="188" y="181"/>
                    <a:pt x="188" y="181"/>
                  </a:cubicBezTo>
                  <a:cubicBezTo>
                    <a:pt x="215" y="181"/>
                    <a:pt x="215" y="181"/>
                    <a:pt x="215" y="181"/>
                  </a:cubicBezTo>
                  <a:cubicBezTo>
                    <a:pt x="225" y="181"/>
                    <a:pt x="225" y="181"/>
                    <a:pt x="225" y="181"/>
                  </a:cubicBezTo>
                  <a:cubicBezTo>
                    <a:pt x="225" y="181"/>
                    <a:pt x="225" y="181"/>
                    <a:pt x="225" y="181"/>
                  </a:cubicBezTo>
                  <a:cubicBezTo>
                    <a:pt x="384" y="181"/>
                    <a:pt x="384" y="181"/>
                    <a:pt x="384" y="181"/>
                  </a:cubicBezTo>
                  <a:cubicBezTo>
                    <a:pt x="384" y="181"/>
                    <a:pt x="385" y="181"/>
                    <a:pt x="385" y="180"/>
                  </a:cubicBezTo>
                  <a:cubicBezTo>
                    <a:pt x="385" y="179"/>
                    <a:pt x="384" y="179"/>
                    <a:pt x="384" y="179"/>
                  </a:cubicBezTo>
                  <a:close/>
                  <a:moveTo>
                    <a:pt x="220" y="5"/>
                  </a:moveTo>
                  <a:cubicBezTo>
                    <a:pt x="223" y="16"/>
                    <a:pt x="223" y="16"/>
                    <a:pt x="223" y="16"/>
                  </a:cubicBezTo>
                  <a:cubicBezTo>
                    <a:pt x="220" y="16"/>
                    <a:pt x="220" y="16"/>
                    <a:pt x="220" y="16"/>
                  </a:cubicBezTo>
                  <a:cubicBezTo>
                    <a:pt x="208" y="5"/>
                    <a:pt x="208" y="5"/>
                    <a:pt x="208" y="5"/>
                  </a:cubicBezTo>
                  <a:lnTo>
                    <a:pt x="220" y="5"/>
                  </a:lnTo>
                  <a:close/>
                  <a:moveTo>
                    <a:pt x="182" y="5"/>
                  </a:moveTo>
                  <a:cubicBezTo>
                    <a:pt x="196" y="5"/>
                    <a:pt x="196" y="5"/>
                    <a:pt x="196" y="5"/>
                  </a:cubicBezTo>
                  <a:cubicBezTo>
                    <a:pt x="185" y="16"/>
                    <a:pt x="185" y="16"/>
                    <a:pt x="185" y="16"/>
                  </a:cubicBezTo>
                  <a:cubicBezTo>
                    <a:pt x="185" y="16"/>
                    <a:pt x="185" y="16"/>
                    <a:pt x="185" y="16"/>
                  </a:cubicBezTo>
                  <a:cubicBezTo>
                    <a:pt x="180" y="16"/>
                    <a:pt x="180" y="16"/>
                    <a:pt x="180" y="16"/>
                  </a:cubicBezTo>
                  <a:lnTo>
                    <a:pt x="182" y="5"/>
                  </a:lnTo>
                  <a:close/>
                  <a:moveTo>
                    <a:pt x="168" y="19"/>
                  </a:moveTo>
                  <a:cubicBezTo>
                    <a:pt x="185" y="19"/>
                    <a:pt x="185" y="19"/>
                    <a:pt x="185" y="19"/>
                  </a:cubicBezTo>
                  <a:cubicBezTo>
                    <a:pt x="185" y="19"/>
                    <a:pt x="185" y="19"/>
                    <a:pt x="185" y="18"/>
                  </a:cubicBezTo>
                  <a:cubicBezTo>
                    <a:pt x="202" y="2"/>
                    <a:pt x="202" y="2"/>
                    <a:pt x="202" y="2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35" y="18"/>
                    <a:pt x="235" y="18"/>
                    <a:pt x="235" y="18"/>
                  </a:cubicBezTo>
                  <a:cubicBezTo>
                    <a:pt x="232" y="23"/>
                    <a:pt x="232" y="23"/>
                    <a:pt x="232" y="23"/>
                  </a:cubicBezTo>
                  <a:cubicBezTo>
                    <a:pt x="170" y="23"/>
                    <a:pt x="170" y="23"/>
                    <a:pt x="170" y="23"/>
                  </a:cubicBezTo>
                  <a:lnTo>
                    <a:pt x="168" y="19"/>
                  </a:lnTo>
                  <a:close/>
                  <a:moveTo>
                    <a:pt x="179" y="179"/>
                  </a:moveTo>
                  <a:cubicBezTo>
                    <a:pt x="179" y="179"/>
                    <a:pt x="179" y="179"/>
                    <a:pt x="178" y="179"/>
                  </a:cubicBezTo>
                  <a:cubicBezTo>
                    <a:pt x="178" y="179"/>
                    <a:pt x="178" y="179"/>
                    <a:pt x="178" y="179"/>
                  </a:cubicBezTo>
                  <a:cubicBezTo>
                    <a:pt x="178" y="33"/>
                    <a:pt x="178" y="33"/>
                    <a:pt x="178" y="33"/>
                  </a:cubicBezTo>
                  <a:cubicBezTo>
                    <a:pt x="187" y="33"/>
                    <a:pt x="187" y="33"/>
                    <a:pt x="187" y="33"/>
                  </a:cubicBezTo>
                  <a:cubicBezTo>
                    <a:pt x="187" y="179"/>
                    <a:pt x="187" y="179"/>
                    <a:pt x="187" y="179"/>
                  </a:cubicBezTo>
                  <a:lnTo>
                    <a:pt x="179" y="179"/>
                  </a:lnTo>
                  <a:close/>
                  <a:moveTo>
                    <a:pt x="225" y="31"/>
                  </a:moveTo>
                  <a:cubicBezTo>
                    <a:pt x="178" y="31"/>
                    <a:pt x="178" y="31"/>
                    <a:pt x="178" y="31"/>
                  </a:cubicBezTo>
                  <a:cubicBezTo>
                    <a:pt x="178" y="25"/>
                    <a:pt x="178" y="25"/>
                    <a:pt x="178" y="25"/>
                  </a:cubicBezTo>
                  <a:cubicBezTo>
                    <a:pt x="225" y="25"/>
                    <a:pt x="225" y="25"/>
                    <a:pt x="225" y="25"/>
                  </a:cubicBezTo>
                  <a:lnTo>
                    <a:pt x="225" y="31"/>
                  </a:lnTo>
                  <a:close/>
                  <a:moveTo>
                    <a:pt x="214" y="47"/>
                  </a:moveTo>
                  <a:cubicBezTo>
                    <a:pt x="189" y="47"/>
                    <a:pt x="189" y="47"/>
                    <a:pt x="189" y="47"/>
                  </a:cubicBezTo>
                  <a:cubicBezTo>
                    <a:pt x="189" y="44"/>
                    <a:pt x="189" y="44"/>
                    <a:pt x="189" y="44"/>
                  </a:cubicBezTo>
                  <a:cubicBezTo>
                    <a:pt x="214" y="44"/>
                    <a:pt x="214" y="44"/>
                    <a:pt x="214" y="44"/>
                  </a:cubicBezTo>
                  <a:lnTo>
                    <a:pt x="214" y="47"/>
                  </a:lnTo>
                  <a:close/>
                  <a:moveTo>
                    <a:pt x="206" y="84"/>
                  </a:moveTo>
                  <a:cubicBezTo>
                    <a:pt x="206" y="92"/>
                    <a:pt x="206" y="92"/>
                    <a:pt x="206" y="92"/>
                  </a:cubicBezTo>
                  <a:cubicBezTo>
                    <a:pt x="197" y="92"/>
                    <a:pt x="197" y="92"/>
                    <a:pt x="197" y="92"/>
                  </a:cubicBezTo>
                  <a:cubicBezTo>
                    <a:pt x="197" y="84"/>
                    <a:pt x="197" y="84"/>
                    <a:pt x="197" y="84"/>
                  </a:cubicBezTo>
                  <a:lnTo>
                    <a:pt x="206" y="84"/>
                  </a:lnTo>
                  <a:close/>
                  <a:moveTo>
                    <a:pt x="197" y="82"/>
                  </a:moveTo>
                  <a:cubicBezTo>
                    <a:pt x="197" y="75"/>
                    <a:pt x="197" y="75"/>
                    <a:pt x="197" y="75"/>
                  </a:cubicBezTo>
                  <a:cubicBezTo>
                    <a:pt x="206" y="75"/>
                    <a:pt x="206" y="75"/>
                    <a:pt x="206" y="75"/>
                  </a:cubicBezTo>
                  <a:cubicBezTo>
                    <a:pt x="206" y="82"/>
                    <a:pt x="206" y="82"/>
                    <a:pt x="206" y="82"/>
                  </a:cubicBezTo>
                  <a:lnTo>
                    <a:pt x="197" y="82"/>
                  </a:lnTo>
                  <a:close/>
                  <a:moveTo>
                    <a:pt x="206" y="94"/>
                  </a:moveTo>
                  <a:cubicBezTo>
                    <a:pt x="206" y="101"/>
                    <a:pt x="206" y="101"/>
                    <a:pt x="206" y="101"/>
                  </a:cubicBezTo>
                  <a:cubicBezTo>
                    <a:pt x="197" y="101"/>
                    <a:pt x="197" y="101"/>
                    <a:pt x="197" y="101"/>
                  </a:cubicBezTo>
                  <a:cubicBezTo>
                    <a:pt x="197" y="94"/>
                    <a:pt x="197" y="94"/>
                    <a:pt x="197" y="94"/>
                  </a:cubicBezTo>
                  <a:lnTo>
                    <a:pt x="206" y="94"/>
                  </a:lnTo>
                  <a:close/>
                  <a:moveTo>
                    <a:pt x="206" y="73"/>
                  </a:moveTo>
                  <a:cubicBezTo>
                    <a:pt x="197" y="73"/>
                    <a:pt x="197" y="73"/>
                    <a:pt x="197" y="73"/>
                  </a:cubicBezTo>
                  <a:cubicBezTo>
                    <a:pt x="197" y="62"/>
                    <a:pt x="197" y="62"/>
                    <a:pt x="197" y="62"/>
                  </a:cubicBezTo>
                  <a:cubicBezTo>
                    <a:pt x="206" y="62"/>
                    <a:pt x="206" y="62"/>
                    <a:pt x="206" y="62"/>
                  </a:cubicBezTo>
                  <a:lnTo>
                    <a:pt x="206" y="73"/>
                  </a:lnTo>
                  <a:close/>
                  <a:moveTo>
                    <a:pt x="197" y="103"/>
                  </a:moveTo>
                  <a:cubicBezTo>
                    <a:pt x="206" y="103"/>
                    <a:pt x="206" y="103"/>
                    <a:pt x="206" y="103"/>
                  </a:cubicBezTo>
                  <a:cubicBezTo>
                    <a:pt x="206" y="114"/>
                    <a:pt x="206" y="114"/>
                    <a:pt x="206" y="114"/>
                  </a:cubicBezTo>
                  <a:cubicBezTo>
                    <a:pt x="197" y="114"/>
                    <a:pt x="197" y="114"/>
                    <a:pt x="197" y="114"/>
                  </a:cubicBezTo>
                  <a:lnTo>
                    <a:pt x="197" y="103"/>
                  </a:lnTo>
                  <a:close/>
                  <a:moveTo>
                    <a:pt x="206" y="60"/>
                  </a:moveTo>
                  <a:cubicBezTo>
                    <a:pt x="197" y="60"/>
                    <a:pt x="197" y="60"/>
                    <a:pt x="197" y="60"/>
                  </a:cubicBezTo>
                  <a:cubicBezTo>
                    <a:pt x="197" y="53"/>
                    <a:pt x="197" y="53"/>
                    <a:pt x="197" y="53"/>
                  </a:cubicBezTo>
                  <a:cubicBezTo>
                    <a:pt x="206" y="53"/>
                    <a:pt x="206" y="53"/>
                    <a:pt x="206" y="53"/>
                  </a:cubicBezTo>
                  <a:lnTo>
                    <a:pt x="206" y="60"/>
                  </a:lnTo>
                  <a:close/>
                  <a:moveTo>
                    <a:pt x="197" y="116"/>
                  </a:moveTo>
                  <a:cubicBezTo>
                    <a:pt x="206" y="116"/>
                    <a:pt x="206" y="116"/>
                    <a:pt x="206" y="116"/>
                  </a:cubicBezTo>
                  <a:cubicBezTo>
                    <a:pt x="206" y="123"/>
                    <a:pt x="206" y="123"/>
                    <a:pt x="206" y="123"/>
                  </a:cubicBezTo>
                  <a:cubicBezTo>
                    <a:pt x="197" y="123"/>
                    <a:pt x="197" y="123"/>
                    <a:pt x="197" y="123"/>
                  </a:cubicBezTo>
                  <a:lnTo>
                    <a:pt x="197" y="116"/>
                  </a:lnTo>
                  <a:close/>
                  <a:moveTo>
                    <a:pt x="206" y="51"/>
                  </a:moveTo>
                  <a:cubicBezTo>
                    <a:pt x="197" y="51"/>
                    <a:pt x="197" y="51"/>
                    <a:pt x="197" y="51"/>
                  </a:cubicBezTo>
                  <a:cubicBezTo>
                    <a:pt x="197" y="49"/>
                    <a:pt x="197" y="49"/>
                    <a:pt x="197" y="49"/>
                  </a:cubicBezTo>
                  <a:cubicBezTo>
                    <a:pt x="206" y="49"/>
                    <a:pt x="206" y="49"/>
                    <a:pt x="206" y="49"/>
                  </a:cubicBezTo>
                  <a:lnTo>
                    <a:pt x="206" y="51"/>
                  </a:lnTo>
                  <a:close/>
                  <a:moveTo>
                    <a:pt x="189" y="49"/>
                  </a:moveTo>
                  <a:cubicBezTo>
                    <a:pt x="195" y="49"/>
                    <a:pt x="195" y="49"/>
                    <a:pt x="195" y="49"/>
                  </a:cubicBezTo>
                  <a:cubicBezTo>
                    <a:pt x="195" y="52"/>
                    <a:pt x="195" y="52"/>
                    <a:pt x="195" y="52"/>
                  </a:cubicBezTo>
                  <a:cubicBezTo>
                    <a:pt x="195" y="52"/>
                    <a:pt x="195" y="52"/>
                    <a:pt x="195" y="52"/>
                  </a:cubicBezTo>
                  <a:cubicBezTo>
                    <a:pt x="195" y="52"/>
                    <a:pt x="195" y="52"/>
                    <a:pt x="195" y="52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5" y="74"/>
                    <a:pt x="195" y="74"/>
                    <a:pt x="195" y="74"/>
                  </a:cubicBezTo>
                  <a:cubicBezTo>
                    <a:pt x="195" y="74"/>
                    <a:pt x="195" y="74"/>
                    <a:pt x="195" y="74"/>
                  </a:cubicBezTo>
                  <a:cubicBezTo>
                    <a:pt x="195" y="74"/>
                    <a:pt x="195" y="74"/>
                    <a:pt x="195" y="74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95" y="93"/>
                    <a:pt x="195" y="93"/>
                    <a:pt x="195" y="93"/>
                  </a:cubicBezTo>
                  <a:cubicBezTo>
                    <a:pt x="195" y="93"/>
                    <a:pt x="195" y="93"/>
                    <a:pt x="195" y="93"/>
                  </a:cubicBezTo>
                  <a:cubicBezTo>
                    <a:pt x="195" y="94"/>
                    <a:pt x="195" y="94"/>
                    <a:pt x="195" y="94"/>
                  </a:cubicBezTo>
                  <a:cubicBezTo>
                    <a:pt x="195" y="102"/>
                    <a:pt x="195" y="102"/>
                    <a:pt x="195" y="102"/>
                  </a:cubicBezTo>
                  <a:cubicBezTo>
                    <a:pt x="195" y="102"/>
                    <a:pt x="195" y="102"/>
                    <a:pt x="195" y="102"/>
                  </a:cubicBezTo>
                  <a:cubicBezTo>
                    <a:pt x="195" y="103"/>
                    <a:pt x="195" y="103"/>
                    <a:pt x="195" y="103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40"/>
                    <a:pt x="195" y="140"/>
                    <a:pt x="195" y="140"/>
                  </a:cubicBezTo>
                  <a:cubicBezTo>
                    <a:pt x="189" y="140"/>
                    <a:pt x="189" y="140"/>
                    <a:pt x="189" y="140"/>
                  </a:cubicBezTo>
                  <a:lnTo>
                    <a:pt x="189" y="49"/>
                  </a:lnTo>
                  <a:close/>
                  <a:moveTo>
                    <a:pt x="197" y="125"/>
                  </a:moveTo>
                  <a:cubicBezTo>
                    <a:pt x="206" y="125"/>
                    <a:pt x="206" y="125"/>
                    <a:pt x="206" y="125"/>
                  </a:cubicBezTo>
                  <a:cubicBezTo>
                    <a:pt x="206" y="140"/>
                    <a:pt x="206" y="140"/>
                    <a:pt x="206" y="140"/>
                  </a:cubicBezTo>
                  <a:cubicBezTo>
                    <a:pt x="197" y="140"/>
                    <a:pt x="197" y="140"/>
                    <a:pt x="197" y="140"/>
                  </a:cubicBezTo>
                  <a:lnTo>
                    <a:pt x="197" y="125"/>
                  </a:lnTo>
                  <a:close/>
                  <a:moveTo>
                    <a:pt x="208" y="49"/>
                  </a:moveTo>
                  <a:cubicBezTo>
                    <a:pt x="214" y="49"/>
                    <a:pt x="214" y="49"/>
                    <a:pt x="214" y="49"/>
                  </a:cubicBezTo>
                  <a:cubicBezTo>
                    <a:pt x="214" y="140"/>
                    <a:pt x="214" y="140"/>
                    <a:pt x="214" y="140"/>
                  </a:cubicBezTo>
                  <a:cubicBezTo>
                    <a:pt x="208" y="140"/>
                    <a:pt x="208" y="140"/>
                    <a:pt x="208" y="140"/>
                  </a:cubicBezTo>
                  <a:lnTo>
                    <a:pt x="208" y="49"/>
                  </a:lnTo>
                  <a:close/>
                  <a:moveTo>
                    <a:pt x="214" y="42"/>
                  </a:moveTo>
                  <a:cubicBezTo>
                    <a:pt x="189" y="42"/>
                    <a:pt x="189" y="42"/>
                    <a:pt x="189" y="42"/>
                  </a:cubicBezTo>
                  <a:cubicBezTo>
                    <a:pt x="189" y="33"/>
                    <a:pt x="189" y="33"/>
                    <a:pt x="189" y="33"/>
                  </a:cubicBezTo>
                  <a:cubicBezTo>
                    <a:pt x="214" y="33"/>
                    <a:pt x="214" y="33"/>
                    <a:pt x="214" y="33"/>
                  </a:cubicBezTo>
                  <a:lnTo>
                    <a:pt x="214" y="42"/>
                  </a:lnTo>
                  <a:close/>
                  <a:moveTo>
                    <a:pt x="189" y="142"/>
                  </a:moveTo>
                  <a:cubicBezTo>
                    <a:pt x="214" y="142"/>
                    <a:pt x="214" y="142"/>
                    <a:pt x="214" y="142"/>
                  </a:cubicBezTo>
                  <a:cubicBezTo>
                    <a:pt x="214" y="145"/>
                    <a:pt x="214" y="145"/>
                    <a:pt x="214" y="145"/>
                  </a:cubicBezTo>
                  <a:cubicBezTo>
                    <a:pt x="189" y="145"/>
                    <a:pt x="189" y="145"/>
                    <a:pt x="189" y="145"/>
                  </a:cubicBezTo>
                  <a:lnTo>
                    <a:pt x="189" y="142"/>
                  </a:lnTo>
                  <a:close/>
                  <a:moveTo>
                    <a:pt x="216" y="33"/>
                  </a:moveTo>
                  <a:cubicBezTo>
                    <a:pt x="225" y="33"/>
                    <a:pt x="225" y="33"/>
                    <a:pt x="225" y="33"/>
                  </a:cubicBezTo>
                  <a:cubicBezTo>
                    <a:pt x="225" y="179"/>
                    <a:pt x="225" y="179"/>
                    <a:pt x="225" y="179"/>
                  </a:cubicBezTo>
                  <a:cubicBezTo>
                    <a:pt x="216" y="179"/>
                    <a:pt x="216" y="179"/>
                    <a:pt x="216" y="179"/>
                  </a:cubicBezTo>
                  <a:lnTo>
                    <a:pt x="216" y="33"/>
                  </a:lnTo>
                  <a:close/>
                  <a:moveTo>
                    <a:pt x="227" y="119"/>
                  </a:moveTo>
                  <a:cubicBezTo>
                    <a:pt x="382" y="119"/>
                    <a:pt x="382" y="119"/>
                    <a:pt x="382" y="119"/>
                  </a:cubicBezTo>
                  <a:cubicBezTo>
                    <a:pt x="382" y="179"/>
                    <a:pt x="382" y="179"/>
                    <a:pt x="382" y="179"/>
                  </a:cubicBezTo>
                  <a:cubicBezTo>
                    <a:pt x="227" y="179"/>
                    <a:pt x="227" y="179"/>
                    <a:pt x="227" y="179"/>
                  </a:cubicBezTo>
                  <a:lnTo>
                    <a:pt x="227" y="119"/>
                  </a:lnTo>
                  <a:close/>
                  <a:moveTo>
                    <a:pt x="382" y="117"/>
                  </a:moveTo>
                  <a:cubicBezTo>
                    <a:pt x="227" y="117"/>
                    <a:pt x="227" y="117"/>
                    <a:pt x="227" y="117"/>
                  </a:cubicBezTo>
                  <a:cubicBezTo>
                    <a:pt x="227" y="115"/>
                    <a:pt x="227" y="115"/>
                    <a:pt x="227" y="115"/>
                  </a:cubicBezTo>
                  <a:cubicBezTo>
                    <a:pt x="382" y="115"/>
                    <a:pt x="382" y="115"/>
                    <a:pt x="382" y="115"/>
                  </a:cubicBezTo>
                  <a:lnTo>
                    <a:pt x="382" y="117"/>
                  </a:lnTo>
                  <a:close/>
                  <a:moveTo>
                    <a:pt x="384" y="113"/>
                  </a:moveTo>
                  <a:cubicBezTo>
                    <a:pt x="227" y="113"/>
                    <a:pt x="227" y="113"/>
                    <a:pt x="227" y="113"/>
                  </a:cubicBezTo>
                  <a:cubicBezTo>
                    <a:pt x="227" y="72"/>
                    <a:pt x="227" y="72"/>
                    <a:pt x="227" y="72"/>
                  </a:cubicBezTo>
                  <a:cubicBezTo>
                    <a:pt x="227" y="72"/>
                    <a:pt x="227" y="72"/>
                    <a:pt x="227" y="72"/>
                  </a:cubicBezTo>
                  <a:cubicBezTo>
                    <a:pt x="314" y="72"/>
                    <a:pt x="314" y="72"/>
                    <a:pt x="314" y="72"/>
                  </a:cubicBezTo>
                  <a:cubicBezTo>
                    <a:pt x="336" y="92"/>
                    <a:pt x="336" y="92"/>
                    <a:pt x="336" y="92"/>
                  </a:cubicBezTo>
                  <a:cubicBezTo>
                    <a:pt x="337" y="92"/>
                    <a:pt x="337" y="92"/>
                    <a:pt x="337" y="92"/>
                  </a:cubicBezTo>
                  <a:cubicBezTo>
                    <a:pt x="394" y="107"/>
                    <a:pt x="394" y="107"/>
                    <a:pt x="394" y="107"/>
                  </a:cubicBezTo>
                  <a:lnTo>
                    <a:pt x="384" y="113"/>
                  </a:lnTo>
                  <a:close/>
                  <a:moveTo>
                    <a:pt x="310" y="67"/>
                  </a:moveTo>
                  <a:cubicBezTo>
                    <a:pt x="310" y="67"/>
                    <a:pt x="310" y="67"/>
                    <a:pt x="310" y="67"/>
                  </a:cubicBezTo>
                  <a:cubicBezTo>
                    <a:pt x="314" y="66"/>
                    <a:pt x="314" y="66"/>
                    <a:pt x="314" y="66"/>
                  </a:cubicBezTo>
                  <a:cubicBezTo>
                    <a:pt x="340" y="89"/>
                    <a:pt x="340" y="89"/>
                    <a:pt x="340" y="89"/>
                  </a:cubicBezTo>
                  <a:cubicBezTo>
                    <a:pt x="340" y="89"/>
                    <a:pt x="340" y="89"/>
                    <a:pt x="341" y="89"/>
                  </a:cubicBezTo>
                  <a:cubicBezTo>
                    <a:pt x="400" y="104"/>
                    <a:pt x="400" y="104"/>
                    <a:pt x="400" y="104"/>
                  </a:cubicBezTo>
                  <a:cubicBezTo>
                    <a:pt x="397" y="105"/>
                    <a:pt x="397" y="105"/>
                    <a:pt x="397" y="105"/>
                  </a:cubicBezTo>
                  <a:cubicBezTo>
                    <a:pt x="397" y="105"/>
                    <a:pt x="397" y="105"/>
                    <a:pt x="397" y="105"/>
                  </a:cubicBezTo>
                  <a:cubicBezTo>
                    <a:pt x="338" y="90"/>
                    <a:pt x="338" y="90"/>
                    <a:pt x="338" y="90"/>
                  </a:cubicBezTo>
                  <a:cubicBezTo>
                    <a:pt x="315" y="70"/>
                    <a:pt x="315" y="70"/>
                    <a:pt x="315" y="70"/>
                  </a:cubicBezTo>
                  <a:cubicBezTo>
                    <a:pt x="315" y="70"/>
                    <a:pt x="315" y="70"/>
                    <a:pt x="314" y="70"/>
                  </a:cubicBezTo>
                  <a:cubicBezTo>
                    <a:pt x="227" y="70"/>
                    <a:pt x="227" y="70"/>
                    <a:pt x="227" y="70"/>
                  </a:cubicBezTo>
                  <a:cubicBezTo>
                    <a:pt x="227" y="70"/>
                    <a:pt x="227" y="70"/>
                    <a:pt x="227" y="70"/>
                  </a:cubicBezTo>
                  <a:cubicBezTo>
                    <a:pt x="227" y="67"/>
                    <a:pt x="227" y="67"/>
                    <a:pt x="227" y="67"/>
                  </a:cubicBezTo>
                  <a:lnTo>
                    <a:pt x="310" y="67"/>
                  </a:lnTo>
                  <a:close/>
                  <a:moveTo>
                    <a:pt x="62" y="89"/>
                  </a:moveTo>
                  <a:cubicBezTo>
                    <a:pt x="63" y="89"/>
                    <a:pt x="63" y="89"/>
                    <a:pt x="63" y="89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93" y="67"/>
                    <a:pt x="93" y="67"/>
                    <a:pt x="93" y="67"/>
                  </a:cubicBezTo>
                  <a:cubicBezTo>
                    <a:pt x="93" y="67"/>
                    <a:pt x="93" y="67"/>
                    <a:pt x="93" y="67"/>
                  </a:cubicBezTo>
                  <a:cubicBezTo>
                    <a:pt x="176" y="67"/>
                    <a:pt x="176" y="67"/>
                    <a:pt x="176" y="67"/>
                  </a:cubicBezTo>
                  <a:cubicBezTo>
                    <a:pt x="176" y="70"/>
                    <a:pt x="176" y="70"/>
                    <a:pt x="176" y="70"/>
                  </a:cubicBezTo>
                  <a:cubicBezTo>
                    <a:pt x="88" y="70"/>
                    <a:pt x="88" y="70"/>
                    <a:pt x="88" y="70"/>
                  </a:cubicBezTo>
                  <a:cubicBezTo>
                    <a:pt x="88" y="70"/>
                    <a:pt x="88" y="70"/>
                    <a:pt x="88" y="70"/>
                  </a:cubicBezTo>
                  <a:cubicBezTo>
                    <a:pt x="65" y="90"/>
                    <a:pt x="65" y="90"/>
                    <a:pt x="65" y="90"/>
                  </a:cubicBezTo>
                  <a:cubicBezTo>
                    <a:pt x="6" y="105"/>
                    <a:pt x="6" y="105"/>
                    <a:pt x="6" y="105"/>
                  </a:cubicBezTo>
                  <a:cubicBezTo>
                    <a:pt x="6" y="105"/>
                    <a:pt x="6" y="105"/>
                    <a:pt x="6" y="105"/>
                  </a:cubicBezTo>
                  <a:cubicBezTo>
                    <a:pt x="3" y="104"/>
                    <a:pt x="3" y="104"/>
                    <a:pt x="3" y="104"/>
                  </a:cubicBezTo>
                  <a:lnTo>
                    <a:pt x="62" y="89"/>
                  </a:lnTo>
                  <a:close/>
                  <a:moveTo>
                    <a:pt x="8" y="107"/>
                  </a:moveTo>
                  <a:cubicBezTo>
                    <a:pt x="66" y="92"/>
                    <a:pt x="66" y="92"/>
                    <a:pt x="66" y="92"/>
                  </a:cubicBezTo>
                  <a:cubicBezTo>
                    <a:pt x="66" y="92"/>
                    <a:pt x="66" y="92"/>
                    <a:pt x="66" y="92"/>
                  </a:cubicBezTo>
                  <a:cubicBezTo>
                    <a:pt x="89" y="72"/>
                    <a:pt x="89" y="72"/>
                    <a:pt x="89" y="72"/>
                  </a:cubicBezTo>
                  <a:cubicBezTo>
                    <a:pt x="176" y="72"/>
                    <a:pt x="176" y="72"/>
                    <a:pt x="176" y="72"/>
                  </a:cubicBezTo>
                  <a:cubicBezTo>
                    <a:pt x="176" y="113"/>
                    <a:pt x="176" y="113"/>
                    <a:pt x="176" y="113"/>
                  </a:cubicBezTo>
                  <a:cubicBezTo>
                    <a:pt x="19" y="113"/>
                    <a:pt x="19" y="113"/>
                    <a:pt x="19" y="113"/>
                  </a:cubicBezTo>
                  <a:lnTo>
                    <a:pt x="8" y="107"/>
                  </a:lnTo>
                  <a:close/>
                  <a:moveTo>
                    <a:pt x="176" y="115"/>
                  </a:moveTo>
                  <a:cubicBezTo>
                    <a:pt x="176" y="117"/>
                    <a:pt x="176" y="117"/>
                    <a:pt x="176" y="117"/>
                  </a:cubicBezTo>
                  <a:cubicBezTo>
                    <a:pt x="21" y="117"/>
                    <a:pt x="21" y="117"/>
                    <a:pt x="21" y="117"/>
                  </a:cubicBezTo>
                  <a:cubicBezTo>
                    <a:pt x="21" y="115"/>
                    <a:pt x="21" y="115"/>
                    <a:pt x="21" y="115"/>
                  </a:cubicBezTo>
                  <a:lnTo>
                    <a:pt x="176" y="115"/>
                  </a:lnTo>
                  <a:close/>
                  <a:moveTo>
                    <a:pt x="21" y="119"/>
                  </a:moveTo>
                  <a:cubicBezTo>
                    <a:pt x="176" y="119"/>
                    <a:pt x="176" y="119"/>
                    <a:pt x="176" y="119"/>
                  </a:cubicBezTo>
                  <a:cubicBezTo>
                    <a:pt x="176" y="179"/>
                    <a:pt x="176" y="179"/>
                    <a:pt x="176" y="179"/>
                  </a:cubicBezTo>
                  <a:cubicBezTo>
                    <a:pt x="21" y="179"/>
                    <a:pt x="21" y="179"/>
                    <a:pt x="21" y="179"/>
                  </a:cubicBezTo>
                  <a:lnTo>
                    <a:pt x="21" y="119"/>
                  </a:lnTo>
                  <a:close/>
                  <a:moveTo>
                    <a:pt x="189" y="179"/>
                  </a:moveTo>
                  <a:cubicBezTo>
                    <a:pt x="189" y="147"/>
                    <a:pt x="189" y="147"/>
                    <a:pt x="189" y="147"/>
                  </a:cubicBezTo>
                  <a:cubicBezTo>
                    <a:pt x="214" y="147"/>
                    <a:pt x="214" y="147"/>
                    <a:pt x="214" y="147"/>
                  </a:cubicBezTo>
                  <a:cubicBezTo>
                    <a:pt x="214" y="179"/>
                    <a:pt x="214" y="179"/>
                    <a:pt x="214" y="179"/>
                  </a:cubicBezTo>
                  <a:lnTo>
                    <a:pt x="189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234"/>
            <p:cNvSpPr/>
            <p:nvPr userDrawn="1"/>
          </p:nvSpPr>
          <p:spPr bwMode="auto">
            <a:xfrm>
              <a:off x="6034088" y="3622675"/>
              <a:ext cx="96838" cy="92075"/>
            </a:xfrm>
            <a:custGeom>
              <a:avLst/>
              <a:gdLst>
                <a:gd name="T0" fmla="*/ 39 w 61"/>
                <a:gd name="T1" fmla="*/ 22 h 58"/>
                <a:gd name="T2" fmla="*/ 30 w 61"/>
                <a:gd name="T3" fmla="*/ 0 h 58"/>
                <a:gd name="T4" fmla="*/ 22 w 61"/>
                <a:gd name="T5" fmla="*/ 22 h 58"/>
                <a:gd name="T6" fmla="*/ 0 w 61"/>
                <a:gd name="T7" fmla="*/ 22 h 58"/>
                <a:gd name="T8" fmla="*/ 17 w 61"/>
                <a:gd name="T9" fmla="*/ 36 h 58"/>
                <a:gd name="T10" fmla="*/ 13 w 61"/>
                <a:gd name="T11" fmla="*/ 58 h 58"/>
                <a:gd name="T12" fmla="*/ 30 w 61"/>
                <a:gd name="T13" fmla="*/ 44 h 58"/>
                <a:gd name="T14" fmla="*/ 48 w 61"/>
                <a:gd name="T15" fmla="*/ 58 h 58"/>
                <a:gd name="T16" fmla="*/ 43 w 61"/>
                <a:gd name="T17" fmla="*/ 36 h 58"/>
                <a:gd name="T18" fmla="*/ 61 w 61"/>
                <a:gd name="T19" fmla="*/ 22 h 58"/>
                <a:gd name="T20" fmla="*/ 39 w 61"/>
                <a:gd name="T21" fmla="*/ 2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" h="58">
                  <a:moveTo>
                    <a:pt x="39" y="22"/>
                  </a:moveTo>
                  <a:lnTo>
                    <a:pt x="30" y="0"/>
                  </a:lnTo>
                  <a:lnTo>
                    <a:pt x="22" y="22"/>
                  </a:lnTo>
                  <a:lnTo>
                    <a:pt x="0" y="22"/>
                  </a:lnTo>
                  <a:lnTo>
                    <a:pt x="17" y="36"/>
                  </a:lnTo>
                  <a:lnTo>
                    <a:pt x="13" y="58"/>
                  </a:lnTo>
                  <a:lnTo>
                    <a:pt x="30" y="44"/>
                  </a:lnTo>
                  <a:lnTo>
                    <a:pt x="48" y="58"/>
                  </a:lnTo>
                  <a:lnTo>
                    <a:pt x="43" y="36"/>
                  </a:lnTo>
                  <a:lnTo>
                    <a:pt x="61" y="22"/>
                  </a:lnTo>
                  <a:lnTo>
                    <a:pt x="39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235"/>
            <p:cNvSpPr/>
            <p:nvPr userDrawn="1"/>
          </p:nvSpPr>
          <p:spPr bwMode="auto">
            <a:xfrm>
              <a:off x="6034088" y="4630738"/>
              <a:ext cx="14288" cy="176213"/>
            </a:xfrm>
            <a:custGeom>
              <a:avLst/>
              <a:gdLst>
                <a:gd name="T0" fmla="*/ 1 w 2"/>
                <a:gd name="T1" fmla="*/ 0 h 25"/>
                <a:gd name="T2" fmla="*/ 0 w 2"/>
                <a:gd name="T3" fmla="*/ 1 h 25"/>
                <a:gd name="T4" fmla="*/ 0 w 2"/>
                <a:gd name="T5" fmla="*/ 24 h 25"/>
                <a:gd name="T6" fmla="*/ 1 w 2"/>
                <a:gd name="T7" fmla="*/ 25 h 25"/>
                <a:gd name="T8" fmla="*/ 2 w 2"/>
                <a:gd name="T9" fmla="*/ 24 h 25"/>
                <a:gd name="T10" fmla="*/ 2 w 2"/>
                <a:gd name="T11" fmla="*/ 1 h 25"/>
                <a:gd name="T12" fmla="*/ 1 w 2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5">
                  <a:moveTo>
                    <a:pt x="1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0" y="25"/>
                    <a:pt x="1" y="25"/>
                  </a:cubicBezTo>
                  <a:cubicBezTo>
                    <a:pt x="2" y="25"/>
                    <a:pt x="2" y="25"/>
                    <a:pt x="2" y="24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236"/>
            <p:cNvSpPr/>
            <p:nvPr userDrawn="1"/>
          </p:nvSpPr>
          <p:spPr bwMode="auto">
            <a:xfrm>
              <a:off x="6110288" y="4630738"/>
              <a:ext cx="12700" cy="176213"/>
            </a:xfrm>
            <a:custGeom>
              <a:avLst/>
              <a:gdLst>
                <a:gd name="T0" fmla="*/ 1 w 2"/>
                <a:gd name="T1" fmla="*/ 0 h 25"/>
                <a:gd name="T2" fmla="*/ 0 w 2"/>
                <a:gd name="T3" fmla="*/ 1 h 25"/>
                <a:gd name="T4" fmla="*/ 0 w 2"/>
                <a:gd name="T5" fmla="*/ 24 h 25"/>
                <a:gd name="T6" fmla="*/ 1 w 2"/>
                <a:gd name="T7" fmla="*/ 25 h 25"/>
                <a:gd name="T8" fmla="*/ 2 w 2"/>
                <a:gd name="T9" fmla="*/ 24 h 25"/>
                <a:gd name="T10" fmla="*/ 2 w 2"/>
                <a:gd name="T11" fmla="*/ 1 h 25"/>
                <a:gd name="T12" fmla="*/ 1 w 2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5">
                  <a:moveTo>
                    <a:pt x="1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0" y="25"/>
                    <a:pt x="1" y="25"/>
                  </a:cubicBezTo>
                  <a:cubicBezTo>
                    <a:pt x="2" y="25"/>
                    <a:pt x="2" y="25"/>
                    <a:pt x="2" y="24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237"/>
            <p:cNvSpPr/>
            <p:nvPr userDrawn="1"/>
          </p:nvSpPr>
          <p:spPr bwMode="auto">
            <a:xfrm>
              <a:off x="6069013" y="4630738"/>
              <a:ext cx="12700" cy="176213"/>
            </a:xfrm>
            <a:custGeom>
              <a:avLst/>
              <a:gdLst>
                <a:gd name="T0" fmla="*/ 1 w 2"/>
                <a:gd name="T1" fmla="*/ 0 h 25"/>
                <a:gd name="T2" fmla="*/ 0 w 2"/>
                <a:gd name="T3" fmla="*/ 1 h 25"/>
                <a:gd name="T4" fmla="*/ 0 w 2"/>
                <a:gd name="T5" fmla="*/ 24 h 25"/>
                <a:gd name="T6" fmla="*/ 1 w 2"/>
                <a:gd name="T7" fmla="*/ 25 h 25"/>
                <a:gd name="T8" fmla="*/ 2 w 2"/>
                <a:gd name="T9" fmla="*/ 24 h 25"/>
                <a:gd name="T10" fmla="*/ 2 w 2"/>
                <a:gd name="T11" fmla="*/ 1 h 25"/>
                <a:gd name="T12" fmla="*/ 1 w 2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5">
                  <a:moveTo>
                    <a:pt x="1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1" y="25"/>
                    <a:pt x="1" y="25"/>
                  </a:cubicBezTo>
                  <a:cubicBezTo>
                    <a:pt x="2" y="25"/>
                    <a:pt x="2" y="25"/>
                    <a:pt x="2" y="24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238"/>
            <p:cNvSpPr/>
            <p:nvPr userDrawn="1"/>
          </p:nvSpPr>
          <p:spPr bwMode="auto">
            <a:xfrm>
              <a:off x="6040438" y="3811588"/>
              <a:ext cx="14288" cy="42863"/>
            </a:xfrm>
            <a:custGeom>
              <a:avLst/>
              <a:gdLst>
                <a:gd name="T0" fmla="*/ 1 w 2"/>
                <a:gd name="T1" fmla="*/ 6 h 6"/>
                <a:gd name="T2" fmla="*/ 2 w 2"/>
                <a:gd name="T3" fmla="*/ 5 h 6"/>
                <a:gd name="T4" fmla="*/ 2 w 2"/>
                <a:gd name="T5" fmla="*/ 1 h 6"/>
                <a:gd name="T6" fmla="*/ 1 w 2"/>
                <a:gd name="T7" fmla="*/ 0 h 6"/>
                <a:gd name="T8" fmla="*/ 0 w 2"/>
                <a:gd name="T9" fmla="*/ 1 h 6"/>
                <a:gd name="T10" fmla="*/ 0 w 2"/>
                <a:gd name="T11" fmla="*/ 5 h 6"/>
                <a:gd name="T12" fmla="*/ 1 w 2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6">
                  <a:moveTo>
                    <a:pt x="1" y="6"/>
                  </a:moveTo>
                  <a:cubicBezTo>
                    <a:pt x="2" y="6"/>
                    <a:pt x="2" y="6"/>
                    <a:pt x="2" y="5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1" y="6"/>
                    <a:pt x="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239"/>
            <p:cNvSpPr/>
            <p:nvPr userDrawn="1"/>
          </p:nvSpPr>
          <p:spPr bwMode="auto">
            <a:xfrm>
              <a:off x="6102350" y="3811588"/>
              <a:ext cx="14288" cy="42863"/>
            </a:xfrm>
            <a:custGeom>
              <a:avLst/>
              <a:gdLst>
                <a:gd name="T0" fmla="*/ 1 w 2"/>
                <a:gd name="T1" fmla="*/ 6 h 6"/>
                <a:gd name="T2" fmla="*/ 2 w 2"/>
                <a:gd name="T3" fmla="*/ 5 h 6"/>
                <a:gd name="T4" fmla="*/ 2 w 2"/>
                <a:gd name="T5" fmla="*/ 1 h 6"/>
                <a:gd name="T6" fmla="*/ 1 w 2"/>
                <a:gd name="T7" fmla="*/ 0 h 6"/>
                <a:gd name="T8" fmla="*/ 0 w 2"/>
                <a:gd name="T9" fmla="*/ 1 h 6"/>
                <a:gd name="T10" fmla="*/ 0 w 2"/>
                <a:gd name="T11" fmla="*/ 5 h 6"/>
                <a:gd name="T12" fmla="*/ 1 w 2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6">
                  <a:moveTo>
                    <a:pt x="1" y="6"/>
                  </a:moveTo>
                  <a:cubicBezTo>
                    <a:pt x="1" y="6"/>
                    <a:pt x="2" y="6"/>
                    <a:pt x="2" y="5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6"/>
                    <a:pt x="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240"/>
            <p:cNvSpPr/>
            <p:nvPr userDrawn="1"/>
          </p:nvSpPr>
          <p:spPr bwMode="auto">
            <a:xfrm>
              <a:off x="5805488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241"/>
            <p:cNvSpPr/>
            <p:nvPr userDrawn="1"/>
          </p:nvSpPr>
          <p:spPr bwMode="auto">
            <a:xfrm>
              <a:off x="5702300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242"/>
            <p:cNvSpPr/>
            <p:nvPr userDrawn="1"/>
          </p:nvSpPr>
          <p:spPr bwMode="auto">
            <a:xfrm>
              <a:off x="5599113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243"/>
            <p:cNvSpPr/>
            <p:nvPr userDrawn="1"/>
          </p:nvSpPr>
          <p:spPr bwMode="auto">
            <a:xfrm>
              <a:off x="5494338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244"/>
            <p:cNvSpPr/>
            <p:nvPr userDrawn="1"/>
          </p:nvSpPr>
          <p:spPr bwMode="auto">
            <a:xfrm>
              <a:off x="5391150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245"/>
            <p:cNvSpPr/>
            <p:nvPr userDrawn="1"/>
          </p:nvSpPr>
          <p:spPr bwMode="auto">
            <a:xfrm>
              <a:off x="5287963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246"/>
            <p:cNvSpPr/>
            <p:nvPr userDrawn="1"/>
          </p:nvSpPr>
          <p:spPr bwMode="auto">
            <a:xfrm>
              <a:off x="5183188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247"/>
            <p:cNvSpPr/>
            <p:nvPr userDrawn="1"/>
          </p:nvSpPr>
          <p:spPr bwMode="auto">
            <a:xfrm>
              <a:off x="5080000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248"/>
            <p:cNvSpPr/>
            <p:nvPr userDrawn="1"/>
          </p:nvSpPr>
          <p:spPr bwMode="auto">
            <a:xfrm>
              <a:off x="4976813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249"/>
            <p:cNvSpPr/>
            <p:nvPr userDrawn="1"/>
          </p:nvSpPr>
          <p:spPr bwMode="auto">
            <a:xfrm>
              <a:off x="487997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250"/>
            <p:cNvSpPr/>
            <p:nvPr userDrawn="1"/>
          </p:nvSpPr>
          <p:spPr bwMode="auto">
            <a:xfrm>
              <a:off x="5805488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251"/>
            <p:cNvSpPr/>
            <p:nvPr userDrawn="1"/>
          </p:nvSpPr>
          <p:spPr bwMode="auto">
            <a:xfrm>
              <a:off x="5702300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252"/>
            <p:cNvSpPr/>
            <p:nvPr userDrawn="1"/>
          </p:nvSpPr>
          <p:spPr bwMode="auto">
            <a:xfrm>
              <a:off x="5599113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253"/>
            <p:cNvSpPr/>
            <p:nvPr userDrawn="1"/>
          </p:nvSpPr>
          <p:spPr bwMode="auto">
            <a:xfrm>
              <a:off x="5494338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254"/>
            <p:cNvSpPr/>
            <p:nvPr userDrawn="1"/>
          </p:nvSpPr>
          <p:spPr bwMode="auto">
            <a:xfrm>
              <a:off x="5391150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255"/>
            <p:cNvSpPr/>
            <p:nvPr userDrawn="1"/>
          </p:nvSpPr>
          <p:spPr bwMode="auto">
            <a:xfrm>
              <a:off x="5287963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256"/>
            <p:cNvSpPr/>
            <p:nvPr userDrawn="1"/>
          </p:nvSpPr>
          <p:spPr bwMode="auto">
            <a:xfrm>
              <a:off x="5183188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257"/>
            <p:cNvSpPr/>
            <p:nvPr userDrawn="1"/>
          </p:nvSpPr>
          <p:spPr bwMode="auto">
            <a:xfrm>
              <a:off x="5080000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258"/>
            <p:cNvSpPr/>
            <p:nvPr userDrawn="1"/>
          </p:nvSpPr>
          <p:spPr bwMode="auto">
            <a:xfrm>
              <a:off x="4976813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259"/>
            <p:cNvSpPr/>
            <p:nvPr userDrawn="1"/>
          </p:nvSpPr>
          <p:spPr bwMode="auto">
            <a:xfrm>
              <a:off x="487997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260"/>
            <p:cNvSpPr/>
            <p:nvPr userDrawn="1"/>
          </p:nvSpPr>
          <p:spPr bwMode="auto">
            <a:xfrm>
              <a:off x="722312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261"/>
            <p:cNvSpPr/>
            <p:nvPr userDrawn="1"/>
          </p:nvSpPr>
          <p:spPr bwMode="auto">
            <a:xfrm>
              <a:off x="7118350" y="4435475"/>
              <a:ext cx="63500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Freeform 262"/>
            <p:cNvSpPr/>
            <p:nvPr userDrawn="1"/>
          </p:nvSpPr>
          <p:spPr bwMode="auto">
            <a:xfrm>
              <a:off x="7015163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Freeform 263"/>
            <p:cNvSpPr/>
            <p:nvPr userDrawn="1"/>
          </p:nvSpPr>
          <p:spPr bwMode="auto">
            <a:xfrm>
              <a:off x="691197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Freeform 264"/>
            <p:cNvSpPr/>
            <p:nvPr userDrawn="1"/>
          </p:nvSpPr>
          <p:spPr bwMode="auto">
            <a:xfrm>
              <a:off x="6807200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Freeform 265"/>
            <p:cNvSpPr/>
            <p:nvPr userDrawn="1"/>
          </p:nvSpPr>
          <p:spPr bwMode="auto">
            <a:xfrm>
              <a:off x="6704013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266"/>
            <p:cNvSpPr/>
            <p:nvPr userDrawn="1"/>
          </p:nvSpPr>
          <p:spPr bwMode="auto">
            <a:xfrm>
              <a:off x="6600825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267"/>
            <p:cNvSpPr/>
            <p:nvPr userDrawn="1"/>
          </p:nvSpPr>
          <p:spPr bwMode="auto">
            <a:xfrm>
              <a:off x="6497638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Freeform 268"/>
            <p:cNvSpPr/>
            <p:nvPr userDrawn="1"/>
          </p:nvSpPr>
          <p:spPr bwMode="auto">
            <a:xfrm>
              <a:off x="6392863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269"/>
            <p:cNvSpPr/>
            <p:nvPr userDrawn="1"/>
          </p:nvSpPr>
          <p:spPr bwMode="auto">
            <a:xfrm>
              <a:off x="629602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2" name="Freeform 270"/>
            <p:cNvSpPr/>
            <p:nvPr userDrawn="1"/>
          </p:nvSpPr>
          <p:spPr bwMode="auto">
            <a:xfrm>
              <a:off x="722312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271"/>
            <p:cNvSpPr/>
            <p:nvPr userDrawn="1"/>
          </p:nvSpPr>
          <p:spPr bwMode="auto">
            <a:xfrm>
              <a:off x="7118350" y="4603750"/>
              <a:ext cx="63500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4" name="Freeform 272"/>
            <p:cNvSpPr/>
            <p:nvPr userDrawn="1"/>
          </p:nvSpPr>
          <p:spPr bwMode="auto">
            <a:xfrm>
              <a:off x="7015163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273"/>
            <p:cNvSpPr/>
            <p:nvPr userDrawn="1"/>
          </p:nvSpPr>
          <p:spPr bwMode="auto">
            <a:xfrm>
              <a:off x="691197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6" name="Freeform 274"/>
            <p:cNvSpPr/>
            <p:nvPr userDrawn="1"/>
          </p:nvSpPr>
          <p:spPr bwMode="auto">
            <a:xfrm>
              <a:off x="6807200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275"/>
            <p:cNvSpPr/>
            <p:nvPr userDrawn="1"/>
          </p:nvSpPr>
          <p:spPr bwMode="auto">
            <a:xfrm>
              <a:off x="6704013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8" name="Freeform 276"/>
            <p:cNvSpPr/>
            <p:nvPr userDrawn="1"/>
          </p:nvSpPr>
          <p:spPr bwMode="auto">
            <a:xfrm>
              <a:off x="6600825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9" name="Freeform 277"/>
            <p:cNvSpPr/>
            <p:nvPr userDrawn="1"/>
          </p:nvSpPr>
          <p:spPr bwMode="auto">
            <a:xfrm>
              <a:off x="6497638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0" name="Freeform 278"/>
            <p:cNvSpPr/>
            <p:nvPr userDrawn="1"/>
          </p:nvSpPr>
          <p:spPr bwMode="auto">
            <a:xfrm>
              <a:off x="6392863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1" name="Freeform 279"/>
            <p:cNvSpPr/>
            <p:nvPr userDrawn="1"/>
          </p:nvSpPr>
          <p:spPr bwMode="auto">
            <a:xfrm>
              <a:off x="629602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2" name="Freeform 280"/>
            <p:cNvSpPr>
              <a:spLocks noEditPoints="1"/>
            </p:cNvSpPr>
            <p:nvPr userDrawn="1"/>
          </p:nvSpPr>
          <p:spPr bwMode="auto">
            <a:xfrm>
              <a:off x="2101850" y="4162425"/>
              <a:ext cx="2170113" cy="679450"/>
            </a:xfrm>
            <a:custGeom>
              <a:avLst/>
              <a:gdLst>
                <a:gd name="T0" fmla="*/ 164 w 314"/>
                <a:gd name="T1" fmla="*/ 68 h 97"/>
                <a:gd name="T2" fmla="*/ 111 w 314"/>
                <a:gd name="T3" fmla="*/ 20 h 97"/>
                <a:gd name="T4" fmla="*/ 83 w 314"/>
                <a:gd name="T5" fmla="*/ 60 h 97"/>
                <a:gd name="T6" fmla="*/ 64 w 314"/>
                <a:gd name="T7" fmla="*/ 72 h 97"/>
                <a:gd name="T8" fmla="*/ 44 w 314"/>
                <a:gd name="T9" fmla="*/ 60 h 97"/>
                <a:gd name="T10" fmla="*/ 36 w 314"/>
                <a:gd name="T11" fmla="*/ 60 h 97"/>
                <a:gd name="T12" fmla="*/ 21 w 314"/>
                <a:gd name="T13" fmla="*/ 79 h 97"/>
                <a:gd name="T14" fmla="*/ 113 w 314"/>
                <a:gd name="T15" fmla="*/ 87 h 97"/>
                <a:gd name="T16" fmla="*/ 163 w 314"/>
                <a:gd name="T17" fmla="*/ 86 h 97"/>
                <a:gd name="T18" fmla="*/ 261 w 314"/>
                <a:gd name="T19" fmla="*/ 40 h 97"/>
                <a:gd name="T20" fmla="*/ 261 w 314"/>
                <a:gd name="T21" fmla="*/ 59 h 97"/>
                <a:gd name="T22" fmla="*/ 261 w 314"/>
                <a:gd name="T23" fmla="*/ 87 h 97"/>
                <a:gd name="T24" fmla="*/ 313 w 314"/>
                <a:gd name="T25" fmla="*/ 97 h 97"/>
                <a:gd name="T26" fmla="*/ 73 w 314"/>
                <a:gd name="T27" fmla="*/ 95 h 97"/>
                <a:gd name="T28" fmla="*/ 67 w 314"/>
                <a:gd name="T29" fmla="*/ 77 h 97"/>
                <a:gd name="T30" fmla="*/ 84 w 314"/>
                <a:gd name="T31" fmla="*/ 58 h 97"/>
                <a:gd name="T32" fmla="*/ 75 w 314"/>
                <a:gd name="T33" fmla="*/ 94 h 97"/>
                <a:gd name="T34" fmla="*/ 48 w 314"/>
                <a:gd name="T35" fmla="*/ 58 h 97"/>
                <a:gd name="T36" fmla="*/ 62 w 314"/>
                <a:gd name="T37" fmla="*/ 73 h 97"/>
                <a:gd name="T38" fmla="*/ 39 w 314"/>
                <a:gd name="T39" fmla="*/ 74 h 97"/>
                <a:gd name="T40" fmla="*/ 22 w 314"/>
                <a:gd name="T41" fmla="*/ 64 h 97"/>
                <a:gd name="T42" fmla="*/ 32 w 314"/>
                <a:gd name="T43" fmla="*/ 64 h 97"/>
                <a:gd name="T44" fmla="*/ 23 w 314"/>
                <a:gd name="T45" fmla="*/ 77 h 97"/>
                <a:gd name="T46" fmla="*/ 28 w 314"/>
                <a:gd name="T47" fmla="*/ 95 h 97"/>
                <a:gd name="T48" fmla="*/ 132 w 314"/>
                <a:gd name="T49" fmla="*/ 53 h 97"/>
                <a:gd name="T50" fmla="*/ 144 w 314"/>
                <a:gd name="T51" fmla="*/ 63 h 97"/>
                <a:gd name="T52" fmla="*/ 113 w 314"/>
                <a:gd name="T53" fmla="*/ 43 h 97"/>
                <a:gd name="T54" fmla="*/ 145 w 314"/>
                <a:gd name="T55" fmla="*/ 32 h 97"/>
                <a:gd name="T56" fmla="*/ 163 w 314"/>
                <a:gd name="T57" fmla="*/ 37 h 97"/>
                <a:gd name="T58" fmla="*/ 163 w 314"/>
                <a:gd name="T59" fmla="*/ 45 h 97"/>
                <a:gd name="T60" fmla="*/ 113 w 314"/>
                <a:gd name="T61" fmla="*/ 30 h 97"/>
                <a:gd name="T62" fmla="*/ 154 w 314"/>
                <a:gd name="T63" fmla="*/ 68 h 97"/>
                <a:gd name="T64" fmla="*/ 163 w 314"/>
                <a:gd name="T65" fmla="*/ 20 h 97"/>
                <a:gd name="T66" fmla="*/ 113 w 314"/>
                <a:gd name="T67" fmla="*/ 79 h 97"/>
                <a:gd name="T68" fmla="*/ 113 w 314"/>
                <a:gd name="T69" fmla="*/ 79 h 97"/>
                <a:gd name="T70" fmla="*/ 287 w 314"/>
                <a:gd name="T71" fmla="*/ 48 h 97"/>
                <a:gd name="T72" fmla="*/ 288 w 314"/>
                <a:gd name="T73" fmla="*/ 41 h 97"/>
                <a:gd name="T74" fmla="*/ 312 w 314"/>
                <a:gd name="T75" fmla="*/ 41 h 97"/>
                <a:gd name="T76" fmla="*/ 288 w 314"/>
                <a:gd name="T77" fmla="*/ 60 h 97"/>
                <a:gd name="T78" fmla="*/ 297 w 314"/>
                <a:gd name="T79" fmla="*/ 60 h 97"/>
                <a:gd name="T80" fmla="*/ 272 w 314"/>
                <a:gd name="T81" fmla="*/ 67 h 97"/>
                <a:gd name="T82" fmla="*/ 272 w 314"/>
                <a:gd name="T83" fmla="*/ 69 h 97"/>
                <a:gd name="T84" fmla="*/ 288 w 314"/>
                <a:gd name="T85" fmla="*/ 69 h 97"/>
                <a:gd name="T86" fmla="*/ 304 w 314"/>
                <a:gd name="T87" fmla="*/ 77 h 97"/>
                <a:gd name="T88" fmla="*/ 305 w 314"/>
                <a:gd name="T89" fmla="*/ 69 h 97"/>
                <a:gd name="T90" fmla="*/ 305 w 314"/>
                <a:gd name="T91" fmla="*/ 50 h 97"/>
                <a:gd name="T92" fmla="*/ 304 w 314"/>
                <a:gd name="T93" fmla="*/ 50 h 97"/>
                <a:gd name="T94" fmla="*/ 287 w 314"/>
                <a:gd name="T95" fmla="*/ 58 h 97"/>
                <a:gd name="T96" fmla="*/ 272 w 314"/>
                <a:gd name="T97" fmla="*/ 50 h 97"/>
                <a:gd name="T98" fmla="*/ 270 w 314"/>
                <a:gd name="T99" fmla="*/ 58 h 97"/>
                <a:gd name="T100" fmla="*/ 270 w 314"/>
                <a:gd name="T101" fmla="*/ 77 h 97"/>
                <a:gd name="T102" fmla="*/ 263 w 314"/>
                <a:gd name="T103" fmla="*/ 79 h 97"/>
                <a:gd name="T104" fmla="*/ 280 w 314"/>
                <a:gd name="T105" fmla="*/ 79 h 97"/>
                <a:gd name="T106" fmla="*/ 295 w 314"/>
                <a:gd name="T107" fmla="*/ 86 h 97"/>
                <a:gd name="T108" fmla="*/ 297 w 314"/>
                <a:gd name="T109" fmla="*/ 79 h 97"/>
                <a:gd name="T110" fmla="*/ 263 w 314"/>
                <a:gd name="T111" fmla="*/ 48 h 97"/>
                <a:gd name="T112" fmla="*/ 263 w 314"/>
                <a:gd name="T113" fmla="*/ 95 h 97"/>
                <a:gd name="T114" fmla="*/ 280 w 314"/>
                <a:gd name="T115" fmla="*/ 88 h 97"/>
                <a:gd name="T116" fmla="*/ 295 w 314"/>
                <a:gd name="T117" fmla="*/ 95 h 97"/>
                <a:gd name="T118" fmla="*/ 297 w 314"/>
                <a:gd name="T119" fmla="*/ 88 h 97"/>
                <a:gd name="T120" fmla="*/ 312 w 314"/>
                <a:gd name="T121" fmla="*/ 39 h 97"/>
                <a:gd name="T122" fmla="*/ 288 w 314"/>
                <a:gd name="T123" fmla="*/ 39 h 97"/>
                <a:gd name="T124" fmla="*/ 271 w 314"/>
                <a:gd name="T125" fmla="*/ 3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14" h="97">
                  <a:moveTo>
                    <a:pt x="263" y="1"/>
                  </a:moveTo>
                  <a:cubicBezTo>
                    <a:pt x="263" y="0"/>
                    <a:pt x="262" y="0"/>
                    <a:pt x="262" y="1"/>
                  </a:cubicBezTo>
                  <a:cubicBezTo>
                    <a:pt x="173" y="63"/>
                    <a:pt x="173" y="63"/>
                    <a:pt x="173" y="63"/>
                  </a:cubicBezTo>
                  <a:cubicBezTo>
                    <a:pt x="172" y="63"/>
                    <a:pt x="172" y="63"/>
                    <a:pt x="172" y="64"/>
                  </a:cubicBezTo>
                  <a:cubicBezTo>
                    <a:pt x="172" y="84"/>
                    <a:pt x="172" y="84"/>
                    <a:pt x="172" y="84"/>
                  </a:cubicBezTo>
                  <a:cubicBezTo>
                    <a:pt x="164" y="84"/>
                    <a:pt x="164" y="84"/>
                    <a:pt x="164" y="84"/>
                  </a:cubicBezTo>
                  <a:cubicBezTo>
                    <a:pt x="164" y="68"/>
                    <a:pt x="164" y="68"/>
                    <a:pt x="164" y="68"/>
                  </a:cubicBezTo>
                  <a:cubicBezTo>
                    <a:pt x="164" y="68"/>
                    <a:pt x="164" y="68"/>
                    <a:pt x="164" y="68"/>
                  </a:cubicBezTo>
                  <a:cubicBezTo>
                    <a:pt x="164" y="19"/>
                    <a:pt x="164" y="19"/>
                    <a:pt x="164" y="19"/>
                  </a:cubicBezTo>
                  <a:cubicBezTo>
                    <a:pt x="164" y="19"/>
                    <a:pt x="164" y="18"/>
                    <a:pt x="164" y="18"/>
                  </a:cubicBezTo>
                  <a:cubicBezTo>
                    <a:pt x="146" y="7"/>
                    <a:pt x="146" y="7"/>
                    <a:pt x="146" y="7"/>
                  </a:cubicBezTo>
                  <a:cubicBezTo>
                    <a:pt x="145" y="7"/>
                    <a:pt x="145" y="7"/>
                    <a:pt x="145" y="7"/>
                  </a:cubicBezTo>
                  <a:cubicBezTo>
                    <a:pt x="112" y="19"/>
                    <a:pt x="112" y="19"/>
                    <a:pt x="112" y="19"/>
                  </a:cubicBezTo>
                  <a:cubicBezTo>
                    <a:pt x="111" y="19"/>
                    <a:pt x="111" y="20"/>
                    <a:pt x="111" y="20"/>
                  </a:cubicBezTo>
                  <a:cubicBezTo>
                    <a:pt x="111" y="95"/>
                    <a:pt x="111" y="95"/>
                    <a:pt x="111" y="95"/>
                  </a:cubicBezTo>
                  <a:cubicBezTo>
                    <a:pt x="80" y="95"/>
                    <a:pt x="80" y="95"/>
                    <a:pt x="80" y="95"/>
                  </a:cubicBezTo>
                  <a:cubicBezTo>
                    <a:pt x="80" y="79"/>
                    <a:pt x="80" y="79"/>
                    <a:pt x="80" y="79"/>
                  </a:cubicBezTo>
                  <a:cubicBezTo>
                    <a:pt x="96" y="79"/>
                    <a:pt x="96" y="79"/>
                    <a:pt x="96" y="79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9" y="60"/>
                    <a:pt x="89" y="60"/>
                    <a:pt x="89" y="60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70" y="60"/>
                    <a:pt x="70" y="60"/>
                    <a:pt x="70" y="60"/>
                  </a:cubicBezTo>
                  <a:cubicBezTo>
                    <a:pt x="64" y="66"/>
                    <a:pt x="64" y="66"/>
                    <a:pt x="64" y="66"/>
                  </a:cubicBezTo>
                  <a:cubicBezTo>
                    <a:pt x="70" y="66"/>
                    <a:pt x="70" y="66"/>
                    <a:pt x="70" y="66"/>
                  </a:cubicBezTo>
                  <a:cubicBezTo>
                    <a:pt x="64" y="72"/>
                    <a:pt x="64" y="72"/>
                    <a:pt x="64" y="72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63" y="66"/>
                    <a:pt x="63" y="66"/>
                    <a:pt x="63" y="66"/>
                  </a:cubicBezTo>
                  <a:cubicBezTo>
                    <a:pt x="58" y="60"/>
                    <a:pt x="58" y="60"/>
                    <a:pt x="58" y="60"/>
                  </a:cubicBezTo>
                  <a:cubicBezTo>
                    <a:pt x="63" y="60"/>
                    <a:pt x="63" y="60"/>
                    <a:pt x="63" y="60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44" y="66"/>
                    <a:pt x="44" y="66"/>
                    <a:pt x="44" y="66"/>
                  </a:cubicBezTo>
                  <a:cubicBezTo>
                    <a:pt x="38" y="72"/>
                    <a:pt x="38" y="72"/>
                    <a:pt x="38" y="72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1" y="60"/>
                    <a:pt x="31" y="60"/>
                    <a:pt x="31" y="60"/>
                  </a:cubicBezTo>
                  <a:cubicBezTo>
                    <a:pt x="36" y="60"/>
                    <a:pt x="36" y="60"/>
                    <a:pt x="36" y="60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4" y="79"/>
                    <a:pt x="4" y="79"/>
                    <a:pt x="4" y="79"/>
                  </a:cubicBezTo>
                  <a:cubicBezTo>
                    <a:pt x="21" y="79"/>
                    <a:pt x="21" y="79"/>
                    <a:pt x="21" y="79"/>
                  </a:cubicBezTo>
                  <a:cubicBezTo>
                    <a:pt x="21" y="95"/>
                    <a:pt x="21" y="95"/>
                    <a:pt x="21" y="95"/>
                  </a:cubicBezTo>
                  <a:cubicBezTo>
                    <a:pt x="1" y="95"/>
                    <a:pt x="1" y="95"/>
                    <a:pt x="1" y="95"/>
                  </a:cubicBezTo>
                  <a:cubicBezTo>
                    <a:pt x="1" y="95"/>
                    <a:pt x="0" y="96"/>
                    <a:pt x="0" y="96"/>
                  </a:cubicBezTo>
                  <a:cubicBezTo>
                    <a:pt x="0" y="97"/>
                    <a:pt x="1" y="97"/>
                    <a:pt x="1" y="97"/>
                  </a:cubicBezTo>
                  <a:cubicBezTo>
                    <a:pt x="112" y="97"/>
                    <a:pt x="112" y="97"/>
                    <a:pt x="112" y="97"/>
                  </a:cubicBezTo>
                  <a:cubicBezTo>
                    <a:pt x="113" y="97"/>
                    <a:pt x="113" y="97"/>
                    <a:pt x="113" y="96"/>
                  </a:cubicBezTo>
                  <a:cubicBezTo>
                    <a:pt x="113" y="87"/>
                    <a:pt x="113" y="87"/>
                    <a:pt x="113" y="87"/>
                  </a:cubicBezTo>
                  <a:cubicBezTo>
                    <a:pt x="143" y="79"/>
                    <a:pt x="143" y="79"/>
                    <a:pt x="143" y="79"/>
                  </a:cubicBezTo>
                  <a:cubicBezTo>
                    <a:pt x="143" y="96"/>
                    <a:pt x="143" y="96"/>
                    <a:pt x="143" y="96"/>
                  </a:cubicBezTo>
                  <a:cubicBezTo>
                    <a:pt x="143" y="97"/>
                    <a:pt x="144" y="97"/>
                    <a:pt x="144" y="97"/>
                  </a:cubicBezTo>
                  <a:cubicBezTo>
                    <a:pt x="145" y="97"/>
                    <a:pt x="145" y="97"/>
                    <a:pt x="145" y="96"/>
                  </a:cubicBezTo>
                  <a:cubicBezTo>
                    <a:pt x="145" y="79"/>
                    <a:pt x="145" y="79"/>
                    <a:pt x="145" y="79"/>
                  </a:cubicBezTo>
                  <a:cubicBezTo>
                    <a:pt x="163" y="86"/>
                    <a:pt x="163" y="86"/>
                    <a:pt x="163" y="86"/>
                  </a:cubicBezTo>
                  <a:cubicBezTo>
                    <a:pt x="163" y="86"/>
                    <a:pt x="163" y="86"/>
                    <a:pt x="163" y="86"/>
                  </a:cubicBezTo>
                  <a:cubicBezTo>
                    <a:pt x="163" y="86"/>
                    <a:pt x="163" y="86"/>
                    <a:pt x="163" y="86"/>
                  </a:cubicBezTo>
                  <a:cubicBezTo>
                    <a:pt x="173" y="86"/>
                    <a:pt x="173" y="86"/>
                    <a:pt x="173" y="86"/>
                  </a:cubicBezTo>
                  <a:cubicBezTo>
                    <a:pt x="174" y="86"/>
                    <a:pt x="174" y="85"/>
                    <a:pt x="174" y="85"/>
                  </a:cubicBezTo>
                  <a:cubicBezTo>
                    <a:pt x="174" y="64"/>
                    <a:pt x="174" y="64"/>
                    <a:pt x="174" y="64"/>
                  </a:cubicBezTo>
                  <a:cubicBezTo>
                    <a:pt x="261" y="4"/>
                    <a:pt x="261" y="4"/>
                    <a:pt x="261" y="4"/>
                  </a:cubicBezTo>
                  <a:cubicBezTo>
                    <a:pt x="261" y="40"/>
                    <a:pt x="261" y="40"/>
                    <a:pt x="261" y="40"/>
                  </a:cubicBezTo>
                  <a:cubicBezTo>
                    <a:pt x="261" y="40"/>
                    <a:pt x="261" y="40"/>
                    <a:pt x="261" y="40"/>
                  </a:cubicBezTo>
                  <a:cubicBezTo>
                    <a:pt x="261" y="40"/>
                    <a:pt x="261" y="40"/>
                    <a:pt x="261" y="40"/>
                  </a:cubicBezTo>
                  <a:cubicBezTo>
                    <a:pt x="261" y="49"/>
                    <a:pt x="261" y="49"/>
                    <a:pt x="261" y="49"/>
                  </a:cubicBezTo>
                  <a:cubicBezTo>
                    <a:pt x="261" y="49"/>
                    <a:pt x="261" y="49"/>
                    <a:pt x="261" y="49"/>
                  </a:cubicBezTo>
                  <a:cubicBezTo>
                    <a:pt x="261" y="49"/>
                    <a:pt x="261" y="49"/>
                    <a:pt x="261" y="50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1" y="68"/>
                    <a:pt x="261" y="68"/>
                    <a:pt x="261" y="68"/>
                  </a:cubicBezTo>
                  <a:cubicBezTo>
                    <a:pt x="261" y="68"/>
                    <a:pt x="261" y="68"/>
                    <a:pt x="261" y="68"/>
                  </a:cubicBezTo>
                  <a:cubicBezTo>
                    <a:pt x="261" y="68"/>
                    <a:pt x="261" y="68"/>
                    <a:pt x="261" y="68"/>
                  </a:cubicBezTo>
                  <a:cubicBezTo>
                    <a:pt x="261" y="77"/>
                    <a:pt x="261" y="77"/>
                    <a:pt x="261" y="77"/>
                  </a:cubicBezTo>
                  <a:cubicBezTo>
                    <a:pt x="261" y="77"/>
                    <a:pt x="261" y="77"/>
                    <a:pt x="261" y="78"/>
                  </a:cubicBezTo>
                  <a:cubicBezTo>
                    <a:pt x="261" y="78"/>
                    <a:pt x="261" y="78"/>
                    <a:pt x="261" y="78"/>
                  </a:cubicBezTo>
                  <a:cubicBezTo>
                    <a:pt x="261" y="87"/>
                    <a:pt x="261" y="87"/>
                    <a:pt x="261" y="87"/>
                  </a:cubicBezTo>
                  <a:cubicBezTo>
                    <a:pt x="261" y="87"/>
                    <a:pt x="261" y="87"/>
                    <a:pt x="261" y="87"/>
                  </a:cubicBezTo>
                  <a:cubicBezTo>
                    <a:pt x="261" y="87"/>
                    <a:pt x="261" y="87"/>
                    <a:pt x="261" y="87"/>
                  </a:cubicBezTo>
                  <a:cubicBezTo>
                    <a:pt x="261" y="96"/>
                    <a:pt x="261" y="96"/>
                    <a:pt x="261" y="96"/>
                  </a:cubicBezTo>
                  <a:cubicBezTo>
                    <a:pt x="261" y="96"/>
                    <a:pt x="261" y="96"/>
                    <a:pt x="261" y="96"/>
                  </a:cubicBezTo>
                  <a:cubicBezTo>
                    <a:pt x="261" y="97"/>
                    <a:pt x="261" y="97"/>
                    <a:pt x="262" y="97"/>
                  </a:cubicBezTo>
                  <a:cubicBezTo>
                    <a:pt x="312" y="97"/>
                    <a:pt x="312" y="97"/>
                    <a:pt x="312" y="97"/>
                  </a:cubicBezTo>
                  <a:cubicBezTo>
                    <a:pt x="313" y="97"/>
                    <a:pt x="313" y="97"/>
                    <a:pt x="313" y="97"/>
                  </a:cubicBezTo>
                  <a:cubicBezTo>
                    <a:pt x="314" y="96"/>
                    <a:pt x="314" y="96"/>
                    <a:pt x="314" y="96"/>
                  </a:cubicBezTo>
                  <a:cubicBezTo>
                    <a:pt x="314" y="35"/>
                    <a:pt x="314" y="35"/>
                    <a:pt x="314" y="35"/>
                  </a:cubicBezTo>
                  <a:cubicBezTo>
                    <a:pt x="314" y="35"/>
                    <a:pt x="314" y="34"/>
                    <a:pt x="313" y="34"/>
                  </a:cubicBezTo>
                  <a:lnTo>
                    <a:pt x="263" y="1"/>
                  </a:lnTo>
                  <a:close/>
                  <a:moveTo>
                    <a:pt x="71" y="79"/>
                  </a:moveTo>
                  <a:cubicBezTo>
                    <a:pt x="73" y="79"/>
                    <a:pt x="73" y="79"/>
                    <a:pt x="73" y="79"/>
                  </a:cubicBezTo>
                  <a:cubicBezTo>
                    <a:pt x="73" y="95"/>
                    <a:pt x="73" y="95"/>
                    <a:pt x="73" y="95"/>
                  </a:cubicBezTo>
                  <a:cubicBezTo>
                    <a:pt x="54" y="95"/>
                    <a:pt x="54" y="95"/>
                    <a:pt x="54" y="95"/>
                  </a:cubicBezTo>
                  <a:cubicBezTo>
                    <a:pt x="54" y="79"/>
                    <a:pt x="54" y="79"/>
                    <a:pt x="54" y="79"/>
                  </a:cubicBezTo>
                  <a:cubicBezTo>
                    <a:pt x="56" y="79"/>
                    <a:pt x="56" y="79"/>
                    <a:pt x="56" y="79"/>
                  </a:cubicBezTo>
                  <a:lnTo>
                    <a:pt x="71" y="79"/>
                  </a:lnTo>
                  <a:close/>
                  <a:moveTo>
                    <a:pt x="61" y="77"/>
                  </a:moveTo>
                  <a:cubicBezTo>
                    <a:pt x="64" y="74"/>
                    <a:pt x="64" y="74"/>
                    <a:pt x="64" y="74"/>
                  </a:cubicBezTo>
                  <a:cubicBezTo>
                    <a:pt x="67" y="77"/>
                    <a:pt x="67" y="77"/>
                    <a:pt x="67" y="77"/>
                  </a:cubicBezTo>
                  <a:lnTo>
                    <a:pt x="61" y="77"/>
                  </a:lnTo>
                  <a:close/>
                  <a:moveTo>
                    <a:pt x="74" y="64"/>
                  </a:moveTo>
                  <a:cubicBezTo>
                    <a:pt x="69" y="64"/>
                    <a:pt x="69" y="64"/>
                    <a:pt x="69" y="64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69" y="58"/>
                    <a:pt x="69" y="58"/>
                    <a:pt x="69" y="58"/>
                  </a:cubicBezTo>
                  <a:cubicBezTo>
                    <a:pt x="76" y="50"/>
                    <a:pt x="76" y="50"/>
                    <a:pt x="76" y="50"/>
                  </a:cubicBezTo>
                  <a:cubicBezTo>
                    <a:pt x="84" y="58"/>
                    <a:pt x="84" y="58"/>
                    <a:pt x="84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84" y="64"/>
                    <a:pt x="84" y="64"/>
                    <a:pt x="84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92" y="77"/>
                    <a:pt x="92" y="77"/>
                    <a:pt x="92" y="77"/>
                  </a:cubicBezTo>
                  <a:cubicBezTo>
                    <a:pt x="78" y="77"/>
                    <a:pt x="78" y="77"/>
                    <a:pt x="78" y="77"/>
                  </a:cubicBezTo>
                  <a:cubicBezTo>
                    <a:pt x="78" y="94"/>
                    <a:pt x="78" y="94"/>
                    <a:pt x="7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77"/>
                    <a:pt x="75" y="77"/>
                    <a:pt x="75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5" y="73"/>
                    <a:pt x="65" y="73"/>
                    <a:pt x="65" y="73"/>
                  </a:cubicBezTo>
                  <a:lnTo>
                    <a:pt x="74" y="64"/>
                  </a:lnTo>
                  <a:close/>
                  <a:moveTo>
                    <a:pt x="49" y="64"/>
                  </a:moveTo>
                  <a:cubicBezTo>
                    <a:pt x="43" y="64"/>
                    <a:pt x="43" y="64"/>
                    <a:pt x="43" y="64"/>
                  </a:cubicBezTo>
                  <a:cubicBezTo>
                    <a:pt x="48" y="58"/>
                    <a:pt x="48" y="58"/>
                    <a:pt x="48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51" y="50"/>
                    <a:pt x="51" y="50"/>
                    <a:pt x="51" y="50"/>
                  </a:cubicBezTo>
                  <a:cubicBezTo>
                    <a:pt x="59" y="58"/>
                    <a:pt x="59" y="58"/>
                    <a:pt x="59" y="58"/>
                  </a:cubicBezTo>
                  <a:cubicBezTo>
                    <a:pt x="53" y="58"/>
                    <a:pt x="53" y="58"/>
                    <a:pt x="53" y="58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2" y="77"/>
                    <a:pt x="52" y="77"/>
                    <a:pt x="52" y="77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49" y="94"/>
                    <a:pt x="49" y="94"/>
                    <a:pt x="49" y="94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2" y="77"/>
                    <a:pt x="42" y="77"/>
                    <a:pt x="42" y="77"/>
                  </a:cubicBezTo>
                  <a:cubicBezTo>
                    <a:pt x="39" y="74"/>
                    <a:pt x="39" y="74"/>
                    <a:pt x="39" y="74"/>
                  </a:cubicBezTo>
                  <a:lnTo>
                    <a:pt x="49" y="64"/>
                  </a:lnTo>
                  <a:close/>
                  <a:moveTo>
                    <a:pt x="40" y="77"/>
                  </a:moveTo>
                  <a:cubicBezTo>
                    <a:pt x="35" y="77"/>
                    <a:pt x="35" y="77"/>
                    <a:pt x="35" y="77"/>
                  </a:cubicBezTo>
                  <a:cubicBezTo>
                    <a:pt x="38" y="75"/>
                    <a:pt x="38" y="75"/>
                    <a:pt x="38" y="75"/>
                  </a:cubicBezTo>
                  <a:lnTo>
                    <a:pt x="40" y="77"/>
                  </a:lnTo>
                  <a:close/>
                  <a:moveTo>
                    <a:pt x="8" y="77"/>
                  </a:moveTo>
                  <a:cubicBezTo>
                    <a:pt x="22" y="64"/>
                    <a:pt x="22" y="64"/>
                    <a:pt x="22" y="64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22" y="58"/>
                    <a:pt x="22" y="58"/>
                    <a:pt x="22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32" y="58"/>
                    <a:pt x="32" y="58"/>
                    <a:pt x="32" y="58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36" y="74"/>
                    <a:pt x="36" y="74"/>
                    <a:pt x="36" y="74"/>
                  </a:cubicBezTo>
                  <a:cubicBezTo>
                    <a:pt x="33" y="77"/>
                    <a:pt x="33" y="77"/>
                    <a:pt x="33" y="77"/>
                  </a:cubicBezTo>
                  <a:cubicBezTo>
                    <a:pt x="26" y="77"/>
                    <a:pt x="26" y="77"/>
                    <a:pt x="26" y="77"/>
                  </a:cubicBezTo>
                  <a:cubicBezTo>
                    <a:pt x="26" y="94"/>
                    <a:pt x="26" y="94"/>
                    <a:pt x="26" y="94"/>
                  </a:cubicBezTo>
                  <a:cubicBezTo>
                    <a:pt x="23" y="94"/>
                    <a:pt x="23" y="94"/>
                    <a:pt x="23" y="94"/>
                  </a:cubicBezTo>
                  <a:cubicBezTo>
                    <a:pt x="23" y="77"/>
                    <a:pt x="23" y="77"/>
                    <a:pt x="23" y="77"/>
                  </a:cubicBezTo>
                  <a:lnTo>
                    <a:pt x="8" y="77"/>
                  </a:lnTo>
                  <a:close/>
                  <a:moveTo>
                    <a:pt x="28" y="79"/>
                  </a:moveTo>
                  <a:cubicBezTo>
                    <a:pt x="31" y="79"/>
                    <a:pt x="31" y="79"/>
                    <a:pt x="31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8" y="79"/>
                    <a:pt x="48" y="79"/>
                    <a:pt x="48" y="79"/>
                  </a:cubicBezTo>
                  <a:cubicBezTo>
                    <a:pt x="48" y="95"/>
                    <a:pt x="48" y="95"/>
                    <a:pt x="48" y="95"/>
                  </a:cubicBezTo>
                  <a:cubicBezTo>
                    <a:pt x="28" y="95"/>
                    <a:pt x="28" y="95"/>
                    <a:pt x="28" y="95"/>
                  </a:cubicBezTo>
                  <a:lnTo>
                    <a:pt x="28" y="79"/>
                  </a:lnTo>
                  <a:close/>
                  <a:moveTo>
                    <a:pt x="113" y="45"/>
                  </a:moveTo>
                  <a:cubicBezTo>
                    <a:pt x="129" y="51"/>
                    <a:pt x="129" y="51"/>
                    <a:pt x="129" y="51"/>
                  </a:cubicBezTo>
                  <a:cubicBezTo>
                    <a:pt x="113" y="56"/>
                    <a:pt x="113" y="56"/>
                    <a:pt x="113" y="56"/>
                  </a:cubicBezTo>
                  <a:lnTo>
                    <a:pt x="113" y="45"/>
                  </a:lnTo>
                  <a:close/>
                  <a:moveTo>
                    <a:pt x="113" y="58"/>
                  </a:moveTo>
                  <a:cubicBezTo>
                    <a:pt x="132" y="53"/>
                    <a:pt x="132" y="53"/>
                    <a:pt x="132" y="53"/>
                  </a:cubicBezTo>
                  <a:cubicBezTo>
                    <a:pt x="140" y="56"/>
                    <a:pt x="140" y="56"/>
                    <a:pt x="140" y="56"/>
                  </a:cubicBezTo>
                  <a:cubicBezTo>
                    <a:pt x="113" y="63"/>
                    <a:pt x="113" y="63"/>
                    <a:pt x="113" y="63"/>
                  </a:cubicBezTo>
                  <a:lnTo>
                    <a:pt x="113" y="58"/>
                  </a:lnTo>
                  <a:close/>
                  <a:moveTo>
                    <a:pt x="113" y="65"/>
                  </a:moveTo>
                  <a:cubicBezTo>
                    <a:pt x="142" y="57"/>
                    <a:pt x="142" y="57"/>
                    <a:pt x="142" y="57"/>
                  </a:cubicBezTo>
                  <a:cubicBezTo>
                    <a:pt x="151" y="65"/>
                    <a:pt x="151" y="65"/>
                    <a:pt x="151" y="65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13" y="71"/>
                    <a:pt x="113" y="71"/>
                    <a:pt x="113" y="71"/>
                  </a:cubicBezTo>
                  <a:lnTo>
                    <a:pt x="113" y="65"/>
                  </a:lnTo>
                  <a:close/>
                  <a:moveTo>
                    <a:pt x="143" y="55"/>
                  </a:moveTo>
                  <a:cubicBezTo>
                    <a:pt x="143" y="55"/>
                    <a:pt x="143" y="55"/>
                    <a:pt x="143" y="55"/>
                  </a:cubicBezTo>
                  <a:cubicBezTo>
                    <a:pt x="143" y="55"/>
                    <a:pt x="143" y="55"/>
                    <a:pt x="143" y="55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37"/>
                    <a:pt x="113" y="37"/>
                    <a:pt x="113" y="37"/>
                  </a:cubicBezTo>
                  <a:cubicBezTo>
                    <a:pt x="142" y="50"/>
                    <a:pt x="142" y="50"/>
                    <a:pt x="142" y="50"/>
                  </a:cubicBezTo>
                  <a:cubicBezTo>
                    <a:pt x="163" y="69"/>
                    <a:pt x="163" y="69"/>
                    <a:pt x="163" y="69"/>
                  </a:cubicBezTo>
                  <a:cubicBezTo>
                    <a:pt x="163" y="73"/>
                    <a:pt x="163" y="73"/>
                    <a:pt x="163" y="73"/>
                  </a:cubicBezTo>
                  <a:lnTo>
                    <a:pt x="143" y="55"/>
                  </a:lnTo>
                  <a:close/>
                  <a:moveTo>
                    <a:pt x="163" y="43"/>
                  </a:moveTo>
                  <a:cubicBezTo>
                    <a:pt x="145" y="32"/>
                    <a:pt x="145" y="32"/>
                    <a:pt x="145" y="32"/>
                  </a:cubicBezTo>
                  <a:cubicBezTo>
                    <a:pt x="144" y="32"/>
                    <a:pt x="144" y="32"/>
                    <a:pt x="144" y="32"/>
                  </a:cubicBezTo>
                  <a:cubicBezTo>
                    <a:pt x="122" y="39"/>
                    <a:pt x="122" y="39"/>
                    <a:pt x="122" y="39"/>
                  </a:cubicBezTo>
                  <a:cubicBezTo>
                    <a:pt x="122" y="39"/>
                    <a:pt x="122" y="39"/>
                    <a:pt x="122" y="39"/>
                  </a:cubicBezTo>
                  <a:cubicBezTo>
                    <a:pt x="115" y="36"/>
                    <a:pt x="115" y="36"/>
                    <a:pt x="115" y="36"/>
                  </a:cubicBezTo>
                  <a:cubicBezTo>
                    <a:pt x="144" y="25"/>
                    <a:pt x="144" y="25"/>
                    <a:pt x="144" y="25"/>
                  </a:cubicBezTo>
                  <a:cubicBezTo>
                    <a:pt x="162" y="37"/>
                    <a:pt x="162" y="37"/>
                    <a:pt x="162" y="37"/>
                  </a:cubicBezTo>
                  <a:cubicBezTo>
                    <a:pt x="162" y="37"/>
                    <a:pt x="163" y="37"/>
                    <a:pt x="163" y="37"/>
                  </a:cubicBezTo>
                  <a:lnTo>
                    <a:pt x="163" y="43"/>
                  </a:lnTo>
                  <a:close/>
                  <a:moveTo>
                    <a:pt x="144" y="48"/>
                  </a:moveTo>
                  <a:cubicBezTo>
                    <a:pt x="143" y="48"/>
                    <a:pt x="143" y="48"/>
                    <a:pt x="143" y="48"/>
                  </a:cubicBezTo>
                  <a:cubicBezTo>
                    <a:pt x="125" y="40"/>
                    <a:pt x="125" y="40"/>
                    <a:pt x="125" y="40"/>
                  </a:cubicBezTo>
                  <a:cubicBezTo>
                    <a:pt x="144" y="34"/>
                    <a:pt x="144" y="34"/>
                    <a:pt x="144" y="34"/>
                  </a:cubicBezTo>
                  <a:cubicBezTo>
                    <a:pt x="162" y="45"/>
                    <a:pt x="162" y="45"/>
                    <a:pt x="162" y="45"/>
                  </a:cubicBezTo>
                  <a:cubicBezTo>
                    <a:pt x="162" y="45"/>
                    <a:pt x="163" y="45"/>
                    <a:pt x="163" y="45"/>
                  </a:cubicBezTo>
                  <a:cubicBezTo>
                    <a:pt x="163" y="66"/>
                    <a:pt x="163" y="66"/>
                    <a:pt x="163" y="66"/>
                  </a:cubicBezTo>
                  <a:lnTo>
                    <a:pt x="144" y="48"/>
                  </a:lnTo>
                  <a:close/>
                  <a:moveTo>
                    <a:pt x="163" y="35"/>
                  </a:moveTo>
                  <a:cubicBezTo>
                    <a:pt x="145" y="23"/>
                    <a:pt x="145" y="23"/>
                    <a:pt x="145" y="23"/>
                  </a:cubicBezTo>
                  <a:cubicBezTo>
                    <a:pt x="144" y="23"/>
                    <a:pt x="144" y="23"/>
                    <a:pt x="144" y="23"/>
                  </a:cubicBezTo>
                  <a:cubicBezTo>
                    <a:pt x="113" y="35"/>
                    <a:pt x="113" y="35"/>
                    <a:pt x="113" y="35"/>
                  </a:cubicBezTo>
                  <a:cubicBezTo>
                    <a:pt x="113" y="30"/>
                    <a:pt x="113" y="30"/>
                    <a:pt x="113" y="30"/>
                  </a:cubicBezTo>
                  <a:cubicBezTo>
                    <a:pt x="144" y="18"/>
                    <a:pt x="144" y="18"/>
                    <a:pt x="144" y="18"/>
                  </a:cubicBezTo>
                  <a:cubicBezTo>
                    <a:pt x="162" y="30"/>
                    <a:pt x="162" y="30"/>
                    <a:pt x="162" y="30"/>
                  </a:cubicBezTo>
                  <a:cubicBezTo>
                    <a:pt x="162" y="30"/>
                    <a:pt x="163" y="30"/>
                    <a:pt x="163" y="30"/>
                  </a:cubicBezTo>
                  <a:lnTo>
                    <a:pt x="163" y="35"/>
                  </a:lnTo>
                  <a:close/>
                  <a:moveTo>
                    <a:pt x="113" y="73"/>
                  </a:moveTo>
                  <a:cubicBezTo>
                    <a:pt x="144" y="64"/>
                    <a:pt x="144" y="64"/>
                    <a:pt x="144" y="64"/>
                  </a:cubicBezTo>
                  <a:cubicBezTo>
                    <a:pt x="154" y="68"/>
                    <a:pt x="154" y="68"/>
                    <a:pt x="154" y="68"/>
                  </a:cubicBezTo>
                  <a:cubicBezTo>
                    <a:pt x="162" y="76"/>
                    <a:pt x="162" y="76"/>
                    <a:pt x="162" y="76"/>
                  </a:cubicBezTo>
                  <a:cubicBezTo>
                    <a:pt x="144" y="69"/>
                    <a:pt x="144" y="69"/>
                    <a:pt x="144" y="69"/>
                  </a:cubicBezTo>
                  <a:cubicBezTo>
                    <a:pt x="144" y="69"/>
                    <a:pt x="144" y="69"/>
                    <a:pt x="144" y="69"/>
                  </a:cubicBezTo>
                  <a:cubicBezTo>
                    <a:pt x="113" y="77"/>
                    <a:pt x="113" y="77"/>
                    <a:pt x="113" y="77"/>
                  </a:cubicBezTo>
                  <a:lnTo>
                    <a:pt x="113" y="73"/>
                  </a:lnTo>
                  <a:close/>
                  <a:moveTo>
                    <a:pt x="145" y="9"/>
                  </a:moveTo>
                  <a:cubicBezTo>
                    <a:pt x="163" y="20"/>
                    <a:pt x="163" y="20"/>
                    <a:pt x="163" y="20"/>
                  </a:cubicBezTo>
                  <a:cubicBezTo>
                    <a:pt x="163" y="28"/>
                    <a:pt x="163" y="28"/>
                    <a:pt x="163" y="28"/>
                  </a:cubicBezTo>
                  <a:cubicBezTo>
                    <a:pt x="145" y="17"/>
                    <a:pt x="145" y="17"/>
                    <a:pt x="145" y="17"/>
                  </a:cubicBezTo>
                  <a:cubicBezTo>
                    <a:pt x="144" y="16"/>
                    <a:pt x="144" y="16"/>
                    <a:pt x="144" y="16"/>
                  </a:cubicBezTo>
                  <a:cubicBezTo>
                    <a:pt x="113" y="28"/>
                    <a:pt x="113" y="28"/>
                    <a:pt x="113" y="28"/>
                  </a:cubicBezTo>
                  <a:cubicBezTo>
                    <a:pt x="113" y="21"/>
                    <a:pt x="113" y="21"/>
                    <a:pt x="113" y="21"/>
                  </a:cubicBezTo>
                  <a:lnTo>
                    <a:pt x="145" y="9"/>
                  </a:lnTo>
                  <a:close/>
                  <a:moveTo>
                    <a:pt x="113" y="79"/>
                  </a:moveTo>
                  <a:cubicBezTo>
                    <a:pt x="144" y="71"/>
                    <a:pt x="144" y="71"/>
                    <a:pt x="144" y="71"/>
                  </a:cubicBezTo>
                  <a:cubicBezTo>
                    <a:pt x="163" y="78"/>
                    <a:pt x="163" y="78"/>
                    <a:pt x="163" y="78"/>
                  </a:cubicBezTo>
                  <a:cubicBezTo>
                    <a:pt x="163" y="84"/>
                    <a:pt x="163" y="84"/>
                    <a:pt x="163" y="84"/>
                  </a:cubicBezTo>
                  <a:cubicBezTo>
                    <a:pt x="144" y="77"/>
                    <a:pt x="144" y="77"/>
                    <a:pt x="144" y="77"/>
                  </a:cubicBezTo>
                  <a:cubicBezTo>
                    <a:pt x="144" y="77"/>
                    <a:pt x="144" y="77"/>
                    <a:pt x="144" y="77"/>
                  </a:cubicBezTo>
                  <a:cubicBezTo>
                    <a:pt x="113" y="85"/>
                    <a:pt x="113" y="85"/>
                    <a:pt x="113" y="85"/>
                  </a:cubicBezTo>
                  <a:lnTo>
                    <a:pt x="113" y="79"/>
                  </a:lnTo>
                  <a:close/>
                  <a:moveTo>
                    <a:pt x="278" y="41"/>
                  </a:moveTo>
                  <a:cubicBezTo>
                    <a:pt x="278" y="48"/>
                    <a:pt x="278" y="48"/>
                    <a:pt x="278" y="48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72" y="41"/>
                    <a:pt x="272" y="41"/>
                    <a:pt x="272" y="41"/>
                  </a:cubicBezTo>
                  <a:lnTo>
                    <a:pt x="278" y="41"/>
                  </a:lnTo>
                  <a:close/>
                  <a:moveTo>
                    <a:pt x="287" y="41"/>
                  </a:moveTo>
                  <a:cubicBezTo>
                    <a:pt x="287" y="48"/>
                    <a:pt x="287" y="48"/>
                    <a:pt x="287" y="48"/>
                  </a:cubicBezTo>
                  <a:cubicBezTo>
                    <a:pt x="280" y="48"/>
                    <a:pt x="280" y="48"/>
                    <a:pt x="280" y="48"/>
                  </a:cubicBezTo>
                  <a:cubicBezTo>
                    <a:pt x="280" y="41"/>
                    <a:pt x="280" y="41"/>
                    <a:pt x="280" y="41"/>
                  </a:cubicBezTo>
                  <a:lnTo>
                    <a:pt x="287" y="41"/>
                  </a:lnTo>
                  <a:close/>
                  <a:moveTo>
                    <a:pt x="295" y="41"/>
                  </a:moveTo>
                  <a:cubicBezTo>
                    <a:pt x="295" y="48"/>
                    <a:pt x="295" y="48"/>
                    <a:pt x="295" y="48"/>
                  </a:cubicBezTo>
                  <a:cubicBezTo>
                    <a:pt x="288" y="48"/>
                    <a:pt x="288" y="48"/>
                    <a:pt x="288" y="48"/>
                  </a:cubicBezTo>
                  <a:cubicBezTo>
                    <a:pt x="288" y="41"/>
                    <a:pt x="288" y="41"/>
                    <a:pt x="288" y="41"/>
                  </a:cubicBezTo>
                  <a:lnTo>
                    <a:pt x="295" y="41"/>
                  </a:lnTo>
                  <a:close/>
                  <a:moveTo>
                    <a:pt x="304" y="41"/>
                  </a:moveTo>
                  <a:cubicBezTo>
                    <a:pt x="304" y="48"/>
                    <a:pt x="304" y="48"/>
                    <a:pt x="304" y="48"/>
                  </a:cubicBezTo>
                  <a:cubicBezTo>
                    <a:pt x="297" y="48"/>
                    <a:pt x="297" y="48"/>
                    <a:pt x="297" y="48"/>
                  </a:cubicBezTo>
                  <a:cubicBezTo>
                    <a:pt x="297" y="41"/>
                    <a:pt x="297" y="41"/>
                    <a:pt x="297" y="41"/>
                  </a:cubicBezTo>
                  <a:lnTo>
                    <a:pt x="304" y="41"/>
                  </a:lnTo>
                  <a:close/>
                  <a:moveTo>
                    <a:pt x="312" y="41"/>
                  </a:moveTo>
                  <a:cubicBezTo>
                    <a:pt x="312" y="48"/>
                    <a:pt x="312" y="48"/>
                    <a:pt x="312" y="48"/>
                  </a:cubicBezTo>
                  <a:cubicBezTo>
                    <a:pt x="305" y="48"/>
                    <a:pt x="305" y="48"/>
                    <a:pt x="305" y="48"/>
                  </a:cubicBezTo>
                  <a:cubicBezTo>
                    <a:pt x="305" y="41"/>
                    <a:pt x="305" y="41"/>
                    <a:pt x="305" y="41"/>
                  </a:cubicBezTo>
                  <a:lnTo>
                    <a:pt x="312" y="41"/>
                  </a:lnTo>
                  <a:close/>
                  <a:moveTo>
                    <a:pt x="295" y="67"/>
                  </a:moveTo>
                  <a:cubicBezTo>
                    <a:pt x="288" y="67"/>
                    <a:pt x="288" y="67"/>
                    <a:pt x="288" y="67"/>
                  </a:cubicBezTo>
                  <a:cubicBezTo>
                    <a:pt x="288" y="60"/>
                    <a:pt x="288" y="60"/>
                    <a:pt x="288" y="60"/>
                  </a:cubicBezTo>
                  <a:cubicBezTo>
                    <a:pt x="295" y="60"/>
                    <a:pt x="295" y="60"/>
                    <a:pt x="295" y="60"/>
                  </a:cubicBezTo>
                  <a:lnTo>
                    <a:pt x="295" y="67"/>
                  </a:lnTo>
                  <a:close/>
                  <a:moveTo>
                    <a:pt x="297" y="60"/>
                  </a:moveTo>
                  <a:cubicBezTo>
                    <a:pt x="304" y="60"/>
                    <a:pt x="304" y="60"/>
                    <a:pt x="304" y="60"/>
                  </a:cubicBezTo>
                  <a:cubicBezTo>
                    <a:pt x="304" y="67"/>
                    <a:pt x="304" y="67"/>
                    <a:pt x="304" y="67"/>
                  </a:cubicBezTo>
                  <a:cubicBezTo>
                    <a:pt x="297" y="67"/>
                    <a:pt x="297" y="67"/>
                    <a:pt x="297" y="67"/>
                  </a:cubicBezTo>
                  <a:lnTo>
                    <a:pt x="297" y="60"/>
                  </a:lnTo>
                  <a:close/>
                  <a:moveTo>
                    <a:pt x="287" y="67"/>
                  </a:moveTo>
                  <a:cubicBezTo>
                    <a:pt x="280" y="67"/>
                    <a:pt x="280" y="67"/>
                    <a:pt x="280" y="67"/>
                  </a:cubicBezTo>
                  <a:cubicBezTo>
                    <a:pt x="280" y="60"/>
                    <a:pt x="280" y="60"/>
                    <a:pt x="280" y="60"/>
                  </a:cubicBezTo>
                  <a:cubicBezTo>
                    <a:pt x="287" y="60"/>
                    <a:pt x="287" y="60"/>
                    <a:pt x="287" y="60"/>
                  </a:cubicBezTo>
                  <a:lnTo>
                    <a:pt x="287" y="67"/>
                  </a:lnTo>
                  <a:close/>
                  <a:moveTo>
                    <a:pt x="278" y="67"/>
                  </a:moveTo>
                  <a:cubicBezTo>
                    <a:pt x="272" y="67"/>
                    <a:pt x="272" y="67"/>
                    <a:pt x="272" y="67"/>
                  </a:cubicBezTo>
                  <a:cubicBezTo>
                    <a:pt x="272" y="60"/>
                    <a:pt x="272" y="60"/>
                    <a:pt x="272" y="60"/>
                  </a:cubicBezTo>
                  <a:cubicBezTo>
                    <a:pt x="278" y="60"/>
                    <a:pt x="278" y="60"/>
                    <a:pt x="278" y="60"/>
                  </a:cubicBezTo>
                  <a:lnTo>
                    <a:pt x="278" y="67"/>
                  </a:lnTo>
                  <a:close/>
                  <a:moveTo>
                    <a:pt x="278" y="69"/>
                  </a:moveTo>
                  <a:cubicBezTo>
                    <a:pt x="278" y="77"/>
                    <a:pt x="278" y="77"/>
                    <a:pt x="278" y="77"/>
                  </a:cubicBezTo>
                  <a:cubicBezTo>
                    <a:pt x="272" y="77"/>
                    <a:pt x="272" y="77"/>
                    <a:pt x="272" y="77"/>
                  </a:cubicBezTo>
                  <a:cubicBezTo>
                    <a:pt x="272" y="69"/>
                    <a:pt x="272" y="69"/>
                    <a:pt x="272" y="69"/>
                  </a:cubicBezTo>
                  <a:lnTo>
                    <a:pt x="278" y="69"/>
                  </a:lnTo>
                  <a:close/>
                  <a:moveTo>
                    <a:pt x="280" y="69"/>
                  </a:moveTo>
                  <a:cubicBezTo>
                    <a:pt x="287" y="69"/>
                    <a:pt x="287" y="69"/>
                    <a:pt x="287" y="69"/>
                  </a:cubicBezTo>
                  <a:cubicBezTo>
                    <a:pt x="287" y="77"/>
                    <a:pt x="287" y="77"/>
                    <a:pt x="287" y="77"/>
                  </a:cubicBezTo>
                  <a:cubicBezTo>
                    <a:pt x="280" y="77"/>
                    <a:pt x="280" y="77"/>
                    <a:pt x="280" y="77"/>
                  </a:cubicBezTo>
                  <a:lnTo>
                    <a:pt x="280" y="69"/>
                  </a:lnTo>
                  <a:close/>
                  <a:moveTo>
                    <a:pt x="288" y="69"/>
                  </a:moveTo>
                  <a:cubicBezTo>
                    <a:pt x="295" y="69"/>
                    <a:pt x="295" y="69"/>
                    <a:pt x="295" y="69"/>
                  </a:cubicBezTo>
                  <a:cubicBezTo>
                    <a:pt x="295" y="77"/>
                    <a:pt x="295" y="77"/>
                    <a:pt x="295" y="77"/>
                  </a:cubicBezTo>
                  <a:cubicBezTo>
                    <a:pt x="288" y="77"/>
                    <a:pt x="288" y="77"/>
                    <a:pt x="288" y="77"/>
                  </a:cubicBezTo>
                  <a:lnTo>
                    <a:pt x="288" y="69"/>
                  </a:lnTo>
                  <a:close/>
                  <a:moveTo>
                    <a:pt x="297" y="69"/>
                  </a:moveTo>
                  <a:cubicBezTo>
                    <a:pt x="304" y="69"/>
                    <a:pt x="304" y="69"/>
                    <a:pt x="304" y="69"/>
                  </a:cubicBezTo>
                  <a:cubicBezTo>
                    <a:pt x="304" y="77"/>
                    <a:pt x="304" y="77"/>
                    <a:pt x="304" y="77"/>
                  </a:cubicBezTo>
                  <a:cubicBezTo>
                    <a:pt x="297" y="77"/>
                    <a:pt x="297" y="77"/>
                    <a:pt x="297" y="77"/>
                  </a:cubicBezTo>
                  <a:lnTo>
                    <a:pt x="297" y="69"/>
                  </a:lnTo>
                  <a:close/>
                  <a:moveTo>
                    <a:pt x="305" y="69"/>
                  </a:moveTo>
                  <a:cubicBezTo>
                    <a:pt x="312" y="69"/>
                    <a:pt x="312" y="69"/>
                    <a:pt x="312" y="69"/>
                  </a:cubicBezTo>
                  <a:cubicBezTo>
                    <a:pt x="312" y="77"/>
                    <a:pt x="312" y="77"/>
                    <a:pt x="312" y="77"/>
                  </a:cubicBezTo>
                  <a:cubicBezTo>
                    <a:pt x="305" y="77"/>
                    <a:pt x="305" y="77"/>
                    <a:pt x="305" y="77"/>
                  </a:cubicBezTo>
                  <a:lnTo>
                    <a:pt x="305" y="69"/>
                  </a:lnTo>
                  <a:close/>
                  <a:moveTo>
                    <a:pt x="305" y="67"/>
                  </a:moveTo>
                  <a:cubicBezTo>
                    <a:pt x="305" y="60"/>
                    <a:pt x="305" y="60"/>
                    <a:pt x="305" y="60"/>
                  </a:cubicBezTo>
                  <a:cubicBezTo>
                    <a:pt x="312" y="60"/>
                    <a:pt x="312" y="60"/>
                    <a:pt x="312" y="60"/>
                  </a:cubicBezTo>
                  <a:cubicBezTo>
                    <a:pt x="312" y="67"/>
                    <a:pt x="312" y="67"/>
                    <a:pt x="312" y="67"/>
                  </a:cubicBezTo>
                  <a:lnTo>
                    <a:pt x="305" y="67"/>
                  </a:lnTo>
                  <a:close/>
                  <a:moveTo>
                    <a:pt x="305" y="58"/>
                  </a:moveTo>
                  <a:cubicBezTo>
                    <a:pt x="305" y="50"/>
                    <a:pt x="305" y="50"/>
                    <a:pt x="305" y="50"/>
                  </a:cubicBezTo>
                  <a:cubicBezTo>
                    <a:pt x="312" y="50"/>
                    <a:pt x="312" y="50"/>
                    <a:pt x="312" y="50"/>
                  </a:cubicBezTo>
                  <a:cubicBezTo>
                    <a:pt x="312" y="58"/>
                    <a:pt x="312" y="58"/>
                    <a:pt x="312" y="58"/>
                  </a:cubicBezTo>
                  <a:lnTo>
                    <a:pt x="305" y="58"/>
                  </a:lnTo>
                  <a:close/>
                  <a:moveTo>
                    <a:pt x="304" y="58"/>
                  </a:moveTo>
                  <a:cubicBezTo>
                    <a:pt x="297" y="58"/>
                    <a:pt x="297" y="58"/>
                    <a:pt x="297" y="58"/>
                  </a:cubicBezTo>
                  <a:cubicBezTo>
                    <a:pt x="297" y="50"/>
                    <a:pt x="297" y="50"/>
                    <a:pt x="297" y="50"/>
                  </a:cubicBezTo>
                  <a:cubicBezTo>
                    <a:pt x="304" y="50"/>
                    <a:pt x="304" y="50"/>
                    <a:pt x="304" y="50"/>
                  </a:cubicBezTo>
                  <a:lnTo>
                    <a:pt x="304" y="58"/>
                  </a:lnTo>
                  <a:close/>
                  <a:moveTo>
                    <a:pt x="295" y="58"/>
                  </a:moveTo>
                  <a:cubicBezTo>
                    <a:pt x="288" y="58"/>
                    <a:pt x="288" y="58"/>
                    <a:pt x="288" y="58"/>
                  </a:cubicBezTo>
                  <a:cubicBezTo>
                    <a:pt x="288" y="50"/>
                    <a:pt x="288" y="50"/>
                    <a:pt x="288" y="50"/>
                  </a:cubicBezTo>
                  <a:cubicBezTo>
                    <a:pt x="295" y="50"/>
                    <a:pt x="295" y="50"/>
                    <a:pt x="295" y="50"/>
                  </a:cubicBezTo>
                  <a:lnTo>
                    <a:pt x="295" y="58"/>
                  </a:lnTo>
                  <a:close/>
                  <a:moveTo>
                    <a:pt x="287" y="58"/>
                  </a:moveTo>
                  <a:cubicBezTo>
                    <a:pt x="280" y="58"/>
                    <a:pt x="280" y="58"/>
                    <a:pt x="280" y="58"/>
                  </a:cubicBezTo>
                  <a:cubicBezTo>
                    <a:pt x="280" y="50"/>
                    <a:pt x="280" y="50"/>
                    <a:pt x="280" y="50"/>
                  </a:cubicBezTo>
                  <a:cubicBezTo>
                    <a:pt x="287" y="50"/>
                    <a:pt x="287" y="50"/>
                    <a:pt x="287" y="50"/>
                  </a:cubicBezTo>
                  <a:lnTo>
                    <a:pt x="287" y="58"/>
                  </a:lnTo>
                  <a:close/>
                  <a:moveTo>
                    <a:pt x="278" y="58"/>
                  </a:moveTo>
                  <a:cubicBezTo>
                    <a:pt x="272" y="58"/>
                    <a:pt x="272" y="58"/>
                    <a:pt x="272" y="58"/>
                  </a:cubicBezTo>
                  <a:cubicBezTo>
                    <a:pt x="272" y="50"/>
                    <a:pt x="272" y="50"/>
                    <a:pt x="272" y="50"/>
                  </a:cubicBezTo>
                  <a:cubicBezTo>
                    <a:pt x="278" y="50"/>
                    <a:pt x="278" y="50"/>
                    <a:pt x="278" y="50"/>
                  </a:cubicBezTo>
                  <a:lnTo>
                    <a:pt x="278" y="58"/>
                  </a:lnTo>
                  <a:close/>
                  <a:moveTo>
                    <a:pt x="270" y="58"/>
                  </a:moveTo>
                  <a:cubicBezTo>
                    <a:pt x="263" y="58"/>
                    <a:pt x="263" y="58"/>
                    <a:pt x="263" y="58"/>
                  </a:cubicBezTo>
                  <a:cubicBezTo>
                    <a:pt x="263" y="50"/>
                    <a:pt x="263" y="50"/>
                    <a:pt x="263" y="50"/>
                  </a:cubicBezTo>
                  <a:cubicBezTo>
                    <a:pt x="270" y="50"/>
                    <a:pt x="270" y="50"/>
                    <a:pt x="270" y="50"/>
                  </a:cubicBezTo>
                  <a:lnTo>
                    <a:pt x="270" y="58"/>
                  </a:lnTo>
                  <a:close/>
                  <a:moveTo>
                    <a:pt x="270" y="60"/>
                  </a:moveTo>
                  <a:cubicBezTo>
                    <a:pt x="270" y="67"/>
                    <a:pt x="270" y="67"/>
                    <a:pt x="270" y="67"/>
                  </a:cubicBezTo>
                  <a:cubicBezTo>
                    <a:pt x="263" y="67"/>
                    <a:pt x="263" y="67"/>
                    <a:pt x="263" y="67"/>
                  </a:cubicBezTo>
                  <a:cubicBezTo>
                    <a:pt x="263" y="60"/>
                    <a:pt x="263" y="60"/>
                    <a:pt x="263" y="60"/>
                  </a:cubicBezTo>
                  <a:lnTo>
                    <a:pt x="270" y="60"/>
                  </a:lnTo>
                  <a:close/>
                  <a:moveTo>
                    <a:pt x="270" y="69"/>
                  </a:moveTo>
                  <a:cubicBezTo>
                    <a:pt x="270" y="77"/>
                    <a:pt x="270" y="77"/>
                    <a:pt x="270" y="77"/>
                  </a:cubicBezTo>
                  <a:cubicBezTo>
                    <a:pt x="263" y="77"/>
                    <a:pt x="263" y="77"/>
                    <a:pt x="263" y="77"/>
                  </a:cubicBezTo>
                  <a:cubicBezTo>
                    <a:pt x="263" y="69"/>
                    <a:pt x="263" y="69"/>
                    <a:pt x="263" y="69"/>
                  </a:cubicBezTo>
                  <a:lnTo>
                    <a:pt x="270" y="69"/>
                  </a:lnTo>
                  <a:close/>
                  <a:moveTo>
                    <a:pt x="270" y="79"/>
                  </a:moveTo>
                  <a:cubicBezTo>
                    <a:pt x="270" y="86"/>
                    <a:pt x="270" y="86"/>
                    <a:pt x="270" y="86"/>
                  </a:cubicBezTo>
                  <a:cubicBezTo>
                    <a:pt x="263" y="86"/>
                    <a:pt x="263" y="86"/>
                    <a:pt x="263" y="86"/>
                  </a:cubicBezTo>
                  <a:cubicBezTo>
                    <a:pt x="263" y="79"/>
                    <a:pt x="263" y="79"/>
                    <a:pt x="263" y="79"/>
                  </a:cubicBezTo>
                  <a:lnTo>
                    <a:pt x="270" y="79"/>
                  </a:lnTo>
                  <a:close/>
                  <a:moveTo>
                    <a:pt x="272" y="79"/>
                  </a:moveTo>
                  <a:cubicBezTo>
                    <a:pt x="278" y="79"/>
                    <a:pt x="278" y="79"/>
                    <a:pt x="278" y="79"/>
                  </a:cubicBezTo>
                  <a:cubicBezTo>
                    <a:pt x="278" y="86"/>
                    <a:pt x="278" y="86"/>
                    <a:pt x="278" y="86"/>
                  </a:cubicBezTo>
                  <a:cubicBezTo>
                    <a:pt x="272" y="86"/>
                    <a:pt x="272" y="86"/>
                    <a:pt x="272" y="86"/>
                  </a:cubicBezTo>
                  <a:lnTo>
                    <a:pt x="272" y="79"/>
                  </a:lnTo>
                  <a:close/>
                  <a:moveTo>
                    <a:pt x="280" y="79"/>
                  </a:moveTo>
                  <a:cubicBezTo>
                    <a:pt x="287" y="79"/>
                    <a:pt x="287" y="79"/>
                    <a:pt x="287" y="79"/>
                  </a:cubicBezTo>
                  <a:cubicBezTo>
                    <a:pt x="287" y="86"/>
                    <a:pt x="287" y="86"/>
                    <a:pt x="287" y="86"/>
                  </a:cubicBezTo>
                  <a:cubicBezTo>
                    <a:pt x="280" y="86"/>
                    <a:pt x="280" y="86"/>
                    <a:pt x="280" y="86"/>
                  </a:cubicBezTo>
                  <a:lnTo>
                    <a:pt x="280" y="79"/>
                  </a:lnTo>
                  <a:close/>
                  <a:moveTo>
                    <a:pt x="288" y="79"/>
                  </a:moveTo>
                  <a:cubicBezTo>
                    <a:pt x="295" y="79"/>
                    <a:pt x="295" y="79"/>
                    <a:pt x="295" y="79"/>
                  </a:cubicBezTo>
                  <a:cubicBezTo>
                    <a:pt x="295" y="86"/>
                    <a:pt x="295" y="86"/>
                    <a:pt x="295" y="86"/>
                  </a:cubicBezTo>
                  <a:cubicBezTo>
                    <a:pt x="288" y="86"/>
                    <a:pt x="288" y="86"/>
                    <a:pt x="288" y="86"/>
                  </a:cubicBezTo>
                  <a:lnTo>
                    <a:pt x="288" y="79"/>
                  </a:lnTo>
                  <a:close/>
                  <a:moveTo>
                    <a:pt x="297" y="79"/>
                  </a:moveTo>
                  <a:cubicBezTo>
                    <a:pt x="304" y="79"/>
                    <a:pt x="304" y="79"/>
                    <a:pt x="304" y="79"/>
                  </a:cubicBezTo>
                  <a:cubicBezTo>
                    <a:pt x="304" y="86"/>
                    <a:pt x="304" y="86"/>
                    <a:pt x="304" y="86"/>
                  </a:cubicBezTo>
                  <a:cubicBezTo>
                    <a:pt x="297" y="86"/>
                    <a:pt x="297" y="86"/>
                    <a:pt x="297" y="86"/>
                  </a:cubicBezTo>
                  <a:lnTo>
                    <a:pt x="297" y="79"/>
                  </a:lnTo>
                  <a:close/>
                  <a:moveTo>
                    <a:pt x="305" y="79"/>
                  </a:moveTo>
                  <a:cubicBezTo>
                    <a:pt x="312" y="79"/>
                    <a:pt x="312" y="79"/>
                    <a:pt x="312" y="79"/>
                  </a:cubicBezTo>
                  <a:cubicBezTo>
                    <a:pt x="312" y="86"/>
                    <a:pt x="312" y="86"/>
                    <a:pt x="312" y="86"/>
                  </a:cubicBezTo>
                  <a:cubicBezTo>
                    <a:pt x="305" y="86"/>
                    <a:pt x="305" y="86"/>
                    <a:pt x="305" y="86"/>
                  </a:cubicBezTo>
                  <a:lnTo>
                    <a:pt x="305" y="79"/>
                  </a:lnTo>
                  <a:close/>
                  <a:moveTo>
                    <a:pt x="270" y="48"/>
                  </a:moveTo>
                  <a:cubicBezTo>
                    <a:pt x="263" y="48"/>
                    <a:pt x="263" y="48"/>
                    <a:pt x="263" y="48"/>
                  </a:cubicBezTo>
                  <a:cubicBezTo>
                    <a:pt x="263" y="41"/>
                    <a:pt x="263" y="41"/>
                    <a:pt x="263" y="41"/>
                  </a:cubicBezTo>
                  <a:cubicBezTo>
                    <a:pt x="270" y="41"/>
                    <a:pt x="270" y="41"/>
                    <a:pt x="270" y="41"/>
                  </a:cubicBezTo>
                  <a:lnTo>
                    <a:pt x="270" y="48"/>
                  </a:lnTo>
                  <a:close/>
                  <a:moveTo>
                    <a:pt x="263" y="88"/>
                  </a:moveTo>
                  <a:cubicBezTo>
                    <a:pt x="270" y="88"/>
                    <a:pt x="270" y="88"/>
                    <a:pt x="270" y="88"/>
                  </a:cubicBezTo>
                  <a:cubicBezTo>
                    <a:pt x="270" y="95"/>
                    <a:pt x="270" y="95"/>
                    <a:pt x="270" y="95"/>
                  </a:cubicBezTo>
                  <a:cubicBezTo>
                    <a:pt x="263" y="95"/>
                    <a:pt x="263" y="95"/>
                    <a:pt x="263" y="95"/>
                  </a:cubicBezTo>
                  <a:lnTo>
                    <a:pt x="263" y="88"/>
                  </a:lnTo>
                  <a:close/>
                  <a:moveTo>
                    <a:pt x="272" y="88"/>
                  </a:moveTo>
                  <a:cubicBezTo>
                    <a:pt x="278" y="88"/>
                    <a:pt x="278" y="88"/>
                    <a:pt x="278" y="88"/>
                  </a:cubicBezTo>
                  <a:cubicBezTo>
                    <a:pt x="278" y="95"/>
                    <a:pt x="278" y="95"/>
                    <a:pt x="278" y="95"/>
                  </a:cubicBezTo>
                  <a:cubicBezTo>
                    <a:pt x="272" y="95"/>
                    <a:pt x="272" y="95"/>
                    <a:pt x="272" y="95"/>
                  </a:cubicBezTo>
                  <a:lnTo>
                    <a:pt x="272" y="88"/>
                  </a:lnTo>
                  <a:close/>
                  <a:moveTo>
                    <a:pt x="280" y="88"/>
                  </a:moveTo>
                  <a:cubicBezTo>
                    <a:pt x="287" y="88"/>
                    <a:pt x="287" y="88"/>
                    <a:pt x="287" y="88"/>
                  </a:cubicBezTo>
                  <a:cubicBezTo>
                    <a:pt x="287" y="95"/>
                    <a:pt x="287" y="95"/>
                    <a:pt x="287" y="95"/>
                  </a:cubicBezTo>
                  <a:cubicBezTo>
                    <a:pt x="280" y="95"/>
                    <a:pt x="280" y="95"/>
                    <a:pt x="280" y="95"/>
                  </a:cubicBezTo>
                  <a:lnTo>
                    <a:pt x="280" y="88"/>
                  </a:lnTo>
                  <a:close/>
                  <a:moveTo>
                    <a:pt x="288" y="88"/>
                  </a:moveTo>
                  <a:cubicBezTo>
                    <a:pt x="295" y="88"/>
                    <a:pt x="295" y="88"/>
                    <a:pt x="295" y="88"/>
                  </a:cubicBezTo>
                  <a:cubicBezTo>
                    <a:pt x="295" y="95"/>
                    <a:pt x="295" y="95"/>
                    <a:pt x="295" y="95"/>
                  </a:cubicBezTo>
                  <a:cubicBezTo>
                    <a:pt x="288" y="95"/>
                    <a:pt x="288" y="95"/>
                    <a:pt x="288" y="95"/>
                  </a:cubicBezTo>
                  <a:lnTo>
                    <a:pt x="288" y="88"/>
                  </a:lnTo>
                  <a:close/>
                  <a:moveTo>
                    <a:pt x="297" y="88"/>
                  </a:moveTo>
                  <a:cubicBezTo>
                    <a:pt x="304" y="88"/>
                    <a:pt x="304" y="88"/>
                    <a:pt x="304" y="88"/>
                  </a:cubicBezTo>
                  <a:cubicBezTo>
                    <a:pt x="304" y="95"/>
                    <a:pt x="304" y="95"/>
                    <a:pt x="304" y="95"/>
                  </a:cubicBezTo>
                  <a:cubicBezTo>
                    <a:pt x="297" y="95"/>
                    <a:pt x="297" y="95"/>
                    <a:pt x="297" y="95"/>
                  </a:cubicBezTo>
                  <a:lnTo>
                    <a:pt x="297" y="88"/>
                  </a:lnTo>
                  <a:close/>
                  <a:moveTo>
                    <a:pt x="305" y="88"/>
                  </a:moveTo>
                  <a:cubicBezTo>
                    <a:pt x="312" y="88"/>
                    <a:pt x="312" y="88"/>
                    <a:pt x="312" y="88"/>
                  </a:cubicBezTo>
                  <a:cubicBezTo>
                    <a:pt x="312" y="95"/>
                    <a:pt x="312" y="95"/>
                    <a:pt x="312" y="95"/>
                  </a:cubicBezTo>
                  <a:cubicBezTo>
                    <a:pt x="305" y="95"/>
                    <a:pt x="305" y="95"/>
                    <a:pt x="305" y="95"/>
                  </a:cubicBezTo>
                  <a:lnTo>
                    <a:pt x="305" y="88"/>
                  </a:lnTo>
                  <a:close/>
                  <a:moveTo>
                    <a:pt x="312" y="36"/>
                  </a:moveTo>
                  <a:cubicBezTo>
                    <a:pt x="312" y="39"/>
                    <a:pt x="312" y="39"/>
                    <a:pt x="312" y="39"/>
                  </a:cubicBezTo>
                  <a:cubicBezTo>
                    <a:pt x="305" y="39"/>
                    <a:pt x="305" y="39"/>
                    <a:pt x="305" y="39"/>
                  </a:cubicBezTo>
                  <a:cubicBezTo>
                    <a:pt x="305" y="39"/>
                    <a:pt x="304" y="39"/>
                    <a:pt x="304" y="39"/>
                  </a:cubicBezTo>
                  <a:cubicBezTo>
                    <a:pt x="304" y="39"/>
                    <a:pt x="304" y="39"/>
                    <a:pt x="304" y="39"/>
                  </a:cubicBezTo>
                  <a:cubicBezTo>
                    <a:pt x="296" y="39"/>
                    <a:pt x="296" y="39"/>
                    <a:pt x="296" y="39"/>
                  </a:cubicBezTo>
                  <a:cubicBezTo>
                    <a:pt x="296" y="39"/>
                    <a:pt x="296" y="39"/>
                    <a:pt x="296" y="39"/>
                  </a:cubicBezTo>
                  <a:cubicBezTo>
                    <a:pt x="296" y="39"/>
                    <a:pt x="296" y="39"/>
                    <a:pt x="296" y="39"/>
                  </a:cubicBezTo>
                  <a:cubicBezTo>
                    <a:pt x="288" y="39"/>
                    <a:pt x="288" y="39"/>
                    <a:pt x="288" y="39"/>
                  </a:cubicBezTo>
                  <a:cubicBezTo>
                    <a:pt x="288" y="39"/>
                    <a:pt x="288" y="39"/>
                    <a:pt x="288" y="39"/>
                  </a:cubicBezTo>
                  <a:cubicBezTo>
                    <a:pt x="287" y="39"/>
                    <a:pt x="287" y="39"/>
                    <a:pt x="287" y="39"/>
                  </a:cubicBezTo>
                  <a:cubicBezTo>
                    <a:pt x="279" y="39"/>
                    <a:pt x="279" y="39"/>
                    <a:pt x="279" y="39"/>
                  </a:cubicBezTo>
                  <a:cubicBezTo>
                    <a:pt x="279" y="39"/>
                    <a:pt x="279" y="39"/>
                    <a:pt x="279" y="39"/>
                  </a:cubicBezTo>
                  <a:cubicBezTo>
                    <a:pt x="279" y="39"/>
                    <a:pt x="279" y="39"/>
                    <a:pt x="279" y="39"/>
                  </a:cubicBezTo>
                  <a:cubicBezTo>
                    <a:pt x="271" y="39"/>
                    <a:pt x="271" y="39"/>
                    <a:pt x="271" y="39"/>
                  </a:cubicBezTo>
                  <a:cubicBezTo>
                    <a:pt x="271" y="39"/>
                    <a:pt x="271" y="39"/>
                    <a:pt x="271" y="39"/>
                  </a:cubicBezTo>
                  <a:cubicBezTo>
                    <a:pt x="271" y="39"/>
                    <a:pt x="271" y="39"/>
                    <a:pt x="270" y="39"/>
                  </a:cubicBezTo>
                  <a:cubicBezTo>
                    <a:pt x="263" y="39"/>
                    <a:pt x="263" y="39"/>
                    <a:pt x="263" y="39"/>
                  </a:cubicBezTo>
                  <a:cubicBezTo>
                    <a:pt x="263" y="3"/>
                    <a:pt x="263" y="3"/>
                    <a:pt x="263" y="3"/>
                  </a:cubicBezTo>
                  <a:lnTo>
                    <a:pt x="31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3" name="Freeform 281"/>
            <p:cNvSpPr>
              <a:spLocks noEditPoints="1"/>
            </p:cNvSpPr>
            <p:nvPr userDrawn="1"/>
          </p:nvSpPr>
          <p:spPr bwMode="auto">
            <a:xfrm>
              <a:off x="4313238" y="4302125"/>
              <a:ext cx="434975" cy="531813"/>
            </a:xfrm>
            <a:custGeom>
              <a:avLst/>
              <a:gdLst>
                <a:gd name="T0" fmla="*/ 217 w 274"/>
                <a:gd name="T1" fmla="*/ 119 h 335"/>
                <a:gd name="T2" fmla="*/ 178 w 274"/>
                <a:gd name="T3" fmla="*/ 80 h 335"/>
                <a:gd name="T4" fmla="*/ 217 w 274"/>
                <a:gd name="T5" fmla="*/ 80 h 335"/>
                <a:gd name="T6" fmla="*/ 139 w 274"/>
                <a:gd name="T7" fmla="*/ 0 h 335"/>
                <a:gd name="T8" fmla="*/ 56 w 274"/>
                <a:gd name="T9" fmla="*/ 80 h 335"/>
                <a:gd name="T10" fmla="*/ 96 w 274"/>
                <a:gd name="T11" fmla="*/ 80 h 335"/>
                <a:gd name="T12" fmla="*/ 56 w 274"/>
                <a:gd name="T13" fmla="*/ 119 h 335"/>
                <a:gd name="T14" fmla="*/ 96 w 274"/>
                <a:gd name="T15" fmla="*/ 119 h 335"/>
                <a:gd name="T16" fmla="*/ 0 w 274"/>
                <a:gd name="T17" fmla="*/ 216 h 335"/>
                <a:gd name="T18" fmla="*/ 117 w 274"/>
                <a:gd name="T19" fmla="*/ 216 h 335"/>
                <a:gd name="T20" fmla="*/ 117 w 274"/>
                <a:gd name="T21" fmla="*/ 335 h 335"/>
                <a:gd name="T22" fmla="*/ 156 w 274"/>
                <a:gd name="T23" fmla="*/ 335 h 335"/>
                <a:gd name="T24" fmla="*/ 156 w 274"/>
                <a:gd name="T25" fmla="*/ 216 h 335"/>
                <a:gd name="T26" fmla="*/ 274 w 274"/>
                <a:gd name="T27" fmla="*/ 216 h 335"/>
                <a:gd name="T28" fmla="*/ 183 w 274"/>
                <a:gd name="T29" fmla="*/ 119 h 335"/>
                <a:gd name="T30" fmla="*/ 217 w 274"/>
                <a:gd name="T31" fmla="*/ 119 h 335"/>
                <a:gd name="T32" fmla="*/ 252 w 274"/>
                <a:gd name="T33" fmla="*/ 207 h 335"/>
                <a:gd name="T34" fmla="*/ 152 w 274"/>
                <a:gd name="T35" fmla="*/ 207 h 335"/>
                <a:gd name="T36" fmla="*/ 152 w 274"/>
                <a:gd name="T37" fmla="*/ 331 h 335"/>
                <a:gd name="T38" fmla="*/ 122 w 274"/>
                <a:gd name="T39" fmla="*/ 331 h 335"/>
                <a:gd name="T40" fmla="*/ 122 w 274"/>
                <a:gd name="T41" fmla="*/ 207 h 335"/>
                <a:gd name="T42" fmla="*/ 21 w 274"/>
                <a:gd name="T43" fmla="*/ 207 h 335"/>
                <a:gd name="T44" fmla="*/ 113 w 274"/>
                <a:gd name="T45" fmla="*/ 110 h 335"/>
                <a:gd name="T46" fmla="*/ 78 w 274"/>
                <a:gd name="T47" fmla="*/ 110 h 335"/>
                <a:gd name="T48" fmla="*/ 113 w 274"/>
                <a:gd name="T49" fmla="*/ 75 h 335"/>
                <a:gd name="T50" fmla="*/ 78 w 274"/>
                <a:gd name="T51" fmla="*/ 75 h 335"/>
                <a:gd name="T52" fmla="*/ 139 w 274"/>
                <a:gd name="T53" fmla="*/ 9 h 335"/>
                <a:gd name="T54" fmla="*/ 200 w 274"/>
                <a:gd name="T55" fmla="*/ 75 h 335"/>
                <a:gd name="T56" fmla="*/ 161 w 274"/>
                <a:gd name="T57" fmla="*/ 75 h 335"/>
                <a:gd name="T58" fmla="*/ 200 w 274"/>
                <a:gd name="T59" fmla="*/ 110 h 335"/>
                <a:gd name="T60" fmla="*/ 161 w 274"/>
                <a:gd name="T61" fmla="*/ 110 h 335"/>
                <a:gd name="T62" fmla="*/ 252 w 274"/>
                <a:gd name="T63" fmla="*/ 207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74" h="335">
                  <a:moveTo>
                    <a:pt x="217" y="119"/>
                  </a:moveTo>
                  <a:lnTo>
                    <a:pt x="178" y="80"/>
                  </a:lnTo>
                  <a:lnTo>
                    <a:pt x="217" y="80"/>
                  </a:lnTo>
                  <a:lnTo>
                    <a:pt x="139" y="0"/>
                  </a:lnTo>
                  <a:lnTo>
                    <a:pt x="56" y="80"/>
                  </a:lnTo>
                  <a:lnTo>
                    <a:pt x="96" y="80"/>
                  </a:lnTo>
                  <a:lnTo>
                    <a:pt x="56" y="119"/>
                  </a:lnTo>
                  <a:lnTo>
                    <a:pt x="96" y="119"/>
                  </a:lnTo>
                  <a:lnTo>
                    <a:pt x="0" y="216"/>
                  </a:lnTo>
                  <a:lnTo>
                    <a:pt x="117" y="216"/>
                  </a:lnTo>
                  <a:lnTo>
                    <a:pt x="117" y="335"/>
                  </a:lnTo>
                  <a:lnTo>
                    <a:pt x="156" y="335"/>
                  </a:lnTo>
                  <a:lnTo>
                    <a:pt x="156" y="216"/>
                  </a:lnTo>
                  <a:lnTo>
                    <a:pt x="274" y="216"/>
                  </a:lnTo>
                  <a:lnTo>
                    <a:pt x="183" y="119"/>
                  </a:lnTo>
                  <a:lnTo>
                    <a:pt x="217" y="119"/>
                  </a:lnTo>
                  <a:close/>
                  <a:moveTo>
                    <a:pt x="252" y="207"/>
                  </a:moveTo>
                  <a:lnTo>
                    <a:pt x="152" y="207"/>
                  </a:lnTo>
                  <a:lnTo>
                    <a:pt x="152" y="331"/>
                  </a:lnTo>
                  <a:lnTo>
                    <a:pt x="122" y="331"/>
                  </a:lnTo>
                  <a:lnTo>
                    <a:pt x="122" y="207"/>
                  </a:lnTo>
                  <a:lnTo>
                    <a:pt x="21" y="207"/>
                  </a:lnTo>
                  <a:lnTo>
                    <a:pt x="113" y="110"/>
                  </a:lnTo>
                  <a:lnTo>
                    <a:pt x="78" y="110"/>
                  </a:lnTo>
                  <a:lnTo>
                    <a:pt x="113" y="75"/>
                  </a:lnTo>
                  <a:lnTo>
                    <a:pt x="78" y="75"/>
                  </a:lnTo>
                  <a:lnTo>
                    <a:pt x="139" y="9"/>
                  </a:lnTo>
                  <a:lnTo>
                    <a:pt x="200" y="75"/>
                  </a:lnTo>
                  <a:lnTo>
                    <a:pt x="161" y="75"/>
                  </a:lnTo>
                  <a:lnTo>
                    <a:pt x="200" y="110"/>
                  </a:lnTo>
                  <a:lnTo>
                    <a:pt x="161" y="110"/>
                  </a:lnTo>
                  <a:lnTo>
                    <a:pt x="252" y="2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4" name="Freeform 282"/>
            <p:cNvSpPr>
              <a:spLocks noEditPoints="1"/>
            </p:cNvSpPr>
            <p:nvPr userDrawn="1"/>
          </p:nvSpPr>
          <p:spPr bwMode="auto">
            <a:xfrm>
              <a:off x="7381875" y="4302125"/>
              <a:ext cx="428625" cy="531813"/>
            </a:xfrm>
            <a:custGeom>
              <a:avLst/>
              <a:gdLst>
                <a:gd name="T0" fmla="*/ 217 w 270"/>
                <a:gd name="T1" fmla="*/ 119 h 335"/>
                <a:gd name="T2" fmla="*/ 178 w 270"/>
                <a:gd name="T3" fmla="*/ 80 h 335"/>
                <a:gd name="T4" fmla="*/ 217 w 270"/>
                <a:gd name="T5" fmla="*/ 80 h 335"/>
                <a:gd name="T6" fmla="*/ 139 w 270"/>
                <a:gd name="T7" fmla="*/ 0 h 335"/>
                <a:gd name="T8" fmla="*/ 56 w 270"/>
                <a:gd name="T9" fmla="*/ 80 h 335"/>
                <a:gd name="T10" fmla="*/ 96 w 270"/>
                <a:gd name="T11" fmla="*/ 80 h 335"/>
                <a:gd name="T12" fmla="*/ 56 w 270"/>
                <a:gd name="T13" fmla="*/ 119 h 335"/>
                <a:gd name="T14" fmla="*/ 96 w 270"/>
                <a:gd name="T15" fmla="*/ 119 h 335"/>
                <a:gd name="T16" fmla="*/ 0 w 270"/>
                <a:gd name="T17" fmla="*/ 216 h 335"/>
                <a:gd name="T18" fmla="*/ 113 w 270"/>
                <a:gd name="T19" fmla="*/ 216 h 335"/>
                <a:gd name="T20" fmla="*/ 113 w 270"/>
                <a:gd name="T21" fmla="*/ 335 h 335"/>
                <a:gd name="T22" fmla="*/ 157 w 270"/>
                <a:gd name="T23" fmla="*/ 335 h 335"/>
                <a:gd name="T24" fmla="*/ 157 w 270"/>
                <a:gd name="T25" fmla="*/ 216 h 335"/>
                <a:gd name="T26" fmla="*/ 270 w 270"/>
                <a:gd name="T27" fmla="*/ 216 h 335"/>
                <a:gd name="T28" fmla="*/ 178 w 270"/>
                <a:gd name="T29" fmla="*/ 119 h 335"/>
                <a:gd name="T30" fmla="*/ 217 w 270"/>
                <a:gd name="T31" fmla="*/ 119 h 335"/>
                <a:gd name="T32" fmla="*/ 252 w 270"/>
                <a:gd name="T33" fmla="*/ 207 h 335"/>
                <a:gd name="T34" fmla="*/ 148 w 270"/>
                <a:gd name="T35" fmla="*/ 207 h 335"/>
                <a:gd name="T36" fmla="*/ 148 w 270"/>
                <a:gd name="T37" fmla="*/ 331 h 335"/>
                <a:gd name="T38" fmla="*/ 122 w 270"/>
                <a:gd name="T39" fmla="*/ 331 h 335"/>
                <a:gd name="T40" fmla="*/ 122 w 270"/>
                <a:gd name="T41" fmla="*/ 207 h 335"/>
                <a:gd name="T42" fmla="*/ 22 w 270"/>
                <a:gd name="T43" fmla="*/ 207 h 335"/>
                <a:gd name="T44" fmla="*/ 113 w 270"/>
                <a:gd name="T45" fmla="*/ 110 h 335"/>
                <a:gd name="T46" fmla="*/ 74 w 270"/>
                <a:gd name="T47" fmla="*/ 110 h 335"/>
                <a:gd name="T48" fmla="*/ 113 w 270"/>
                <a:gd name="T49" fmla="*/ 75 h 335"/>
                <a:gd name="T50" fmla="*/ 74 w 270"/>
                <a:gd name="T51" fmla="*/ 75 h 335"/>
                <a:gd name="T52" fmla="*/ 139 w 270"/>
                <a:gd name="T53" fmla="*/ 9 h 335"/>
                <a:gd name="T54" fmla="*/ 196 w 270"/>
                <a:gd name="T55" fmla="*/ 75 h 335"/>
                <a:gd name="T56" fmla="*/ 161 w 270"/>
                <a:gd name="T57" fmla="*/ 75 h 335"/>
                <a:gd name="T58" fmla="*/ 196 w 270"/>
                <a:gd name="T59" fmla="*/ 110 h 335"/>
                <a:gd name="T60" fmla="*/ 161 w 270"/>
                <a:gd name="T61" fmla="*/ 110 h 335"/>
                <a:gd name="T62" fmla="*/ 252 w 270"/>
                <a:gd name="T63" fmla="*/ 207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70" h="335">
                  <a:moveTo>
                    <a:pt x="217" y="119"/>
                  </a:moveTo>
                  <a:lnTo>
                    <a:pt x="178" y="80"/>
                  </a:lnTo>
                  <a:lnTo>
                    <a:pt x="217" y="80"/>
                  </a:lnTo>
                  <a:lnTo>
                    <a:pt x="139" y="0"/>
                  </a:lnTo>
                  <a:lnTo>
                    <a:pt x="56" y="80"/>
                  </a:lnTo>
                  <a:lnTo>
                    <a:pt x="96" y="80"/>
                  </a:lnTo>
                  <a:lnTo>
                    <a:pt x="56" y="119"/>
                  </a:lnTo>
                  <a:lnTo>
                    <a:pt x="96" y="119"/>
                  </a:lnTo>
                  <a:lnTo>
                    <a:pt x="0" y="216"/>
                  </a:lnTo>
                  <a:lnTo>
                    <a:pt x="113" y="216"/>
                  </a:lnTo>
                  <a:lnTo>
                    <a:pt x="113" y="335"/>
                  </a:lnTo>
                  <a:lnTo>
                    <a:pt x="157" y="335"/>
                  </a:lnTo>
                  <a:lnTo>
                    <a:pt x="157" y="216"/>
                  </a:lnTo>
                  <a:lnTo>
                    <a:pt x="270" y="216"/>
                  </a:lnTo>
                  <a:lnTo>
                    <a:pt x="178" y="119"/>
                  </a:lnTo>
                  <a:lnTo>
                    <a:pt x="217" y="119"/>
                  </a:lnTo>
                  <a:close/>
                  <a:moveTo>
                    <a:pt x="252" y="207"/>
                  </a:moveTo>
                  <a:lnTo>
                    <a:pt x="148" y="207"/>
                  </a:lnTo>
                  <a:lnTo>
                    <a:pt x="148" y="331"/>
                  </a:lnTo>
                  <a:lnTo>
                    <a:pt x="122" y="331"/>
                  </a:lnTo>
                  <a:lnTo>
                    <a:pt x="122" y="207"/>
                  </a:lnTo>
                  <a:lnTo>
                    <a:pt x="22" y="207"/>
                  </a:lnTo>
                  <a:lnTo>
                    <a:pt x="113" y="110"/>
                  </a:lnTo>
                  <a:lnTo>
                    <a:pt x="74" y="110"/>
                  </a:lnTo>
                  <a:lnTo>
                    <a:pt x="113" y="75"/>
                  </a:lnTo>
                  <a:lnTo>
                    <a:pt x="74" y="75"/>
                  </a:lnTo>
                  <a:lnTo>
                    <a:pt x="139" y="9"/>
                  </a:lnTo>
                  <a:lnTo>
                    <a:pt x="196" y="75"/>
                  </a:lnTo>
                  <a:lnTo>
                    <a:pt x="161" y="75"/>
                  </a:lnTo>
                  <a:lnTo>
                    <a:pt x="196" y="110"/>
                  </a:lnTo>
                  <a:lnTo>
                    <a:pt x="161" y="110"/>
                  </a:lnTo>
                  <a:lnTo>
                    <a:pt x="252" y="2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5" name="Freeform 283"/>
            <p:cNvSpPr>
              <a:spLocks noEditPoints="1"/>
            </p:cNvSpPr>
            <p:nvPr userDrawn="1"/>
          </p:nvSpPr>
          <p:spPr bwMode="auto">
            <a:xfrm>
              <a:off x="11722100" y="4714875"/>
              <a:ext cx="26988" cy="34925"/>
            </a:xfrm>
            <a:custGeom>
              <a:avLst/>
              <a:gdLst>
                <a:gd name="T0" fmla="*/ 2 w 4"/>
                <a:gd name="T1" fmla="*/ 0 h 5"/>
                <a:gd name="T2" fmla="*/ 0 w 4"/>
                <a:gd name="T3" fmla="*/ 1 h 5"/>
                <a:gd name="T4" fmla="*/ 1 w 4"/>
                <a:gd name="T5" fmla="*/ 4 h 5"/>
                <a:gd name="T6" fmla="*/ 2 w 4"/>
                <a:gd name="T7" fmla="*/ 5 h 5"/>
                <a:gd name="T8" fmla="*/ 3 w 4"/>
                <a:gd name="T9" fmla="*/ 4 h 5"/>
                <a:gd name="T10" fmla="*/ 3 w 4"/>
                <a:gd name="T11" fmla="*/ 1 h 5"/>
                <a:gd name="T12" fmla="*/ 2 w 4"/>
                <a:gd name="T13" fmla="*/ 0 h 5"/>
                <a:gd name="T14" fmla="*/ 2 w 4"/>
                <a:gd name="T15" fmla="*/ 4 h 5"/>
                <a:gd name="T16" fmla="*/ 1 w 4"/>
                <a:gd name="T17" fmla="*/ 3 h 5"/>
                <a:gd name="T18" fmla="*/ 1 w 4"/>
                <a:gd name="T19" fmla="*/ 1 h 5"/>
                <a:gd name="T20" fmla="*/ 2 w 4"/>
                <a:gd name="T21" fmla="*/ 1 h 5"/>
                <a:gd name="T22" fmla="*/ 2 w 4"/>
                <a:gd name="T23" fmla="*/ 1 h 5"/>
                <a:gd name="T24" fmla="*/ 2 w 4"/>
                <a:gd name="T2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5">
                  <a:moveTo>
                    <a:pt x="2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0" y="1"/>
                    <a:pt x="0" y="4"/>
                    <a:pt x="1" y="4"/>
                  </a:cubicBezTo>
                  <a:cubicBezTo>
                    <a:pt x="1" y="4"/>
                    <a:pt x="2" y="5"/>
                    <a:pt x="2" y="5"/>
                  </a:cubicBezTo>
                  <a:cubicBezTo>
                    <a:pt x="2" y="5"/>
                    <a:pt x="2" y="4"/>
                    <a:pt x="3" y="4"/>
                  </a:cubicBezTo>
                  <a:cubicBezTo>
                    <a:pt x="4" y="4"/>
                    <a:pt x="4" y="2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lose/>
                  <a:moveTo>
                    <a:pt x="2" y="4"/>
                  </a:moveTo>
                  <a:cubicBezTo>
                    <a:pt x="2" y="4"/>
                    <a:pt x="2" y="4"/>
                    <a:pt x="1" y="3"/>
                  </a:cubicBezTo>
                  <a:cubicBezTo>
                    <a:pt x="1" y="3"/>
                    <a:pt x="1" y="2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3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6" name="Freeform 284"/>
            <p:cNvSpPr>
              <a:spLocks noEditPoints="1"/>
            </p:cNvSpPr>
            <p:nvPr userDrawn="1"/>
          </p:nvSpPr>
          <p:spPr bwMode="auto">
            <a:xfrm>
              <a:off x="11798300" y="4778375"/>
              <a:ext cx="20638" cy="34925"/>
            </a:xfrm>
            <a:custGeom>
              <a:avLst/>
              <a:gdLst>
                <a:gd name="T0" fmla="*/ 0 w 3"/>
                <a:gd name="T1" fmla="*/ 3 h 5"/>
                <a:gd name="T2" fmla="*/ 1 w 3"/>
                <a:gd name="T3" fmla="*/ 5 h 5"/>
                <a:gd name="T4" fmla="*/ 2 w 3"/>
                <a:gd name="T5" fmla="*/ 5 h 5"/>
                <a:gd name="T6" fmla="*/ 3 w 3"/>
                <a:gd name="T7" fmla="*/ 4 h 5"/>
                <a:gd name="T8" fmla="*/ 3 w 3"/>
                <a:gd name="T9" fmla="*/ 1 h 5"/>
                <a:gd name="T10" fmla="*/ 1 w 3"/>
                <a:gd name="T11" fmla="*/ 0 h 5"/>
                <a:gd name="T12" fmla="*/ 0 w 3"/>
                <a:gd name="T13" fmla="*/ 3 h 5"/>
                <a:gd name="T14" fmla="*/ 2 w 3"/>
                <a:gd name="T15" fmla="*/ 1 h 5"/>
                <a:gd name="T16" fmla="*/ 2 w 3"/>
                <a:gd name="T17" fmla="*/ 2 h 5"/>
                <a:gd name="T18" fmla="*/ 2 w 3"/>
                <a:gd name="T19" fmla="*/ 4 h 5"/>
                <a:gd name="T20" fmla="*/ 2 w 3"/>
                <a:gd name="T21" fmla="*/ 4 h 5"/>
                <a:gd name="T22" fmla="*/ 1 w 3"/>
                <a:gd name="T23" fmla="*/ 4 h 5"/>
                <a:gd name="T24" fmla="*/ 1 w 3"/>
                <a:gd name="T25" fmla="*/ 3 h 5"/>
                <a:gd name="T26" fmla="*/ 1 w 3"/>
                <a:gd name="T27" fmla="*/ 1 h 5"/>
                <a:gd name="T28" fmla="*/ 2 w 3"/>
                <a:gd name="T2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" h="5">
                  <a:moveTo>
                    <a:pt x="0" y="3"/>
                  </a:moveTo>
                  <a:cubicBezTo>
                    <a:pt x="0" y="4"/>
                    <a:pt x="1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3" y="4"/>
                  </a:cubicBezTo>
                  <a:cubicBezTo>
                    <a:pt x="3" y="4"/>
                    <a:pt x="3" y="2"/>
                    <a:pt x="3" y="1"/>
                  </a:cubicBezTo>
                  <a:cubicBezTo>
                    <a:pt x="3" y="1"/>
                    <a:pt x="2" y="0"/>
                    <a:pt x="1" y="0"/>
                  </a:cubicBezTo>
                  <a:cubicBezTo>
                    <a:pt x="0" y="1"/>
                    <a:pt x="0" y="2"/>
                    <a:pt x="0" y="3"/>
                  </a:cubicBezTo>
                  <a:close/>
                  <a:moveTo>
                    <a:pt x="2" y="1"/>
                  </a:moveTo>
                  <a:cubicBezTo>
                    <a:pt x="2" y="1"/>
                    <a:pt x="2" y="1"/>
                    <a:pt x="2" y="2"/>
                  </a:cubicBezTo>
                  <a:cubicBezTo>
                    <a:pt x="2" y="2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4"/>
                    <a:pt x="1" y="4"/>
                  </a:cubicBezTo>
                  <a:cubicBezTo>
                    <a:pt x="1" y="4"/>
                    <a:pt x="1" y="3"/>
                    <a:pt x="1" y="3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7" name="Freeform 285"/>
            <p:cNvSpPr>
              <a:spLocks noEditPoints="1"/>
            </p:cNvSpPr>
            <p:nvPr userDrawn="1"/>
          </p:nvSpPr>
          <p:spPr bwMode="auto">
            <a:xfrm>
              <a:off x="10941050" y="4232275"/>
              <a:ext cx="1244600" cy="615950"/>
            </a:xfrm>
            <a:custGeom>
              <a:avLst/>
              <a:gdLst>
                <a:gd name="T0" fmla="*/ 175 w 180"/>
                <a:gd name="T1" fmla="*/ 84 h 88"/>
                <a:gd name="T2" fmla="*/ 168 w 180"/>
                <a:gd name="T3" fmla="*/ 84 h 88"/>
                <a:gd name="T4" fmla="*/ 168 w 180"/>
                <a:gd name="T5" fmla="*/ 3 h 88"/>
                <a:gd name="T6" fmla="*/ 165 w 180"/>
                <a:gd name="T7" fmla="*/ 0 h 88"/>
                <a:gd name="T8" fmla="*/ 56 w 180"/>
                <a:gd name="T9" fmla="*/ 0 h 88"/>
                <a:gd name="T10" fmla="*/ 52 w 180"/>
                <a:gd name="T11" fmla="*/ 5 h 88"/>
                <a:gd name="T12" fmla="*/ 52 w 180"/>
                <a:gd name="T13" fmla="*/ 42 h 88"/>
                <a:gd name="T14" fmla="*/ 125 w 180"/>
                <a:gd name="T15" fmla="*/ 43 h 88"/>
                <a:gd name="T16" fmla="*/ 127 w 180"/>
                <a:gd name="T17" fmla="*/ 65 h 88"/>
                <a:gd name="T18" fmla="*/ 165 w 180"/>
                <a:gd name="T19" fmla="*/ 66 h 88"/>
                <a:gd name="T20" fmla="*/ 107 w 180"/>
                <a:gd name="T21" fmla="*/ 85 h 88"/>
                <a:gd name="T22" fmla="*/ 126 w 180"/>
                <a:gd name="T23" fmla="*/ 66 h 88"/>
                <a:gd name="T24" fmla="*/ 126 w 180"/>
                <a:gd name="T25" fmla="*/ 45 h 88"/>
                <a:gd name="T26" fmla="*/ 21 w 180"/>
                <a:gd name="T27" fmla="*/ 43 h 88"/>
                <a:gd name="T28" fmla="*/ 17 w 180"/>
                <a:gd name="T29" fmla="*/ 44 h 88"/>
                <a:gd name="T30" fmla="*/ 16 w 180"/>
                <a:gd name="T31" fmla="*/ 49 h 88"/>
                <a:gd name="T32" fmla="*/ 15 w 180"/>
                <a:gd name="T33" fmla="*/ 65 h 88"/>
                <a:gd name="T34" fmla="*/ 13 w 180"/>
                <a:gd name="T35" fmla="*/ 64 h 88"/>
                <a:gd name="T36" fmla="*/ 10 w 180"/>
                <a:gd name="T37" fmla="*/ 62 h 88"/>
                <a:gd name="T38" fmla="*/ 6 w 180"/>
                <a:gd name="T39" fmla="*/ 62 h 88"/>
                <a:gd name="T40" fmla="*/ 5 w 180"/>
                <a:gd name="T41" fmla="*/ 68 h 88"/>
                <a:gd name="T42" fmla="*/ 5 w 180"/>
                <a:gd name="T43" fmla="*/ 84 h 88"/>
                <a:gd name="T44" fmla="*/ 0 w 180"/>
                <a:gd name="T45" fmla="*/ 86 h 88"/>
                <a:gd name="T46" fmla="*/ 3 w 180"/>
                <a:gd name="T47" fmla="*/ 88 h 88"/>
                <a:gd name="T48" fmla="*/ 6 w 180"/>
                <a:gd name="T49" fmla="*/ 88 h 88"/>
                <a:gd name="T50" fmla="*/ 172 w 180"/>
                <a:gd name="T51" fmla="*/ 88 h 88"/>
                <a:gd name="T52" fmla="*/ 180 w 180"/>
                <a:gd name="T53" fmla="*/ 87 h 88"/>
                <a:gd name="T54" fmla="*/ 178 w 180"/>
                <a:gd name="T55" fmla="*/ 87 h 88"/>
                <a:gd name="T56" fmla="*/ 169 w 180"/>
                <a:gd name="T57" fmla="*/ 87 h 88"/>
                <a:gd name="T58" fmla="*/ 5 w 180"/>
                <a:gd name="T59" fmla="*/ 87 h 88"/>
                <a:gd name="T60" fmla="*/ 1 w 180"/>
                <a:gd name="T61" fmla="*/ 86 h 88"/>
                <a:gd name="T62" fmla="*/ 4 w 180"/>
                <a:gd name="T63" fmla="*/ 85 h 88"/>
                <a:gd name="T64" fmla="*/ 6 w 180"/>
                <a:gd name="T65" fmla="*/ 85 h 88"/>
                <a:gd name="T66" fmla="*/ 6 w 180"/>
                <a:gd name="T67" fmla="*/ 68 h 88"/>
                <a:gd name="T68" fmla="*/ 7 w 180"/>
                <a:gd name="T69" fmla="*/ 63 h 88"/>
                <a:gd name="T70" fmla="*/ 10 w 180"/>
                <a:gd name="T71" fmla="*/ 63 h 88"/>
                <a:gd name="T72" fmla="*/ 12 w 180"/>
                <a:gd name="T73" fmla="*/ 64 h 88"/>
                <a:gd name="T74" fmla="*/ 13 w 180"/>
                <a:gd name="T75" fmla="*/ 66 h 88"/>
                <a:gd name="T76" fmla="*/ 17 w 180"/>
                <a:gd name="T77" fmla="*/ 66 h 88"/>
                <a:gd name="T78" fmla="*/ 17 w 180"/>
                <a:gd name="T79" fmla="*/ 66 h 88"/>
                <a:gd name="T80" fmla="*/ 17 w 180"/>
                <a:gd name="T81" fmla="*/ 48 h 88"/>
                <a:gd name="T82" fmla="*/ 20 w 180"/>
                <a:gd name="T83" fmla="*/ 44 h 88"/>
                <a:gd name="T84" fmla="*/ 125 w 180"/>
                <a:gd name="T85" fmla="*/ 44 h 88"/>
                <a:gd name="T86" fmla="*/ 126 w 180"/>
                <a:gd name="T87" fmla="*/ 65 h 88"/>
                <a:gd name="T88" fmla="*/ 106 w 180"/>
                <a:gd name="T89" fmla="*/ 66 h 88"/>
                <a:gd name="T90" fmla="*/ 107 w 180"/>
                <a:gd name="T91" fmla="*/ 85 h 88"/>
                <a:gd name="T92" fmla="*/ 166 w 180"/>
                <a:gd name="T93" fmla="*/ 85 h 88"/>
                <a:gd name="T94" fmla="*/ 166 w 180"/>
                <a:gd name="T95" fmla="*/ 65 h 88"/>
                <a:gd name="T96" fmla="*/ 128 w 180"/>
                <a:gd name="T97" fmla="*/ 45 h 88"/>
                <a:gd name="T98" fmla="*/ 53 w 180"/>
                <a:gd name="T99" fmla="*/ 42 h 88"/>
                <a:gd name="T100" fmla="*/ 53 w 180"/>
                <a:gd name="T101" fmla="*/ 5 h 88"/>
                <a:gd name="T102" fmla="*/ 56 w 180"/>
                <a:gd name="T103" fmla="*/ 1 h 88"/>
                <a:gd name="T104" fmla="*/ 165 w 180"/>
                <a:gd name="T105" fmla="*/ 1 h 88"/>
                <a:gd name="T106" fmla="*/ 167 w 180"/>
                <a:gd name="T107" fmla="*/ 3 h 88"/>
                <a:gd name="T108" fmla="*/ 167 w 180"/>
                <a:gd name="T109" fmla="*/ 85 h 88"/>
                <a:gd name="T110" fmla="*/ 174 w 180"/>
                <a:gd name="T111" fmla="*/ 85 h 88"/>
                <a:gd name="T112" fmla="*/ 179 w 180"/>
                <a:gd name="T113" fmla="*/ 86 h 88"/>
                <a:gd name="T114" fmla="*/ 178 w 180"/>
                <a:gd name="T115" fmla="*/ 8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80" h="88">
                  <a:moveTo>
                    <a:pt x="180" y="85"/>
                  </a:moveTo>
                  <a:cubicBezTo>
                    <a:pt x="179" y="84"/>
                    <a:pt x="177" y="84"/>
                    <a:pt x="175" y="84"/>
                  </a:cubicBezTo>
                  <a:cubicBezTo>
                    <a:pt x="175" y="84"/>
                    <a:pt x="175" y="84"/>
                    <a:pt x="174" y="84"/>
                  </a:cubicBezTo>
                  <a:cubicBezTo>
                    <a:pt x="168" y="84"/>
                    <a:pt x="168" y="84"/>
                    <a:pt x="168" y="84"/>
                  </a:cubicBezTo>
                  <a:cubicBezTo>
                    <a:pt x="168" y="80"/>
                    <a:pt x="168" y="73"/>
                    <a:pt x="168" y="64"/>
                  </a:cubicBezTo>
                  <a:cubicBezTo>
                    <a:pt x="168" y="40"/>
                    <a:pt x="168" y="4"/>
                    <a:pt x="168" y="3"/>
                  </a:cubicBezTo>
                  <a:cubicBezTo>
                    <a:pt x="168" y="3"/>
                    <a:pt x="168" y="2"/>
                    <a:pt x="167" y="1"/>
                  </a:cubicBezTo>
                  <a:cubicBezTo>
                    <a:pt x="167" y="0"/>
                    <a:pt x="166" y="0"/>
                    <a:pt x="165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7" y="0"/>
                    <a:pt x="56" y="0"/>
                    <a:pt x="56" y="0"/>
                  </a:cubicBezTo>
                  <a:cubicBezTo>
                    <a:pt x="55" y="0"/>
                    <a:pt x="54" y="0"/>
                    <a:pt x="53" y="0"/>
                  </a:cubicBezTo>
                  <a:cubicBezTo>
                    <a:pt x="52" y="0"/>
                    <a:pt x="52" y="3"/>
                    <a:pt x="52" y="5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2" y="42"/>
                    <a:pt x="52" y="42"/>
                    <a:pt x="52" y="42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125" y="43"/>
                    <a:pt x="125" y="43"/>
                    <a:pt x="125" y="43"/>
                  </a:cubicBezTo>
                  <a:cubicBezTo>
                    <a:pt x="126" y="43"/>
                    <a:pt x="127" y="44"/>
                    <a:pt x="127" y="45"/>
                  </a:cubicBezTo>
                  <a:cubicBezTo>
                    <a:pt x="127" y="65"/>
                    <a:pt x="127" y="65"/>
                    <a:pt x="127" y="65"/>
                  </a:cubicBezTo>
                  <a:cubicBezTo>
                    <a:pt x="127" y="66"/>
                    <a:pt x="127" y="66"/>
                    <a:pt x="127" y="66"/>
                  </a:cubicBezTo>
                  <a:cubicBezTo>
                    <a:pt x="165" y="66"/>
                    <a:pt x="165" y="66"/>
                    <a:pt x="165" y="66"/>
                  </a:cubicBezTo>
                  <a:cubicBezTo>
                    <a:pt x="165" y="85"/>
                    <a:pt x="165" y="85"/>
                    <a:pt x="165" y="85"/>
                  </a:cubicBezTo>
                  <a:cubicBezTo>
                    <a:pt x="107" y="85"/>
                    <a:pt x="107" y="85"/>
                    <a:pt x="107" y="85"/>
                  </a:cubicBezTo>
                  <a:cubicBezTo>
                    <a:pt x="107" y="66"/>
                    <a:pt x="107" y="66"/>
                    <a:pt x="107" y="66"/>
                  </a:cubicBezTo>
                  <a:cubicBezTo>
                    <a:pt x="126" y="66"/>
                    <a:pt x="126" y="66"/>
                    <a:pt x="126" y="66"/>
                  </a:cubicBezTo>
                  <a:cubicBezTo>
                    <a:pt x="126" y="66"/>
                    <a:pt x="126" y="66"/>
                    <a:pt x="126" y="65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6" y="44"/>
                    <a:pt x="126" y="43"/>
                    <a:pt x="125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0" y="43"/>
                  </a:cubicBezTo>
                  <a:cubicBezTo>
                    <a:pt x="19" y="43"/>
                    <a:pt x="18" y="43"/>
                    <a:pt x="17" y="44"/>
                  </a:cubicBezTo>
                  <a:cubicBezTo>
                    <a:pt x="16" y="44"/>
                    <a:pt x="16" y="46"/>
                    <a:pt x="16" y="48"/>
                  </a:cubicBezTo>
                  <a:cubicBezTo>
                    <a:pt x="16" y="48"/>
                    <a:pt x="16" y="49"/>
                    <a:pt x="16" y="49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6" y="65"/>
                    <a:pt x="16" y="65"/>
                    <a:pt x="15" y="65"/>
                  </a:cubicBezTo>
                  <a:cubicBezTo>
                    <a:pt x="15" y="65"/>
                    <a:pt x="14" y="65"/>
                    <a:pt x="13" y="65"/>
                  </a:cubicBezTo>
                  <a:cubicBezTo>
                    <a:pt x="13" y="65"/>
                    <a:pt x="13" y="65"/>
                    <a:pt x="13" y="64"/>
                  </a:cubicBezTo>
                  <a:cubicBezTo>
                    <a:pt x="13" y="64"/>
                    <a:pt x="13" y="63"/>
                    <a:pt x="13" y="62"/>
                  </a:cubicBezTo>
                  <a:cubicBezTo>
                    <a:pt x="12" y="62"/>
                    <a:pt x="11" y="62"/>
                    <a:pt x="10" y="62"/>
                  </a:cubicBezTo>
                  <a:cubicBezTo>
                    <a:pt x="10" y="62"/>
                    <a:pt x="9" y="62"/>
                    <a:pt x="9" y="62"/>
                  </a:cubicBezTo>
                  <a:cubicBezTo>
                    <a:pt x="8" y="62"/>
                    <a:pt x="7" y="62"/>
                    <a:pt x="6" y="62"/>
                  </a:cubicBezTo>
                  <a:cubicBezTo>
                    <a:pt x="5" y="63"/>
                    <a:pt x="5" y="64"/>
                    <a:pt x="5" y="66"/>
                  </a:cubicBezTo>
                  <a:cubicBezTo>
                    <a:pt x="5" y="67"/>
                    <a:pt x="5" y="67"/>
                    <a:pt x="5" y="68"/>
                  </a:cubicBezTo>
                  <a:cubicBezTo>
                    <a:pt x="5" y="72"/>
                    <a:pt x="5" y="72"/>
                    <a:pt x="5" y="72"/>
                  </a:cubicBezTo>
                  <a:cubicBezTo>
                    <a:pt x="5" y="76"/>
                    <a:pt x="5" y="81"/>
                    <a:pt x="5" y="84"/>
                  </a:cubicBezTo>
                  <a:cubicBezTo>
                    <a:pt x="5" y="84"/>
                    <a:pt x="5" y="84"/>
                    <a:pt x="4" y="84"/>
                  </a:cubicBezTo>
                  <a:cubicBezTo>
                    <a:pt x="3" y="84"/>
                    <a:pt x="0" y="84"/>
                    <a:pt x="0" y="86"/>
                  </a:cubicBezTo>
                  <a:cubicBezTo>
                    <a:pt x="0" y="87"/>
                    <a:pt x="0" y="87"/>
                    <a:pt x="1" y="87"/>
                  </a:cubicBezTo>
                  <a:cubicBezTo>
                    <a:pt x="1" y="88"/>
                    <a:pt x="2" y="88"/>
                    <a:pt x="3" y="88"/>
                  </a:cubicBezTo>
                  <a:cubicBezTo>
                    <a:pt x="4" y="88"/>
                    <a:pt x="4" y="88"/>
                    <a:pt x="5" y="88"/>
                  </a:cubicBezTo>
                  <a:cubicBezTo>
                    <a:pt x="5" y="88"/>
                    <a:pt x="6" y="88"/>
                    <a:pt x="6" y="88"/>
                  </a:cubicBezTo>
                  <a:cubicBezTo>
                    <a:pt x="169" y="88"/>
                    <a:pt x="169" y="88"/>
                    <a:pt x="169" y="88"/>
                  </a:cubicBezTo>
                  <a:cubicBezTo>
                    <a:pt x="170" y="88"/>
                    <a:pt x="171" y="88"/>
                    <a:pt x="172" y="88"/>
                  </a:cubicBezTo>
                  <a:cubicBezTo>
                    <a:pt x="174" y="88"/>
                    <a:pt x="176" y="88"/>
                    <a:pt x="178" y="88"/>
                  </a:cubicBezTo>
                  <a:cubicBezTo>
                    <a:pt x="180" y="88"/>
                    <a:pt x="180" y="87"/>
                    <a:pt x="180" y="87"/>
                  </a:cubicBezTo>
                  <a:cubicBezTo>
                    <a:pt x="180" y="86"/>
                    <a:pt x="180" y="85"/>
                    <a:pt x="180" y="85"/>
                  </a:cubicBezTo>
                  <a:close/>
                  <a:moveTo>
                    <a:pt x="178" y="87"/>
                  </a:moveTo>
                  <a:cubicBezTo>
                    <a:pt x="176" y="87"/>
                    <a:pt x="174" y="87"/>
                    <a:pt x="172" y="87"/>
                  </a:cubicBezTo>
                  <a:cubicBezTo>
                    <a:pt x="171" y="87"/>
                    <a:pt x="170" y="87"/>
                    <a:pt x="169" y="87"/>
                  </a:cubicBezTo>
                  <a:cubicBezTo>
                    <a:pt x="6" y="87"/>
                    <a:pt x="6" y="87"/>
                    <a:pt x="6" y="87"/>
                  </a:cubicBezTo>
                  <a:cubicBezTo>
                    <a:pt x="6" y="87"/>
                    <a:pt x="5" y="87"/>
                    <a:pt x="5" y="87"/>
                  </a:cubicBezTo>
                  <a:cubicBezTo>
                    <a:pt x="3" y="87"/>
                    <a:pt x="2" y="87"/>
                    <a:pt x="1" y="87"/>
                  </a:cubicBezTo>
                  <a:cubicBezTo>
                    <a:pt x="1" y="87"/>
                    <a:pt x="1" y="87"/>
                    <a:pt x="1" y="86"/>
                  </a:cubicBezTo>
                  <a:cubicBezTo>
                    <a:pt x="1" y="85"/>
                    <a:pt x="2" y="85"/>
                    <a:pt x="3" y="85"/>
                  </a:cubicBezTo>
                  <a:cubicBezTo>
                    <a:pt x="3" y="85"/>
                    <a:pt x="4" y="85"/>
                    <a:pt x="4" y="85"/>
                  </a:cubicBezTo>
                  <a:cubicBezTo>
                    <a:pt x="5" y="85"/>
                    <a:pt x="5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6" y="81"/>
                    <a:pt x="6" y="76"/>
                    <a:pt x="6" y="72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6" y="67"/>
                    <a:pt x="6" y="67"/>
                    <a:pt x="6" y="66"/>
                  </a:cubicBezTo>
                  <a:cubicBezTo>
                    <a:pt x="6" y="65"/>
                    <a:pt x="6" y="63"/>
                    <a:pt x="7" y="63"/>
                  </a:cubicBezTo>
                  <a:cubicBezTo>
                    <a:pt x="7" y="62"/>
                    <a:pt x="8" y="63"/>
                    <a:pt x="9" y="63"/>
                  </a:cubicBezTo>
                  <a:cubicBezTo>
                    <a:pt x="9" y="63"/>
                    <a:pt x="10" y="63"/>
                    <a:pt x="10" y="63"/>
                  </a:cubicBezTo>
                  <a:cubicBezTo>
                    <a:pt x="11" y="62"/>
                    <a:pt x="12" y="62"/>
                    <a:pt x="12" y="63"/>
                  </a:cubicBezTo>
                  <a:cubicBezTo>
                    <a:pt x="12" y="63"/>
                    <a:pt x="12" y="64"/>
                    <a:pt x="12" y="64"/>
                  </a:cubicBezTo>
                  <a:cubicBezTo>
                    <a:pt x="12" y="65"/>
                    <a:pt x="12" y="65"/>
                    <a:pt x="12" y="66"/>
                  </a:cubicBezTo>
                  <a:cubicBezTo>
                    <a:pt x="12" y="66"/>
                    <a:pt x="12" y="66"/>
                    <a:pt x="13" y="66"/>
                  </a:cubicBezTo>
                  <a:cubicBezTo>
                    <a:pt x="13" y="66"/>
                    <a:pt x="14" y="66"/>
                    <a:pt x="15" y="66"/>
                  </a:cubicBezTo>
                  <a:cubicBezTo>
                    <a:pt x="16" y="66"/>
                    <a:pt x="16" y="66"/>
                    <a:pt x="17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7" y="49"/>
                    <a:pt x="17" y="48"/>
                    <a:pt x="17" y="48"/>
                  </a:cubicBezTo>
                  <a:cubicBezTo>
                    <a:pt x="17" y="47"/>
                    <a:pt x="17" y="45"/>
                    <a:pt x="18" y="44"/>
                  </a:cubicBezTo>
                  <a:cubicBezTo>
                    <a:pt x="18" y="44"/>
                    <a:pt x="19" y="44"/>
                    <a:pt x="20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125" y="44"/>
                    <a:pt x="125" y="44"/>
                    <a:pt x="125" y="44"/>
                  </a:cubicBezTo>
                  <a:cubicBezTo>
                    <a:pt x="125" y="44"/>
                    <a:pt x="126" y="44"/>
                    <a:pt x="126" y="45"/>
                  </a:cubicBezTo>
                  <a:cubicBezTo>
                    <a:pt x="126" y="65"/>
                    <a:pt x="126" y="65"/>
                    <a:pt x="126" y="65"/>
                  </a:cubicBezTo>
                  <a:cubicBezTo>
                    <a:pt x="107" y="65"/>
                    <a:pt x="107" y="65"/>
                    <a:pt x="107" y="65"/>
                  </a:cubicBezTo>
                  <a:cubicBezTo>
                    <a:pt x="107" y="65"/>
                    <a:pt x="106" y="65"/>
                    <a:pt x="106" y="66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06" y="85"/>
                    <a:pt x="107" y="85"/>
                    <a:pt x="107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65"/>
                    <a:pt x="166" y="65"/>
                    <a:pt x="166" y="65"/>
                  </a:cubicBezTo>
                  <a:cubicBezTo>
                    <a:pt x="166" y="65"/>
                    <a:pt x="166" y="65"/>
                    <a:pt x="166" y="65"/>
                  </a:cubicBezTo>
                  <a:cubicBezTo>
                    <a:pt x="128" y="65"/>
                    <a:pt x="128" y="65"/>
                    <a:pt x="128" y="65"/>
                  </a:cubicBezTo>
                  <a:cubicBezTo>
                    <a:pt x="128" y="45"/>
                    <a:pt x="128" y="45"/>
                    <a:pt x="128" y="45"/>
                  </a:cubicBezTo>
                  <a:cubicBezTo>
                    <a:pt x="128" y="43"/>
                    <a:pt x="126" y="42"/>
                    <a:pt x="125" y="42"/>
                  </a:cubicBezTo>
                  <a:cubicBezTo>
                    <a:pt x="53" y="42"/>
                    <a:pt x="53" y="42"/>
                    <a:pt x="53" y="42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3" y="6"/>
                    <a:pt x="53" y="6"/>
                    <a:pt x="53" y="5"/>
                  </a:cubicBezTo>
                  <a:cubicBezTo>
                    <a:pt x="53" y="3"/>
                    <a:pt x="53" y="1"/>
                    <a:pt x="54" y="1"/>
                  </a:cubicBezTo>
                  <a:cubicBezTo>
                    <a:pt x="54" y="1"/>
                    <a:pt x="55" y="1"/>
                    <a:pt x="56" y="1"/>
                  </a:cubicBezTo>
                  <a:cubicBezTo>
                    <a:pt x="56" y="1"/>
                    <a:pt x="57" y="1"/>
                    <a:pt x="57" y="1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6" y="1"/>
                    <a:pt x="166" y="1"/>
                    <a:pt x="167" y="2"/>
                  </a:cubicBezTo>
                  <a:cubicBezTo>
                    <a:pt x="167" y="2"/>
                    <a:pt x="167" y="3"/>
                    <a:pt x="167" y="3"/>
                  </a:cubicBezTo>
                  <a:cubicBezTo>
                    <a:pt x="167" y="4"/>
                    <a:pt x="167" y="31"/>
                    <a:pt x="167" y="64"/>
                  </a:cubicBezTo>
                  <a:cubicBezTo>
                    <a:pt x="167" y="73"/>
                    <a:pt x="167" y="81"/>
                    <a:pt x="167" y="85"/>
                  </a:cubicBezTo>
                  <a:cubicBezTo>
                    <a:pt x="167" y="85"/>
                    <a:pt x="167" y="85"/>
                    <a:pt x="168" y="85"/>
                  </a:cubicBezTo>
                  <a:cubicBezTo>
                    <a:pt x="174" y="85"/>
                    <a:pt x="174" y="85"/>
                    <a:pt x="174" y="85"/>
                  </a:cubicBezTo>
                  <a:cubicBezTo>
                    <a:pt x="175" y="85"/>
                    <a:pt x="175" y="85"/>
                    <a:pt x="175" y="85"/>
                  </a:cubicBezTo>
                  <a:cubicBezTo>
                    <a:pt x="177" y="85"/>
                    <a:pt x="178" y="85"/>
                    <a:pt x="179" y="86"/>
                  </a:cubicBezTo>
                  <a:cubicBezTo>
                    <a:pt x="179" y="86"/>
                    <a:pt x="179" y="86"/>
                    <a:pt x="179" y="86"/>
                  </a:cubicBezTo>
                  <a:cubicBezTo>
                    <a:pt x="179" y="87"/>
                    <a:pt x="179" y="87"/>
                    <a:pt x="178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8" name="Freeform 286"/>
            <p:cNvSpPr>
              <a:spLocks noEditPoints="1"/>
            </p:cNvSpPr>
            <p:nvPr userDrawn="1"/>
          </p:nvSpPr>
          <p:spPr bwMode="auto">
            <a:xfrm>
              <a:off x="11915775" y="4275138"/>
              <a:ext cx="14288" cy="160338"/>
            </a:xfrm>
            <a:custGeom>
              <a:avLst/>
              <a:gdLst>
                <a:gd name="T0" fmla="*/ 1 w 2"/>
                <a:gd name="T1" fmla="*/ 23 h 23"/>
                <a:gd name="T2" fmla="*/ 2 w 2"/>
                <a:gd name="T3" fmla="*/ 22 h 23"/>
                <a:gd name="T4" fmla="*/ 2 w 2"/>
                <a:gd name="T5" fmla="*/ 1 h 23"/>
                <a:gd name="T6" fmla="*/ 1 w 2"/>
                <a:gd name="T7" fmla="*/ 0 h 23"/>
                <a:gd name="T8" fmla="*/ 0 w 2"/>
                <a:gd name="T9" fmla="*/ 1 h 23"/>
                <a:gd name="T10" fmla="*/ 0 w 2"/>
                <a:gd name="T11" fmla="*/ 22 h 23"/>
                <a:gd name="T12" fmla="*/ 1 w 2"/>
                <a:gd name="T13" fmla="*/ 23 h 23"/>
                <a:gd name="T14" fmla="*/ 1 w 2"/>
                <a:gd name="T15" fmla="*/ 1 h 23"/>
                <a:gd name="T16" fmla="*/ 1 w 2"/>
                <a:gd name="T17" fmla="*/ 1 h 23"/>
                <a:gd name="T18" fmla="*/ 1 w 2"/>
                <a:gd name="T19" fmla="*/ 1 h 23"/>
                <a:gd name="T20" fmla="*/ 1 w 2"/>
                <a:gd name="T21" fmla="*/ 22 h 23"/>
                <a:gd name="T22" fmla="*/ 1 w 2"/>
                <a:gd name="T23" fmla="*/ 22 h 23"/>
                <a:gd name="T24" fmla="*/ 1 w 2"/>
                <a:gd name="T25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23">
                  <a:moveTo>
                    <a:pt x="1" y="23"/>
                  </a:moveTo>
                  <a:cubicBezTo>
                    <a:pt x="1" y="23"/>
                    <a:pt x="2" y="23"/>
                    <a:pt x="2" y="2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1" y="23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9" name="Freeform 287"/>
            <p:cNvSpPr>
              <a:spLocks noEditPoints="1"/>
            </p:cNvSpPr>
            <p:nvPr userDrawn="1"/>
          </p:nvSpPr>
          <p:spPr bwMode="auto">
            <a:xfrm>
              <a:off x="11736388" y="4568825"/>
              <a:ext cx="12700" cy="90488"/>
            </a:xfrm>
            <a:custGeom>
              <a:avLst/>
              <a:gdLst>
                <a:gd name="T0" fmla="*/ 1 w 2"/>
                <a:gd name="T1" fmla="*/ 13 h 13"/>
                <a:gd name="T2" fmla="*/ 2 w 2"/>
                <a:gd name="T3" fmla="*/ 12 h 13"/>
                <a:gd name="T4" fmla="*/ 2 w 2"/>
                <a:gd name="T5" fmla="*/ 1 h 13"/>
                <a:gd name="T6" fmla="*/ 1 w 2"/>
                <a:gd name="T7" fmla="*/ 0 h 13"/>
                <a:gd name="T8" fmla="*/ 0 w 2"/>
                <a:gd name="T9" fmla="*/ 1 h 13"/>
                <a:gd name="T10" fmla="*/ 0 w 2"/>
                <a:gd name="T11" fmla="*/ 12 h 13"/>
                <a:gd name="T12" fmla="*/ 1 w 2"/>
                <a:gd name="T13" fmla="*/ 13 h 13"/>
                <a:gd name="T14" fmla="*/ 1 w 2"/>
                <a:gd name="T15" fmla="*/ 1 h 13"/>
                <a:gd name="T16" fmla="*/ 1 w 2"/>
                <a:gd name="T17" fmla="*/ 1 h 13"/>
                <a:gd name="T18" fmla="*/ 1 w 2"/>
                <a:gd name="T19" fmla="*/ 1 h 13"/>
                <a:gd name="T20" fmla="*/ 1 w 2"/>
                <a:gd name="T21" fmla="*/ 12 h 13"/>
                <a:gd name="T22" fmla="*/ 1 w 2"/>
                <a:gd name="T23" fmla="*/ 12 h 13"/>
                <a:gd name="T24" fmla="*/ 1 w 2"/>
                <a:gd name="T25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3">
                  <a:moveTo>
                    <a:pt x="1" y="13"/>
                  </a:moveTo>
                  <a:cubicBezTo>
                    <a:pt x="2" y="13"/>
                    <a:pt x="2" y="13"/>
                    <a:pt x="2" y="1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0" y="13"/>
                    <a:pt x="1" y="13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0" name="Freeform 288"/>
            <p:cNvSpPr>
              <a:spLocks noEditPoints="1"/>
            </p:cNvSpPr>
            <p:nvPr userDrawn="1"/>
          </p:nvSpPr>
          <p:spPr bwMode="auto">
            <a:xfrm>
              <a:off x="11845925" y="4476750"/>
              <a:ext cx="242888" cy="182563"/>
            </a:xfrm>
            <a:custGeom>
              <a:avLst/>
              <a:gdLst>
                <a:gd name="T0" fmla="*/ 35 w 35"/>
                <a:gd name="T1" fmla="*/ 0 h 26"/>
                <a:gd name="T2" fmla="*/ 0 w 35"/>
                <a:gd name="T3" fmla="*/ 0 h 26"/>
                <a:gd name="T4" fmla="*/ 0 w 35"/>
                <a:gd name="T5" fmla="*/ 1 h 26"/>
                <a:gd name="T6" fmla="*/ 0 w 35"/>
                <a:gd name="T7" fmla="*/ 25 h 26"/>
                <a:gd name="T8" fmla="*/ 0 w 35"/>
                <a:gd name="T9" fmla="*/ 26 h 26"/>
                <a:gd name="T10" fmla="*/ 35 w 35"/>
                <a:gd name="T11" fmla="*/ 26 h 26"/>
                <a:gd name="T12" fmla="*/ 35 w 35"/>
                <a:gd name="T13" fmla="*/ 25 h 26"/>
                <a:gd name="T14" fmla="*/ 35 w 35"/>
                <a:gd name="T15" fmla="*/ 1 h 26"/>
                <a:gd name="T16" fmla="*/ 35 w 35"/>
                <a:gd name="T17" fmla="*/ 0 h 26"/>
                <a:gd name="T18" fmla="*/ 34 w 35"/>
                <a:gd name="T19" fmla="*/ 25 h 26"/>
                <a:gd name="T20" fmla="*/ 1 w 35"/>
                <a:gd name="T21" fmla="*/ 25 h 26"/>
                <a:gd name="T22" fmla="*/ 1 w 35"/>
                <a:gd name="T23" fmla="*/ 1 h 26"/>
                <a:gd name="T24" fmla="*/ 34 w 35"/>
                <a:gd name="T25" fmla="*/ 1 h 26"/>
                <a:gd name="T26" fmla="*/ 34 w 35"/>
                <a:gd name="T27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" h="26">
                  <a:moveTo>
                    <a:pt x="3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5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0"/>
                    <a:pt x="35" y="0"/>
                    <a:pt x="35" y="0"/>
                  </a:cubicBezTo>
                  <a:close/>
                  <a:moveTo>
                    <a:pt x="34" y="25"/>
                  </a:moveTo>
                  <a:cubicBezTo>
                    <a:pt x="1" y="25"/>
                    <a:pt x="1" y="25"/>
                    <a:pt x="1" y="25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34" y="1"/>
                    <a:pt x="34" y="1"/>
                    <a:pt x="34" y="1"/>
                  </a:cubicBezTo>
                  <a:lnTo>
                    <a:pt x="34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1" name="Freeform 289"/>
            <p:cNvSpPr>
              <a:spLocks noEditPoints="1"/>
            </p:cNvSpPr>
            <p:nvPr userDrawn="1"/>
          </p:nvSpPr>
          <p:spPr bwMode="auto">
            <a:xfrm>
              <a:off x="11804650" y="4275138"/>
              <a:ext cx="14288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0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2" name="Freeform 290"/>
            <p:cNvSpPr>
              <a:spLocks noEditPoints="1"/>
            </p:cNvSpPr>
            <p:nvPr userDrawn="1"/>
          </p:nvSpPr>
          <p:spPr bwMode="auto">
            <a:xfrm>
              <a:off x="11542713" y="4568825"/>
              <a:ext cx="20638" cy="133350"/>
            </a:xfrm>
            <a:custGeom>
              <a:avLst/>
              <a:gdLst>
                <a:gd name="T0" fmla="*/ 2 w 3"/>
                <a:gd name="T1" fmla="*/ 19 h 19"/>
                <a:gd name="T2" fmla="*/ 3 w 3"/>
                <a:gd name="T3" fmla="*/ 18 h 19"/>
                <a:gd name="T4" fmla="*/ 3 w 3"/>
                <a:gd name="T5" fmla="*/ 1 h 19"/>
                <a:gd name="T6" fmla="*/ 2 w 3"/>
                <a:gd name="T7" fmla="*/ 0 h 19"/>
                <a:gd name="T8" fmla="*/ 0 w 3"/>
                <a:gd name="T9" fmla="*/ 1 h 19"/>
                <a:gd name="T10" fmla="*/ 0 w 3"/>
                <a:gd name="T11" fmla="*/ 18 h 19"/>
                <a:gd name="T12" fmla="*/ 2 w 3"/>
                <a:gd name="T13" fmla="*/ 19 h 19"/>
                <a:gd name="T14" fmla="*/ 1 w 3"/>
                <a:gd name="T15" fmla="*/ 1 h 19"/>
                <a:gd name="T16" fmla="*/ 2 w 3"/>
                <a:gd name="T17" fmla="*/ 1 h 19"/>
                <a:gd name="T18" fmla="*/ 2 w 3"/>
                <a:gd name="T19" fmla="*/ 1 h 19"/>
                <a:gd name="T20" fmla="*/ 2 w 3"/>
                <a:gd name="T21" fmla="*/ 18 h 19"/>
                <a:gd name="T22" fmla="*/ 1 w 3"/>
                <a:gd name="T23" fmla="*/ 18 h 19"/>
                <a:gd name="T24" fmla="*/ 1 w 3"/>
                <a:gd name="T2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19">
                  <a:moveTo>
                    <a:pt x="2" y="19"/>
                  </a:moveTo>
                  <a:cubicBezTo>
                    <a:pt x="2" y="19"/>
                    <a:pt x="3" y="19"/>
                    <a:pt x="3" y="18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1" y="19"/>
                    <a:pt x="2" y="19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8"/>
                    <a:pt x="1" y="18"/>
                    <a:pt x="1" y="18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3" name="Freeform 291"/>
            <p:cNvSpPr>
              <a:spLocks noEditPoints="1"/>
            </p:cNvSpPr>
            <p:nvPr userDrawn="1"/>
          </p:nvSpPr>
          <p:spPr bwMode="auto">
            <a:xfrm>
              <a:off x="11363325" y="4275138"/>
              <a:ext cx="12700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2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2 w 2"/>
                <a:gd name="T23" fmla="*/ 2 h 31"/>
                <a:gd name="T24" fmla="*/ 2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1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2" y="30"/>
                  </a:moveTo>
                  <a:cubicBezTo>
                    <a:pt x="2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1"/>
                    <a:pt x="2" y="2"/>
                  </a:cubicBezTo>
                  <a:lnTo>
                    <a:pt x="2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4" name="Freeform 292"/>
            <p:cNvSpPr>
              <a:spLocks noEditPoints="1"/>
            </p:cNvSpPr>
            <p:nvPr userDrawn="1"/>
          </p:nvSpPr>
          <p:spPr bwMode="auto">
            <a:xfrm>
              <a:off x="11425238" y="4589463"/>
              <a:ext cx="61913" cy="112713"/>
            </a:xfrm>
            <a:custGeom>
              <a:avLst/>
              <a:gdLst>
                <a:gd name="T0" fmla="*/ 1 w 9"/>
                <a:gd name="T1" fmla="*/ 16 h 16"/>
                <a:gd name="T2" fmla="*/ 8 w 9"/>
                <a:gd name="T3" fmla="*/ 16 h 16"/>
                <a:gd name="T4" fmla="*/ 9 w 9"/>
                <a:gd name="T5" fmla="*/ 15 h 16"/>
                <a:gd name="T6" fmla="*/ 9 w 9"/>
                <a:gd name="T7" fmla="*/ 1 h 16"/>
                <a:gd name="T8" fmla="*/ 8 w 9"/>
                <a:gd name="T9" fmla="*/ 0 h 16"/>
                <a:gd name="T10" fmla="*/ 1 w 9"/>
                <a:gd name="T11" fmla="*/ 0 h 16"/>
                <a:gd name="T12" fmla="*/ 0 w 9"/>
                <a:gd name="T13" fmla="*/ 1 h 16"/>
                <a:gd name="T14" fmla="*/ 0 w 9"/>
                <a:gd name="T15" fmla="*/ 15 h 16"/>
                <a:gd name="T16" fmla="*/ 1 w 9"/>
                <a:gd name="T17" fmla="*/ 16 h 16"/>
                <a:gd name="T18" fmla="*/ 1 w 9"/>
                <a:gd name="T19" fmla="*/ 1 h 16"/>
                <a:gd name="T20" fmla="*/ 8 w 9"/>
                <a:gd name="T21" fmla="*/ 1 h 16"/>
                <a:gd name="T22" fmla="*/ 8 w 9"/>
                <a:gd name="T23" fmla="*/ 15 h 16"/>
                <a:gd name="T24" fmla="*/ 1 w 9"/>
                <a:gd name="T25" fmla="*/ 15 h 16"/>
                <a:gd name="T26" fmla="*/ 1 w 9"/>
                <a:gd name="T27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" h="16">
                  <a:moveTo>
                    <a:pt x="1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9" y="15"/>
                    <a:pt x="9" y="15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8" y="0"/>
                    <a:pt x="8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6"/>
                    <a:pt x="1" y="16"/>
                  </a:cubicBezTo>
                  <a:close/>
                  <a:moveTo>
                    <a:pt x="1" y="1"/>
                  </a:moveTo>
                  <a:cubicBezTo>
                    <a:pt x="8" y="1"/>
                    <a:pt x="8" y="1"/>
                    <a:pt x="8" y="1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1" y="15"/>
                    <a:pt x="1" y="15"/>
                    <a:pt x="1" y="15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5" name="Freeform 293"/>
            <p:cNvSpPr>
              <a:spLocks noEditPoints="1"/>
            </p:cNvSpPr>
            <p:nvPr userDrawn="1"/>
          </p:nvSpPr>
          <p:spPr bwMode="auto">
            <a:xfrm>
              <a:off x="11695113" y="4275138"/>
              <a:ext cx="12700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0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6" name="Freeform 294"/>
            <p:cNvSpPr>
              <a:spLocks noEditPoints="1"/>
            </p:cNvSpPr>
            <p:nvPr userDrawn="1"/>
          </p:nvSpPr>
          <p:spPr bwMode="auto">
            <a:xfrm>
              <a:off x="11583988" y="4275138"/>
              <a:ext cx="14288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1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7" name="Freeform 295"/>
            <p:cNvSpPr>
              <a:spLocks noEditPoints="1"/>
            </p:cNvSpPr>
            <p:nvPr userDrawn="1"/>
          </p:nvSpPr>
          <p:spPr bwMode="auto">
            <a:xfrm>
              <a:off x="11472863" y="4275138"/>
              <a:ext cx="14288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1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8" name="Freeform 296"/>
            <p:cNvSpPr>
              <a:spLocks noEditPoints="1"/>
            </p:cNvSpPr>
            <p:nvPr userDrawn="1"/>
          </p:nvSpPr>
          <p:spPr bwMode="auto">
            <a:xfrm>
              <a:off x="11064875" y="4799013"/>
              <a:ext cx="560388" cy="22225"/>
            </a:xfrm>
            <a:custGeom>
              <a:avLst/>
              <a:gdLst>
                <a:gd name="T0" fmla="*/ 80 w 81"/>
                <a:gd name="T1" fmla="*/ 0 h 3"/>
                <a:gd name="T2" fmla="*/ 1 w 81"/>
                <a:gd name="T3" fmla="*/ 0 h 3"/>
                <a:gd name="T4" fmla="*/ 0 w 81"/>
                <a:gd name="T5" fmla="*/ 0 h 3"/>
                <a:gd name="T6" fmla="*/ 0 w 81"/>
                <a:gd name="T7" fmla="*/ 3 h 3"/>
                <a:gd name="T8" fmla="*/ 1 w 81"/>
                <a:gd name="T9" fmla="*/ 3 h 3"/>
                <a:gd name="T10" fmla="*/ 80 w 81"/>
                <a:gd name="T11" fmla="*/ 3 h 3"/>
                <a:gd name="T12" fmla="*/ 81 w 81"/>
                <a:gd name="T13" fmla="*/ 3 h 3"/>
                <a:gd name="T14" fmla="*/ 81 w 81"/>
                <a:gd name="T15" fmla="*/ 0 h 3"/>
                <a:gd name="T16" fmla="*/ 80 w 81"/>
                <a:gd name="T17" fmla="*/ 0 h 3"/>
                <a:gd name="T18" fmla="*/ 80 w 81"/>
                <a:gd name="T19" fmla="*/ 2 h 3"/>
                <a:gd name="T20" fmla="*/ 1 w 81"/>
                <a:gd name="T21" fmla="*/ 2 h 3"/>
                <a:gd name="T22" fmla="*/ 1 w 81"/>
                <a:gd name="T23" fmla="*/ 1 h 3"/>
                <a:gd name="T24" fmla="*/ 80 w 81"/>
                <a:gd name="T25" fmla="*/ 1 h 3"/>
                <a:gd name="T26" fmla="*/ 80 w 81"/>
                <a:gd name="T2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1" h="3">
                  <a:moveTo>
                    <a:pt x="8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80" y="3"/>
                    <a:pt x="80" y="3"/>
                    <a:pt x="80" y="3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1" y="0"/>
                    <a:pt x="81" y="0"/>
                    <a:pt x="80" y="0"/>
                  </a:cubicBezTo>
                  <a:close/>
                  <a:moveTo>
                    <a:pt x="80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80" y="1"/>
                    <a:pt x="80" y="1"/>
                    <a:pt x="80" y="1"/>
                  </a:cubicBezTo>
                  <a:lnTo>
                    <a:pt x="8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9" name="Freeform 297"/>
            <p:cNvSpPr>
              <a:spLocks noEditPoints="1"/>
            </p:cNvSpPr>
            <p:nvPr userDrawn="1"/>
          </p:nvSpPr>
          <p:spPr bwMode="auto">
            <a:xfrm>
              <a:off x="11639550" y="4568825"/>
              <a:ext cx="12700" cy="133350"/>
            </a:xfrm>
            <a:custGeom>
              <a:avLst/>
              <a:gdLst>
                <a:gd name="T0" fmla="*/ 1 w 2"/>
                <a:gd name="T1" fmla="*/ 0 h 19"/>
                <a:gd name="T2" fmla="*/ 0 w 2"/>
                <a:gd name="T3" fmla="*/ 1 h 19"/>
                <a:gd name="T4" fmla="*/ 0 w 2"/>
                <a:gd name="T5" fmla="*/ 18 h 19"/>
                <a:gd name="T6" fmla="*/ 1 w 2"/>
                <a:gd name="T7" fmla="*/ 19 h 19"/>
                <a:gd name="T8" fmla="*/ 2 w 2"/>
                <a:gd name="T9" fmla="*/ 18 h 19"/>
                <a:gd name="T10" fmla="*/ 2 w 2"/>
                <a:gd name="T11" fmla="*/ 1 h 19"/>
                <a:gd name="T12" fmla="*/ 1 w 2"/>
                <a:gd name="T13" fmla="*/ 0 h 19"/>
                <a:gd name="T14" fmla="*/ 1 w 2"/>
                <a:gd name="T15" fmla="*/ 18 h 19"/>
                <a:gd name="T16" fmla="*/ 1 w 2"/>
                <a:gd name="T17" fmla="*/ 18 h 19"/>
                <a:gd name="T18" fmla="*/ 1 w 2"/>
                <a:gd name="T19" fmla="*/ 1 h 19"/>
                <a:gd name="T20" fmla="*/ 1 w 2"/>
                <a:gd name="T21" fmla="*/ 1 h 19"/>
                <a:gd name="T22" fmla="*/ 1 w 2"/>
                <a:gd name="T23" fmla="*/ 1 h 19"/>
                <a:gd name="T24" fmla="*/ 1 w 2"/>
                <a:gd name="T25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9">
                  <a:moveTo>
                    <a:pt x="1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1" y="19"/>
                    <a:pt x="1" y="19"/>
                  </a:cubicBezTo>
                  <a:cubicBezTo>
                    <a:pt x="2" y="19"/>
                    <a:pt x="2" y="19"/>
                    <a:pt x="2" y="18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  <a:moveTo>
                    <a:pt x="1" y="18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1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0" name="Freeform 298"/>
            <p:cNvSpPr>
              <a:spLocks noEditPoints="1"/>
            </p:cNvSpPr>
            <p:nvPr userDrawn="1"/>
          </p:nvSpPr>
          <p:spPr bwMode="auto">
            <a:xfrm>
              <a:off x="11064875" y="4743450"/>
              <a:ext cx="484188" cy="28575"/>
            </a:xfrm>
            <a:custGeom>
              <a:avLst/>
              <a:gdLst>
                <a:gd name="T0" fmla="*/ 1 w 70"/>
                <a:gd name="T1" fmla="*/ 4 h 4"/>
                <a:gd name="T2" fmla="*/ 70 w 70"/>
                <a:gd name="T3" fmla="*/ 4 h 4"/>
                <a:gd name="T4" fmla="*/ 70 w 70"/>
                <a:gd name="T5" fmla="*/ 4 h 4"/>
                <a:gd name="T6" fmla="*/ 70 w 70"/>
                <a:gd name="T7" fmla="*/ 1 h 4"/>
                <a:gd name="T8" fmla="*/ 70 w 70"/>
                <a:gd name="T9" fmla="*/ 0 h 4"/>
                <a:gd name="T10" fmla="*/ 1 w 70"/>
                <a:gd name="T11" fmla="*/ 0 h 4"/>
                <a:gd name="T12" fmla="*/ 0 w 70"/>
                <a:gd name="T13" fmla="*/ 1 h 4"/>
                <a:gd name="T14" fmla="*/ 0 w 70"/>
                <a:gd name="T15" fmla="*/ 4 h 4"/>
                <a:gd name="T16" fmla="*/ 1 w 70"/>
                <a:gd name="T17" fmla="*/ 4 h 4"/>
                <a:gd name="T18" fmla="*/ 1 w 70"/>
                <a:gd name="T19" fmla="*/ 1 h 4"/>
                <a:gd name="T20" fmla="*/ 69 w 70"/>
                <a:gd name="T21" fmla="*/ 1 h 4"/>
                <a:gd name="T22" fmla="*/ 69 w 70"/>
                <a:gd name="T23" fmla="*/ 3 h 4"/>
                <a:gd name="T24" fmla="*/ 1 w 70"/>
                <a:gd name="T25" fmla="*/ 3 h 4"/>
                <a:gd name="T26" fmla="*/ 1 w 70"/>
                <a:gd name="T2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4">
                  <a:moveTo>
                    <a:pt x="1" y="4"/>
                  </a:moveTo>
                  <a:cubicBezTo>
                    <a:pt x="70" y="4"/>
                    <a:pt x="70" y="4"/>
                    <a:pt x="70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70" y="1"/>
                    <a:pt x="70" y="0"/>
                    <a:pt x="7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1" y="4"/>
                  </a:cubicBezTo>
                  <a:close/>
                  <a:moveTo>
                    <a:pt x="1" y="1"/>
                  </a:moveTo>
                  <a:cubicBezTo>
                    <a:pt x="69" y="1"/>
                    <a:pt x="69" y="1"/>
                    <a:pt x="69" y="1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1" y="3"/>
                    <a:pt x="1" y="3"/>
                    <a:pt x="1" y="3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1" name="Freeform 299"/>
            <p:cNvSpPr>
              <a:spLocks noEditPoints="1"/>
            </p:cNvSpPr>
            <p:nvPr userDrawn="1"/>
          </p:nvSpPr>
          <p:spPr bwMode="auto">
            <a:xfrm>
              <a:off x="12026900" y="4275138"/>
              <a:ext cx="12700" cy="160338"/>
            </a:xfrm>
            <a:custGeom>
              <a:avLst/>
              <a:gdLst>
                <a:gd name="T0" fmla="*/ 1 w 2"/>
                <a:gd name="T1" fmla="*/ 23 h 23"/>
                <a:gd name="T2" fmla="*/ 2 w 2"/>
                <a:gd name="T3" fmla="*/ 22 h 23"/>
                <a:gd name="T4" fmla="*/ 2 w 2"/>
                <a:gd name="T5" fmla="*/ 1 h 23"/>
                <a:gd name="T6" fmla="*/ 1 w 2"/>
                <a:gd name="T7" fmla="*/ 0 h 23"/>
                <a:gd name="T8" fmla="*/ 0 w 2"/>
                <a:gd name="T9" fmla="*/ 1 h 23"/>
                <a:gd name="T10" fmla="*/ 0 w 2"/>
                <a:gd name="T11" fmla="*/ 22 h 23"/>
                <a:gd name="T12" fmla="*/ 1 w 2"/>
                <a:gd name="T13" fmla="*/ 23 h 23"/>
                <a:gd name="T14" fmla="*/ 1 w 2"/>
                <a:gd name="T15" fmla="*/ 1 h 23"/>
                <a:gd name="T16" fmla="*/ 1 w 2"/>
                <a:gd name="T17" fmla="*/ 1 h 23"/>
                <a:gd name="T18" fmla="*/ 1 w 2"/>
                <a:gd name="T19" fmla="*/ 1 h 23"/>
                <a:gd name="T20" fmla="*/ 1 w 2"/>
                <a:gd name="T21" fmla="*/ 22 h 23"/>
                <a:gd name="T22" fmla="*/ 1 w 2"/>
                <a:gd name="T23" fmla="*/ 22 h 23"/>
                <a:gd name="T24" fmla="*/ 1 w 2"/>
                <a:gd name="T25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23">
                  <a:moveTo>
                    <a:pt x="1" y="23"/>
                  </a:moveTo>
                  <a:cubicBezTo>
                    <a:pt x="1" y="23"/>
                    <a:pt x="2" y="23"/>
                    <a:pt x="2" y="2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1" y="23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2" name="Freeform 300"/>
            <p:cNvSpPr>
              <a:spLocks noEditPoints="1"/>
            </p:cNvSpPr>
            <p:nvPr userDrawn="1"/>
          </p:nvSpPr>
          <p:spPr bwMode="auto">
            <a:xfrm>
              <a:off x="11293475" y="4589463"/>
              <a:ext cx="61913" cy="112713"/>
            </a:xfrm>
            <a:custGeom>
              <a:avLst/>
              <a:gdLst>
                <a:gd name="T0" fmla="*/ 1 w 9"/>
                <a:gd name="T1" fmla="*/ 16 h 16"/>
                <a:gd name="T2" fmla="*/ 8 w 9"/>
                <a:gd name="T3" fmla="*/ 16 h 16"/>
                <a:gd name="T4" fmla="*/ 9 w 9"/>
                <a:gd name="T5" fmla="*/ 15 h 16"/>
                <a:gd name="T6" fmla="*/ 9 w 9"/>
                <a:gd name="T7" fmla="*/ 1 h 16"/>
                <a:gd name="T8" fmla="*/ 8 w 9"/>
                <a:gd name="T9" fmla="*/ 0 h 16"/>
                <a:gd name="T10" fmla="*/ 1 w 9"/>
                <a:gd name="T11" fmla="*/ 0 h 16"/>
                <a:gd name="T12" fmla="*/ 0 w 9"/>
                <a:gd name="T13" fmla="*/ 1 h 16"/>
                <a:gd name="T14" fmla="*/ 0 w 9"/>
                <a:gd name="T15" fmla="*/ 15 h 16"/>
                <a:gd name="T16" fmla="*/ 1 w 9"/>
                <a:gd name="T17" fmla="*/ 16 h 16"/>
                <a:gd name="T18" fmla="*/ 1 w 9"/>
                <a:gd name="T19" fmla="*/ 1 h 16"/>
                <a:gd name="T20" fmla="*/ 8 w 9"/>
                <a:gd name="T21" fmla="*/ 1 h 16"/>
                <a:gd name="T22" fmla="*/ 8 w 9"/>
                <a:gd name="T23" fmla="*/ 15 h 16"/>
                <a:gd name="T24" fmla="*/ 1 w 9"/>
                <a:gd name="T25" fmla="*/ 15 h 16"/>
                <a:gd name="T26" fmla="*/ 1 w 9"/>
                <a:gd name="T27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" h="16">
                  <a:moveTo>
                    <a:pt x="1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9" y="16"/>
                    <a:pt x="9" y="15"/>
                    <a:pt x="9" y="15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1" y="16"/>
                    <a:pt x="1" y="16"/>
                  </a:cubicBezTo>
                  <a:close/>
                  <a:moveTo>
                    <a:pt x="1" y="1"/>
                  </a:moveTo>
                  <a:cubicBezTo>
                    <a:pt x="8" y="1"/>
                    <a:pt x="8" y="1"/>
                    <a:pt x="8" y="1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1" y="15"/>
                    <a:pt x="1" y="15"/>
                    <a:pt x="1" y="15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3" name="Freeform 301"/>
            <p:cNvSpPr>
              <a:spLocks noEditPoints="1"/>
            </p:cNvSpPr>
            <p:nvPr userDrawn="1"/>
          </p:nvSpPr>
          <p:spPr bwMode="auto">
            <a:xfrm>
              <a:off x="11363325" y="4589463"/>
              <a:ext cx="53975" cy="112713"/>
            </a:xfrm>
            <a:custGeom>
              <a:avLst/>
              <a:gdLst>
                <a:gd name="T0" fmla="*/ 0 w 8"/>
                <a:gd name="T1" fmla="*/ 16 h 16"/>
                <a:gd name="T2" fmla="*/ 8 w 8"/>
                <a:gd name="T3" fmla="*/ 16 h 16"/>
                <a:gd name="T4" fmla="*/ 8 w 8"/>
                <a:gd name="T5" fmla="*/ 15 h 16"/>
                <a:gd name="T6" fmla="*/ 8 w 8"/>
                <a:gd name="T7" fmla="*/ 1 h 16"/>
                <a:gd name="T8" fmla="*/ 8 w 8"/>
                <a:gd name="T9" fmla="*/ 0 h 16"/>
                <a:gd name="T10" fmla="*/ 0 w 8"/>
                <a:gd name="T11" fmla="*/ 0 h 16"/>
                <a:gd name="T12" fmla="*/ 0 w 8"/>
                <a:gd name="T13" fmla="*/ 1 h 16"/>
                <a:gd name="T14" fmla="*/ 0 w 8"/>
                <a:gd name="T15" fmla="*/ 15 h 16"/>
                <a:gd name="T16" fmla="*/ 0 w 8"/>
                <a:gd name="T17" fmla="*/ 16 h 16"/>
                <a:gd name="T18" fmla="*/ 1 w 8"/>
                <a:gd name="T19" fmla="*/ 1 h 16"/>
                <a:gd name="T20" fmla="*/ 7 w 8"/>
                <a:gd name="T21" fmla="*/ 1 h 16"/>
                <a:gd name="T22" fmla="*/ 7 w 8"/>
                <a:gd name="T23" fmla="*/ 15 h 16"/>
                <a:gd name="T24" fmla="*/ 1 w 8"/>
                <a:gd name="T25" fmla="*/ 15 h 16"/>
                <a:gd name="T26" fmla="*/ 1 w 8"/>
                <a:gd name="T27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" h="16">
                  <a:moveTo>
                    <a:pt x="0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5"/>
                    <a:pt x="8" y="15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6"/>
                    <a:pt x="0" y="16"/>
                  </a:cubicBezTo>
                  <a:close/>
                  <a:moveTo>
                    <a:pt x="1" y="1"/>
                  </a:moveTo>
                  <a:cubicBezTo>
                    <a:pt x="7" y="1"/>
                    <a:pt x="7" y="1"/>
                    <a:pt x="7" y="1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1" y="15"/>
                    <a:pt x="1" y="15"/>
                    <a:pt x="1" y="15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4" name="Freeform 302"/>
            <p:cNvSpPr>
              <a:spLocks noEditPoints="1"/>
            </p:cNvSpPr>
            <p:nvPr userDrawn="1"/>
          </p:nvSpPr>
          <p:spPr bwMode="auto">
            <a:xfrm>
              <a:off x="11120438" y="4568825"/>
              <a:ext cx="14288" cy="133350"/>
            </a:xfrm>
            <a:custGeom>
              <a:avLst/>
              <a:gdLst>
                <a:gd name="T0" fmla="*/ 1 w 2"/>
                <a:gd name="T1" fmla="*/ 19 h 19"/>
                <a:gd name="T2" fmla="*/ 2 w 2"/>
                <a:gd name="T3" fmla="*/ 18 h 19"/>
                <a:gd name="T4" fmla="*/ 2 w 2"/>
                <a:gd name="T5" fmla="*/ 1 h 19"/>
                <a:gd name="T6" fmla="*/ 1 w 2"/>
                <a:gd name="T7" fmla="*/ 0 h 19"/>
                <a:gd name="T8" fmla="*/ 0 w 2"/>
                <a:gd name="T9" fmla="*/ 1 h 19"/>
                <a:gd name="T10" fmla="*/ 0 w 2"/>
                <a:gd name="T11" fmla="*/ 18 h 19"/>
                <a:gd name="T12" fmla="*/ 1 w 2"/>
                <a:gd name="T13" fmla="*/ 19 h 19"/>
                <a:gd name="T14" fmla="*/ 1 w 2"/>
                <a:gd name="T15" fmla="*/ 1 h 19"/>
                <a:gd name="T16" fmla="*/ 1 w 2"/>
                <a:gd name="T17" fmla="*/ 1 h 19"/>
                <a:gd name="T18" fmla="*/ 1 w 2"/>
                <a:gd name="T19" fmla="*/ 1 h 19"/>
                <a:gd name="T20" fmla="*/ 1 w 2"/>
                <a:gd name="T21" fmla="*/ 18 h 19"/>
                <a:gd name="T22" fmla="*/ 1 w 2"/>
                <a:gd name="T23" fmla="*/ 18 h 19"/>
                <a:gd name="T24" fmla="*/ 1 w 2"/>
                <a:gd name="T2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9">
                  <a:moveTo>
                    <a:pt x="1" y="19"/>
                  </a:moveTo>
                  <a:cubicBezTo>
                    <a:pt x="1" y="19"/>
                    <a:pt x="2" y="19"/>
                    <a:pt x="2" y="18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0" y="19"/>
                    <a:pt x="1" y="19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5" name="Freeform 303"/>
            <p:cNvSpPr>
              <a:spLocks noEditPoints="1"/>
            </p:cNvSpPr>
            <p:nvPr userDrawn="1"/>
          </p:nvSpPr>
          <p:spPr bwMode="auto">
            <a:xfrm>
              <a:off x="11217275" y="4568825"/>
              <a:ext cx="14288" cy="133350"/>
            </a:xfrm>
            <a:custGeom>
              <a:avLst/>
              <a:gdLst>
                <a:gd name="T0" fmla="*/ 1 w 2"/>
                <a:gd name="T1" fmla="*/ 19 h 19"/>
                <a:gd name="T2" fmla="*/ 2 w 2"/>
                <a:gd name="T3" fmla="*/ 18 h 19"/>
                <a:gd name="T4" fmla="*/ 2 w 2"/>
                <a:gd name="T5" fmla="*/ 1 h 19"/>
                <a:gd name="T6" fmla="*/ 1 w 2"/>
                <a:gd name="T7" fmla="*/ 0 h 19"/>
                <a:gd name="T8" fmla="*/ 0 w 2"/>
                <a:gd name="T9" fmla="*/ 1 h 19"/>
                <a:gd name="T10" fmla="*/ 0 w 2"/>
                <a:gd name="T11" fmla="*/ 18 h 19"/>
                <a:gd name="T12" fmla="*/ 1 w 2"/>
                <a:gd name="T13" fmla="*/ 19 h 19"/>
                <a:gd name="T14" fmla="*/ 0 w 2"/>
                <a:gd name="T15" fmla="*/ 1 h 19"/>
                <a:gd name="T16" fmla="*/ 1 w 2"/>
                <a:gd name="T17" fmla="*/ 1 h 19"/>
                <a:gd name="T18" fmla="*/ 1 w 2"/>
                <a:gd name="T19" fmla="*/ 1 h 19"/>
                <a:gd name="T20" fmla="*/ 1 w 2"/>
                <a:gd name="T21" fmla="*/ 18 h 19"/>
                <a:gd name="T22" fmla="*/ 0 w 2"/>
                <a:gd name="T23" fmla="*/ 18 h 19"/>
                <a:gd name="T24" fmla="*/ 0 w 2"/>
                <a:gd name="T2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9">
                  <a:moveTo>
                    <a:pt x="1" y="19"/>
                  </a:moveTo>
                  <a:cubicBezTo>
                    <a:pt x="1" y="19"/>
                    <a:pt x="2" y="19"/>
                    <a:pt x="2" y="18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0" y="19"/>
                    <a:pt x="1" y="19"/>
                  </a:cubicBezTo>
                  <a:close/>
                  <a:moveTo>
                    <a:pt x="0" y="1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0" y="18"/>
                    <a:pt x="0" y="18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6" name="Freeform 304"/>
            <p:cNvSpPr>
              <a:spLocks noEditPoints="1"/>
            </p:cNvSpPr>
            <p:nvPr userDrawn="1"/>
          </p:nvSpPr>
          <p:spPr bwMode="auto">
            <a:xfrm>
              <a:off x="12012613" y="4729163"/>
              <a:ext cx="26988" cy="34925"/>
            </a:xfrm>
            <a:custGeom>
              <a:avLst/>
              <a:gdLst>
                <a:gd name="T0" fmla="*/ 2 w 4"/>
                <a:gd name="T1" fmla="*/ 5 h 5"/>
                <a:gd name="T2" fmla="*/ 3 w 4"/>
                <a:gd name="T3" fmla="*/ 4 h 5"/>
                <a:gd name="T4" fmla="*/ 3 w 4"/>
                <a:gd name="T5" fmla="*/ 0 h 5"/>
                <a:gd name="T6" fmla="*/ 1 w 4"/>
                <a:gd name="T7" fmla="*/ 0 h 5"/>
                <a:gd name="T8" fmla="*/ 0 w 4"/>
                <a:gd name="T9" fmla="*/ 3 h 5"/>
                <a:gd name="T10" fmla="*/ 2 w 4"/>
                <a:gd name="T11" fmla="*/ 5 h 5"/>
                <a:gd name="T12" fmla="*/ 2 w 4"/>
                <a:gd name="T13" fmla="*/ 5 h 5"/>
                <a:gd name="T14" fmla="*/ 1 w 4"/>
                <a:gd name="T15" fmla="*/ 2 h 5"/>
                <a:gd name="T16" fmla="*/ 2 w 4"/>
                <a:gd name="T17" fmla="*/ 1 h 5"/>
                <a:gd name="T18" fmla="*/ 2 w 4"/>
                <a:gd name="T19" fmla="*/ 1 h 5"/>
                <a:gd name="T20" fmla="*/ 2 w 4"/>
                <a:gd name="T21" fmla="*/ 3 h 5"/>
                <a:gd name="T22" fmla="*/ 2 w 4"/>
                <a:gd name="T23" fmla="*/ 4 h 5"/>
                <a:gd name="T24" fmla="*/ 1 w 4"/>
                <a:gd name="T25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5">
                  <a:moveTo>
                    <a:pt x="2" y="5"/>
                  </a:moveTo>
                  <a:cubicBezTo>
                    <a:pt x="2" y="5"/>
                    <a:pt x="3" y="4"/>
                    <a:pt x="3" y="4"/>
                  </a:cubicBezTo>
                  <a:cubicBezTo>
                    <a:pt x="4" y="3"/>
                    <a:pt x="4" y="1"/>
                    <a:pt x="3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0"/>
                    <a:pt x="0" y="1"/>
                    <a:pt x="0" y="3"/>
                  </a:cubicBezTo>
                  <a:cubicBezTo>
                    <a:pt x="0" y="4"/>
                    <a:pt x="1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lose/>
                  <a:moveTo>
                    <a:pt x="1" y="2"/>
                  </a:moveTo>
                  <a:cubicBezTo>
                    <a:pt x="1" y="2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1" y="3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7" name="Freeform 305"/>
            <p:cNvSpPr>
              <a:spLocks noEditPoints="1"/>
            </p:cNvSpPr>
            <p:nvPr userDrawn="1"/>
          </p:nvSpPr>
          <p:spPr bwMode="auto">
            <a:xfrm>
              <a:off x="11936413" y="4743450"/>
              <a:ext cx="20638" cy="34925"/>
            </a:xfrm>
            <a:custGeom>
              <a:avLst/>
              <a:gdLst>
                <a:gd name="T0" fmla="*/ 2 w 3"/>
                <a:gd name="T1" fmla="*/ 5 h 5"/>
                <a:gd name="T2" fmla="*/ 3 w 3"/>
                <a:gd name="T3" fmla="*/ 4 h 5"/>
                <a:gd name="T4" fmla="*/ 3 w 3"/>
                <a:gd name="T5" fmla="*/ 4 h 5"/>
                <a:gd name="T6" fmla="*/ 3 w 3"/>
                <a:gd name="T7" fmla="*/ 3 h 5"/>
                <a:gd name="T8" fmla="*/ 3 w 3"/>
                <a:gd name="T9" fmla="*/ 1 h 5"/>
                <a:gd name="T10" fmla="*/ 2 w 3"/>
                <a:gd name="T11" fmla="*/ 0 h 5"/>
                <a:gd name="T12" fmla="*/ 2 w 3"/>
                <a:gd name="T13" fmla="*/ 0 h 5"/>
                <a:gd name="T14" fmla="*/ 0 w 3"/>
                <a:gd name="T15" fmla="*/ 1 h 5"/>
                <a:gd name="T16" fmla="*/ 0 w 3"/>
                <a:gd name="T17" fmla="*/ 4 h 5"/>
                <a:gd name="T18" fmla="*/ 2 w 3"/>
                <a:gd name="T19" fmla="*/ 5 h 5"/>
                <a:gd name="T20" fmla="*/ 2 w 3"/>
                <a:gd name="T21" fmla="*/ 5 h 5"/>
                <a:gd name="T22" fmla="*/ 1 w 3"/>
                <a:gd name="T23" fmla="*/ 1 h 5"/>
                <a:gd name="T24" fmla="*/ 2 w 3"/>
                <a:gd name="T25" fmla="*/ 1 h 5"/>
                <a:gd name="T26" fmla="*/ 2 w 3"/>
                <a:gd name="T27" fmla="*/ 1 h 5"/>
                <a:gd name="T28" fmla="*/ 2 w 3"/>
                <a:gd name="T29" fmla="*/ 1 h 5"/>
                <a:gd name="T30" fmla="*/ 2 w 3"/>
                <a:gd name="T31" fmla="*/ 2 h 5"/>
                <a:gd name="T32" fmla="*/ 2 w 3"/>
                <a:gd name="T33" fmla="*/ 4 h 5"/>
                <a:gd name="T34" fmla="*/ 2 w 3"/>
                <a:gd name="T35" fmla="*/ 4 h 5"/>
                <a:gd name="T36" fmla="*/ 1 w 3"/>
                <a:gd name="T37" fmla="*/ 4 h 5"/>
                <a:gd name="T38" fmla="*/ 1 w 3"/>
                <a:gd name="T3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" h="5">
                  <a:moveTo>
                    <a:pt x="2" y="5"/>
                  </a:moveTo>
                  <a:cubicBezTo>
                    <a:pt x="2" y="5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0" y="4"/>
                    <a:pt x="0" y="4"/>
                  </a:cubicBezTo>
                  <a:cubicBezTo>
                    <a:pt x="1" y="5"/>
                    <a:pt x="1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2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pic>
        <p:nvPicPr>
          <p:cNvPr id="308" name="图片 307"/>
          <p:cNvPicPr>
            <a:picLocks noChangeAspect="1"/>
          </p:cNvPicPr>
          <p:nvPr userDrawn="1"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26869" t="-2154" r="26869" b="80308"/>
          <a:stretch>
            <a:fillRect/>
          </a:stretch>
        </p:blipFill>
        <p:spPr>
          <a:xfrm>
            <a:off x="-1" y="6487426"/>
            <a:ext cx="12191999" cy="370573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D65378-E559-4E6C-92D9-27E2C3AF472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598533" y="1618936"/>
            <a:ext cx="8994932" cy="216852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9600">
                <a:gradFill flip="none" rotWithShape="1">
                  <a:gsLst>
                    <a:gs pos="0">
                      <a:srgbClr val="FFC000">
                        <a:tint val="66000"/>
                        <a:satMod val="160000"/>
                      </a:srgbClr>
                    </a:gs>
                    <a:gs pos="50000">
                      <a:srgbClr val="FFC000">
                        <a:tint val="44500"/>
                        <a:satMod val="160000"/>
                      </a:srgbClr>
                    </a:gs>
                    <a:gs pos="100000">
                      <a:srgbClr val="FFC000">
                        <a:tint val="23500"/>
                        <a:satMod val="160000"/>
                      </a:srgbClr>
                    </a:gs>
                  </a:gsLst>
                  <a:lin ang="27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汉仪尚巍手书W" panose="00020600040101010101" pitchFamily="18" charset="-122"/>
                <a:ea typeface="汉仪尚巍手书W" panose="00020600040101010101" pitchFamily="18" charset="-122"/>
              </a:defRPr>
            </a:lvl1pPr>
          </a:lstStyle>
          <a:p>
            <a:pPr algn="ctr">
              <a:lnSpc>
                <a:spcPct val="125000"/>
              </a:lnSpc>
            </a:pPr>
            <a:r>
              <a:rPr lang="zh-CN" altLang="en-US" sz="5400" dirty="0">
                <a:solidFill>
                  <a:schemeClr val="bg1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南京大学智能科学与技术学院欢迎</a:t>
            </a:r>
            <a:r>
              <a:rPr lang="en-US" altLang="zh-CN" sz="5400" dirty="0">
                <a:solidFill>
                  <a:schemeClr val="bg1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PPT</a:t>
            </a:r>
            <a:r>
              <a:rPr lang="zh-CN" altLang="en-US" sz="5400" dirty="0">
                <a:solidFill>
                  <a:schemeClr val="bg1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模板</a:t>
            </a:r>
            <a:endParaRPr lang="zh-CN" altLang="en-US" sz="5400" dirty="0">
              <a:solidFill>
                <a:schemeClr val="bg1"/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432976" y="5018619"/>
            <a:ext cx="7326048" cy="368300"/>
            <a:chOff x="1994657" y="4885123"/>
            <a:chExt cx="7326048" cy="368300"/>
          </a:xfrm>
        </p:grpSpPr>
        <p:sp>
          <p:nvSpPr>
            <p:cNvPr id="20" name="矩形 19"/>
            <p:cNvSpPr/>
            <p:nvPr/>
          </p:nvSpPr>
          <p:spPr>
            <a:xfrm>
              <a:off x="3803479" y="4885123"/>
              <a:ext cx="3708402" cy="3683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dist"/>
              <a:r>
                <a:rPr lang="zh-CN" altLang="en-US" b="1" dirty="0">
                  <a:solidFill>
                    <a:schemeClr val="bg1"/>
                  </a:solidFill>
                  <a:latin typeface="思源黑体 Heavy" panose="020B0A00000000000000" charset="-122"/>
                  <a:ea typeface="思源黑体 Heavy" panose="020B0A00000000000000" charset="-122"/>
                </a:rPr>
                <a:t>南京大学智能科学与技术学院</a:t>
              </a:r>
              <a:endParaRPr lang="zh-CN" altLang="en-US" b="1" dirty="0">
                <a:solidFill>
                  <a:schemeClr val="bg1"/>
                </a:solidFill>
                <a:latin typeface="思源黑体 Heavy" panose="020B0A00000000000000" charset="-122"/>
                <a:ea typeface="思源黑体 Heavy" panose="020B0A00000000000000" charset="-122"/>
              </a:endParaRPr>
            </a:p>
          </p:txBody>
        </p:sp>
        <p:grpSp>
          <p:nvGrpSpPr>
            <p:cNvPr id="27" name="组合 26"/>
            <p:cNvGrpSpPr/>
            <p:nvPr/>
          </p:nvGrpSpPr>
          <p:grpSpPr>
            <a:xfrm>
              <a:off x="7994171" y="4991306"/>
              <a:ext cx="1326534" cy="133934"/>
              <a:chOff x="8321818" y="4239944"/>
              <a:chExt cx="1326534" cy="133934"/>
            </a:xfrm>
          </p:grpSpPr>
          <p:cxnSp>
            <p:nvCxnSpPr>
              <p:cNvPr id="33" name="直接连接符 32"/>
              <p:cNvCxnSpPr/>
              <p:nvPr/>
            </p:nvCxnSpPr>
            <p:spPr>
              <a:xfrm>
                <a:off x="8455752" y="4306911"/>
                <a:ext cx="1192600" cy="0"/>
              </a:xfrm>
              <a:prstGeom prst="line">
                <a:avLst/>
              </a:prstGeom>
              <a:ln>
                <a:gradFill flip="none" rotWithShape="1">
                  <a:gsLst>
                    <a:gs pos="0">
                      <a:srgbClr val="FFEAC1"/>
                    </a:gs>
                    <a:gs pos="100000">
                      <a:srgbClr val="FFEAC1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rgbClr val="4472C4"/>
              </a:lnRef>
              <a:fillRef idx="0">
                <a:srgbClr val="4472C4"/>
              </a:fillRef>
              <a:effectRef idx="0">
                <a:srgbClr val="4472C4"/>
              </a:effectRef>
              <a:fontRef idx="minor">
                <a:sysClr val="windowText" lastClr="000000"/>
              </a:fontRef>
            </p:style>
          </p:cxnSp>
          <p:grpSp>
            <p:nvGrpSpPr>
              <p:cNvPr id="34" name="组合 33"/>
              <p:cNvGrpSpPr/>
              <p:nvPr/>
            </p:nvGrpSpPr>
            <p:grpSpPr>
              <a:xfrm>
                <a:off x="8321818" y="4239944"/>
                <a:ext cx="133934" cy="133934"/>
                <a:chOff x="8306650" y="4224776"/>
                <a:chExt cx="164270" cy="164270"/>
              </a:xfrm>
            </p:grpSpPr>
            <p:sp>
              <p:nvSpPr>
                <p:cNvPr id="35" name="菱形 34"/>
                <p:cNvSpPr/>
                <p:nvPr/>
              </p:nvSpPr>
              <p:spPr>
                <a:xfrm>
                  <a:off x="8306650" y="4224776"/>
                  <a:ext cx="164270" cy="164270"/>
                </a:xfrm>
                <a:prstGeom prst="diamond">
                  <a:avLst/>
                </a:prstGeom>
                <a:noFill/>
                <a:ln w="6350">
                  <a:solidFill>
                    <a:srgbClr val="FFEAC1"/>
                  </a:solidFill>
                </a:ln>
              </p:spPr>
              <p:style>
                <a:lnRef idx="2">
                  <a:srgbClr val="4472C4">
                    <a:shade val="50000"/>
                  </a:srgbClr>
                </a:lnRef>
                <a:fillRef idx="1">
                  <a:srgbClr val="4472C4"/>
                </a:fillRef>
                <a:effectRef idx="0">
                  <a:srgbClr val="4472C4"/>
                </a:effectRef>
                <a:fontRef idx="minor">
                  <a:sysClr val="window" lastClr="FFFFFF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6" name="菱形 35"/>
                <p:cNvSpPr/>
                <p:nvPr/>
              </p:nvSpPr>
              <p:spPr>
                <a:xfrm>
                  <a:off x="8340049" y="4258175"/>
                  <a:ext cx="97472" cy="97472"/>
                </a:xfrm>
                <a:prstGeom prst="diamond">
                  <a:avLst/>
                </a:prstGeom>
                <a:gradFill>
                  <a:gsLst>
                    <a:gs pos="0">
                      <a:srgbClr val="DEC284"/>
                    </a:gs>
                    <a:gs pos="100000">
                      <a:srgbClr val="FFEAC1"/>
                    </a:gs>
                  </a:gsLst>
                  <a:lin ang="5400000" scaled="1"/>
                </a:gradFill>
                <a:ln w="6350">
                  <a:noFill/>
                </a:ln>
              </p:spPr>
              <p:style>
                <a:lnRef idx="2">
                  <a:srgbClr val="4472C4">
                    <a:shade val="50000"/>
                  </a:srgbClr>
                </a:lnRef>
                <a:fillRef idx="1">
                  <a:srgbClr val="4472C4"/>
                </a:fillRef>
                <a:effectRef idx="0">
                  <a:srgbClr val="4472C4"/>
                </a:effectRef>
                <a:fontRef idx="minor">
                  <a:sysClr val="window" lastClr="FFFFFF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28" name="组合 27"/>
            <p:cNvGrpSpPr/>
            <p:nvPr/>
          </p:nvGrpSpPr>
          <p:grpSpPr>
            <a:xfrm flipH="1">
              <a:off x="1994657" y="4998865"/>
              <a:ext cx="1326534" cy="133934"/>
              <a:chOff x="8321818" y="4239944"/>
              <a:chExt cx="1326534" cy="133934"/>
            </a:xfrm>
          </p:grpSpPr>
          <p:cxnSp>
            <p:nvCxnSpPr>
              <p:cNvPr id="29" name="直接连接符 28"/>
              <p:cNvCxnSpPr/>
              <p:nvPr/>
            </p:nvCxnSpPr>
            <p:spPr>
              <a:xfrm>
                <a:off x="8455752" y="4306911"/>
                <a:ext cx="1192600" cy="0"/>
              </a:xfrm>
              <a:prstGeom prst="line">
                <a:avLst/>
              </a:prstGeom>
              <a:ln>
                <a:gradFill flip="none" rotWithShape="1">
                  <a:gsLst>
                    <a:gs pos="0">
                      <a:srgbClr val="FFEAC1"/>
                    </a:gs>
                    <a:gs pos="100000">
                      <a:srgbClr val="FFEAC1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rgbClr val="4472C4"/>
              </a:lnRef>
              <a:fillRef idx="0">
                <a:srgbClr val="4472C4"/>
              </a:fillRef>
              <a:effectRef idx="0">
                <a:srgbClr val="4472C4"/>
              </a:effectRef>
              <a:fontRef idx="minor">
                <a:sysClr val="windowText" lastClr="000000"/>
              </a:fontRef>
            </p:style>
          </p:cxnSp>
          <p:grpSp>
            <p:nvGrpSpPr>
              <p:cNvPr id="30" name="组合 29"/>
              <p:cNvGrpSpPr/>
              <p:nvPr/>
            </p:nvGrpSpPr>
            <p:grpSpPr>
              <a:xfrm>
                <a:off x="8321818" y="4239944"/>
                <a:ext cx="133934" cy="133934"/>
                <a:chOff x="8306650" y="4224776"/>
                <a:chExt cx="164270" cy="164270"/>
              </a:xfrm>
            </p:grpSpPr>
            <p:sp>
              <p:nvSpPr>
                <p:cNvPr id="31" name="菱形 30"/>
                <p:cNvSpPr/>
                <p:nvPr/>
              </p:nvSpPr>
              <p:spPr>
                <a:xfrm>
                  <a:off x="8306650" y="4224776"/>
                  <a:ext cx="164270" cy="164270"/>
                </a:xfrm>
                <a:prstGeom prst="diamond">
                  <a:avLst/>
                </a:prstGeom>
                <a:noFill/>
                <a:ln w="6350">
                  <a:solidFill>
                    <a:srgbClr val="FFEAC1"/>
                  </a:solidFill>
                </a:ln>
              </p:spPr>
              <p:style>
                <a:lnRef idx="2">
                  <a:srgbClr val="4472C4">
                    <a:shade val="50000"/>
                  </a:srgbClr>
                </a:lnRef>
                <a:fillRef idx="1">
                  <a:srgbClr val="4472C4"/>
                </a:fillRef>
                <a:effectRef idx="0">
                  <a:srgbClr val="4472C4"/>
                </a:effectRef>
                <a:fontRef idx="minor">
                  <a:sysClr val="window" lastClr="FFFFFF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2" name="菱形 31"/>
                <p:cNvSpPr/>
                <p:nvPr/>
              </p:nvSpPr>
              <p:spPr>
                <a:xfrm>
                  <a:off x="8340049" y="4258175"/>
                  <a:ext cx="97472" cy="97472"/>
                </a:xfrm>
                <a:prstGeom prst="diamond">
                  <a:avLst/>
                </a:prstGeom>
                <a:gradFill>
                  <a:gsLst>
                    <a:gs pos="0">
                      <a:srgbClr val="DEC284"/>
                    </a:gs>
                    <a:gs pos="100000">
                      <a:srgbClr val="FFEAC1"/>
                    </a:gs>
                  </a:gsLst>
                  <a:lin ang="5400000" scaled="1"/>
                </a:gradFill>
                <a:ln w="6350">
                  <a:noFill/>
                </a:ln>
              </p:spPr>
              <p:style>
                <a:lnRef idx="2">
                  <a:srgbClr val="4472C4">
                    <a:shade val="50000"/>
                  </a:srgbClr>
                </a:lnRef>
                <a:fillRef idx="1">
                  <a:srgbClr val="4472C4"/>
                </a:fillRef>
                <a:effectRef idx="0">
                  <a:srgbClr val="4472C4"/>
                </a:effectRef>
                <a:fontRef idx="minor">
                  <a:sysClr val="window" lastClr="FFFFFF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自定义 1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003460"/>
      </a:accent1>
      <a:accent2>
        <a:srgbClr val="06436F"/>
      </a:accent2>
      <a:accent3>
        <a:srgbClr val="124F7B"/>
      </a:accent3>
      <a:accent4>
        <a:srgbClr val="0D6897"/>
      </a:accent4>
      <a:accent5>
        <a:srgbClr val="B4B4B4"/>
      </a:accent5>
      <a:accent6>
        <a:srgbClr val="D8D8D8"/>
      </a:accent6>
      <a:hlink>
        <a:srgbClr val="4472C4"/>
      </a:hlink>
      <a:folHlink>
        <a:srgbClr val="BFBFBF"/>
      </a:folHlink>
    </a:clrScheme>
    <a:fontScheme name="5bd2275d-4d3c-462e-aa53-aa0a69df9280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1">
    <a:dk1>
      <a:srgbClr val="000000"/>
    </a:dk1>
    <a:lt1>
      <a:srgbClr val="FFFFFF"/>
    </a:lt1>
    <a:dk2>
      <a:srgbClr val="778495"/>
    </a:dk2>
    <a:lt2>
      <a:srgbClr val="F0F0F0"/>
    </a:lt2>
    <a:accent1>
      <a:srgbClr val="003460"/>
    </a:accent1>
    <a:accent2>
      <a:srgbClr val="06436F"/>
    </a:accent2>
    <a:accent3>
      <a:srgbClr val="124F7B"/>
    </a:accent3>
    <a:accent4>
      <a:srgbClr val="0D6897"/>
    </a:accent4>
    <a:accent5>
      <a:srgbClr val="B4B4B4"/>
    </a:accent5>
    <a:accent6>
      <a:srgbClr val="D8D8D8"/>
    </a:accent6>
    <a:hlink>
      <a:srgbClr val="4472C4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33</Words>
  <Application>WPS 演示</Application>
  <PresentationFormat>宽屏</PresentationFormat>
  <Paragraphs>4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2" baseType="lpstr">
      <vt:lpstr>Arial</vt:lpstr>
      <vt:lpstr>宋体</vt:lpstr>
      <vt:lpstr>Wingdings</vt:lpstr>
      <vt:lpstr>汉仪尚巍手书W</vt:lpstr>
      <vt:lpstr>思源宋体 CN Heavy</vt:lpstr>
      <vt:lpstr>思源黑体 Heavy</vt:lpstr>
      <vt:lpstr>微软雅黑</vt:lpstr>
      <vt:lpstr>黑体</vt:lpstr>
      <vt:lpstr>Arial Unicode MS</vt:lpstr>
      <vt:lpstr>等线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Zijian Jia</dc:creator>
  <cp:lastModifiedBy>汤靖玲</cp:lastModifiedBy>
  <cp:revision>5</cp:revision>
  <dcterms:created xsi:type="dcterms:W3CDTF">2025-03-19T04:33:00Z</dcterms:created>
  <dcterms:modified xsi:type="dcterms:W3CDTF">2025-05-19T08:48:26Z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BE88FFE21B954760B0EA10500C53BA5F_12</vt:lpwstr>
  </property>
  <property fmtid="{D5CDD505-2E9C-101B-9397-08002B2CF9AE}" pid="3" name="KSOProductBuildVer">
    <vt:lpwstr>2052-12.1.0.20305</vt:lpwstr>
  </property>
</Properties>
</file>